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0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7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9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7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5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76F3-6744-4A34-BB0D-BE315B9DAB72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FEFB-DB36-4683-9F42-A3293EE6B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3"/>
          <a:stretch/>
        </p:blipFill>
        <p:spPr>
          <a:xfrm>
            <a:off x="0" y="1440342"/>
            <a:ext cx="9144000" cy="534145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76200"/>
            <a:ext cx="6781800" cy="1143000"/>
          </a:xfrm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Standard Scores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Standard Scores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Scores</dc:title>
  <dc:creator>Joel Schneider</dc:creator>
  <cp:lastModifiedBy>Joel Schneider</cp:lastModifiedBy>
  <cp:revision>2</cp:revision>
  <dcterms:created xsi:type="dcterms:W3CDTF">2014-01-27T13:06:52Z</dcterms:created>
  <dcterms:modified xsi:type="dcterms:W3CDTF">2014-01-27T13:23:48Z</dcterms:modified>
</cp:coreProperties>
</file>