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1F"/>
    <a:srgbClr val="40A6FF"/>
    <a:srgbClr val="FF6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6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5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4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9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8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2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4BA5-84AD-4394-9ACB-465E68D6EBA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9EFB-290A-4B4B-9D47-A7CBE89ED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1643343" y="-2275070"/>
            <a:ext cx="5793774" cy="5793774"/>
          </a:xfrm>
          <a:prstGeom prst="ellipse">
            <a:avLst/>
          </a:prstGeom>
          <a:solidFill>
            <a:srgbClr val="FF6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086958" y="3968341"/>
            <a:ext cx="4632960" cy="4632960"/>
          </a:xfrm>
          <a:prstGeom prst="ellipse">
            <a:avLst/>
          </a:prstGeom>
          <a:solidFill>
            <a:srgbClr val="FFE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-170929" y="5065238"/>
            <a:ext cx="2662236" cy="26622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3188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11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Flip Clip</a:t>
            </a:r>
            <a:endParaRPr lang="ko-KR" altLang="en-US" sz="11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242" y="3440132"/>
            <a:ext cx="5933797" cy="82743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New app for connection with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flipclip</a:t>
            </a:r>
            <a:endParaRPr lang="ko-KR" altLang="en-US" sz="1600" dirty="0">
              <a:solidFill>
                <a:schemeClr val="bg1"/>
              </a:solidFill>
              <a:latin typeface="Noto Sans Light" panose="020B0402040504020204" pitchFamily="34"/>
              <a:ea typeface="Noto Sans KR Regular" panose="020B0500000000000000" pitchFamily="34" charset="-127"/>
              <a:cs typeface="Noto Sans Light" panose="020B0402040504020204" pitchFamily="34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38120" y="-3163728"/>
            <a:ext cx="6431122" cy="2824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5799">
            <a:off x="5498726" y="811696"/>
            <a:ext cx="6649210" cy="4432807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1625242" y="5831821"/>
            <a:ext cx="5933797" cy="82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 smtClean="0">
                <a:solidFill>
                  <a:schemeClr val="bg1"/>
                </a:solidFill>
                <a:latin typeface="Noto Sans Light" panose="020B0402040504020204" pitchFamily="34"/>
                <a:ea typeface="Noto Sans KR Regular" panose="020B0500000000000000" pitchFamily="34" charset="-127"/>
                <a:cs typeface="Noto Sans Light" panose="020B0402040504020204" pitchFamily="34"/>
              </a:rPr>
              <a:t>전예은</a:t>
            </a:r>
            <a:r>
              <a:rPr lang="en-US" altLang="ko-KR" sz="1600" dirty="0" smtClean="0"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Noto Sans Light" panose="020B0402040504020204" pitchFamily="34"/>
                <a:ea typeface="Noto Sans KR Regular" panose="020B0500000000000000" pitchFamily="34" charset="-127"/>
                <a:cs typeface="Noto Sans Light" panose="020B0402040504020204" pitchFamily="34"/>
              </a:rPr>
              <a:t>이체은</a:t>
            </a:r>
            <a:endParaRPr lang="ko-KR" altLang="en-US" sz="1600" dirty="0">
              <a:solidFill>
                <a:schemeClr val="bg1"/>
              </a:solidFill>
              <a:latin typeface="Noto Sans Light" panose="020B0402040504020204" pitchFamily="34"/>
              <a:ea typeface="Noto Sans KR Regular" panose="020B0500000000000000" pitchFamily="34" charset="-127"/>
              <a:cs typeface="Noto Sans Light" panose="020B04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842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105" y="621817"/>
            <a:ext cx="3351615" cy="83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Connection </a:t>
            </a:r>
          </a:p>
          <a:p>
            <a:pPr marL="0" indent="0">
              <a:buNone/>
            </a:pPr>
            <a:r>
              <a:rPr lang="en-US" altLang="ko-KR" sz="2000" dirty="0" smtClean="0"/>
              <a:t>with Arduino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74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105" y="621817"/>
            <a:ext cx="2148069" cy="8818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Arduino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/>
              <a:t>- board</a:t>
            </a:r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20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105" y="621817"/>
            <a:ext cx="2148069" cy="8818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Arduino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Flipclip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제어</a:t>
            </a:r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50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105" y="621817"/>
            <a:ext cx="2492616" cy="184992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dirty="0" smtClean="0"/>
              <a:t>Arduino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dirty="0" smtClean="0"/>
              <a:t>Communication between App and </a:t>
            </a:r>
            <a:r>
              <a:rPr lang="en-US" altLang="ko-KR" sz="1400" dirty="0" err="1" smtClean="0"/>
              <a:t>bluetooth</a:t>
            </a:r>
            <a:endParaRPr lang="en-US" altLang="ko-KR" sz="14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72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105" y="621817"/>
            <a:ext cx="2148069" cy="8818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Arduino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- board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37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39105" y="3023364"/>
            <a:ext cx="1583360" cy="1583360"/>
          </a:xfrm>
          <a:prstGeom prst="ellipse">
            <a:avLst/>
          </a:prstGeom>
          <a:solidFill>
            <a:srgbClr val="FF6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57326" y="1717011"/>
            <a:ext cx="4061750" cy="4473073"/>
          </a:xfrm>
        </p:spPr>
        <p:txBody>
          <a:bodyPr/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목차 목록 쓰기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:)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139105" y="621817"/>
            <a:ext cx="5933797" cy="82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 Light" panose="020B0402040504020204" pitchFamily="34"/>
              </a:rPr>
              <a:t>CONTENTS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  <a:cs typeface="Noto Sans Light" panose="020B0402040504020204" pitchFamily="34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22465" y="3023364"/>
            <a:ext cx="1583360" cy="1583360"/>
          </a:xfrm>
          <a:prstGeom prst="ellipse">
            <a:avLst/>
          </a:prstGeom>
          <a:solidFill>
            <a:srgbClr val="FF6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139105" y="4606724"/>
            <a:ext cx="1583360" cy="1583360"/>
          </a:xfrm>
          <a:prstGeom prst="ellipse">
            <a:avLst/>
          </a:prstGeom>
          <a:solidFill>
            <a:srgbClr val="FF6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22465" y="4606724"/>
            <a:ext cx="1583360" cy="1583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5359" y="1744602"/>
            <a:ext cx="1395714" cy="37356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smtClean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설계 목표</a:t>
            </a:r>
            <a:endParaRPr lang="en-US" altLang="ko-KR" sz="2000" dirty="0" smtClean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 Light" panose="020B0402040504020204" pitchFamily="34"/>
              </a:rPr>
              <a:t>window board</a:t>
            </a:r>
            <a:r>
              <a:rPr lang="ko-KR" altLang="en-US" sz="1600" dirty="0">
                <a:latin typeface="Noto Sans Light" panose="020B0402040504020204" pitchFamily="34"/>
                <a:cs typeface="Noto Sans Light" panose="020B0402040504020204" pitchFamily="34"/>
              </a:rPr>
              <a:t>로 제어해서 사용하던 </a:t>
            </a:r>
            <a:r>
              <a:rPr lang="en-US" altLang="ko-KR" sz="1600" dirty="0" err="1"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flipclip</a:t>
            </a:r>
            <a:r>
              <a:rPr lang="ko-KR" altLang="en-US" sz="1600" dirty="0">
                <a:latin typeface="Noto Sans Light" panose="020B0402040504020204" pitchFamily="34"/>
                <a:cs typeface="Noto Sans Light" panose="020B0402040504020204" pitchFamily="34"/>
              </a:rPr>
              <a:t>을 </a:t>
            </a:r>
            <a:r>
              <a:rPr lang="en-US" altLang="ko-KR" sz="1600" dirty="0" err="1"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 Light" panose="020B0402040504020204" pitchFamily="34"/>
              </a:rPr>
              <a:t>arduino</a:t>
            </a:r>
            <a:r>
              <a:rPr lang="ko-KR" altLang="en-US" sz="1600" dirty="0">
                <a:latin typeface="Noto Sans Light" panose="020B0402040504020204" pitchFamily="34"/>
                <a:cs typeface="Noto Sans Light" panose="020B0402040504020204" pitchFamily="34"/>
              </a:rPr>
              <a:t>로 제어하고 </a:t>
            </a:r>
            <a:r>
              <a:rPr lang="ko-KR" altLang="en-US" sz="1600" dirty="0" smtClean="0">
                <a:latin typeface="Noto Sans Light" panose="020B0402040504020204" pitchFamily="34"/>
                <a:cs typeface="Noto Sans Light" panose="020B0402040504020204" pitchFamily="34"/>
              </a:rPr>
              <a:t>                </a:t>
            </a:r>
            <a:r>
              <a:rPr lang="en-US" altLang="ko-KR" sz="1600" dirty="0" smtClean="0"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app</a:t>
            </a:r>
            <a:r>
              <a:rPr lang="ko-KR" altLang="en-US" sz="1600" dirty="0">
                <a:latin typeface="Noto Sans Light" panose="020B0402040504020204" pitchFamily="34"/>
                <a:cs typeface="Noto Sans Light" panose="020B0402040504020204" pitchFamily="34"/>
              </a:rPr>
              <a:t>으로 원하는 기능을 </a:t>
            </a:r>
            <a:r>
              <a:rPr lang="en-US" altLang="ko-KR" sz="1600" dirty="0" smtClean="0">
                <a:latin typeface="Noto Sans Light" panose="020B0402040504020204" pitchFamily="34"/>
                <a:cs typeface="Noto Sans Light" panose="020B0402040504020204" pitchFamily="34"/>
              </a:rPr>
              <a:t>                                </a:t>
            </a:r>
            <a:r>
              <a:rPr lang="ko-KR" altLang="en-US" sz="1600" dirty="0" smtClean="0">
                <a:latin typeface="Noto Sans Light" panose="020B0402040504020204" pitchFamily="34"/>
                <a:cs typeface="Noto Sans Light" panose="020B0402040504020204" pitchFamily="34"/>
              </a:rPr>
              <a:t>실행시킬 </a:t>
            </a:r>
            <a:r>
              <a:rPr lang="ko-KR" altLang="en-US" sz="1600" dirty="0">
                <a:latin typeface="Noto Sans Light" panose="020B0402040504020204" pitchFamily="34"/>
                <a:cs typeface="Noto Sans Light" panose="020B0402040504020204" pitchFamily="34"/>
              </a:rPr>
              <a:t>수 있게 함</a:t>
            </a:r>
            <a:r>
              <a:rPr lang="en-US" altLang="ko-KR" sz="1600" dirty="0"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.</a:t>
            </a: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39" y="1744602"/>
            <a:ext cx="4528315" cy="339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3314" y="1744602"/>
            <a:ext cx="2830975" cy="1392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SemBd" panose="020B0702040504020204" pitchFamily="34"/>
              </a:rPr>
              <a:t>과정 및 결과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017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105" y="621817"/>
            <a:ext cx="2148069" cy="605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Class diagram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62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105" y="621817"/>
            <a:ext cx="2148069" cy="605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Story board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49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lfa zeta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 b="-142"/>
          <a:stretch/>
        </p:blipFill>
        <p:spPr bwMode="auto">
          <a:xfrm>
            <a:off x="-5782" y="-34724"/>
            <a:ext cx="12192000" cy="72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5782" y="-34724"/>
            <a:ext cx="12192000" cy="7204257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43" y="914401"/>
            <a:ext cx="7824666" cy="521644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105" y="621817"/>
            <a:ext cx="2148069" cy="605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UI design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499935" y="2696460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SemBd" panose="020B0702040504020204" pitchFamily="34"/>
              </a:rPr>
              <a:t>톡톡 튀는 매력으로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SemBd" panose="020B0702040504020204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SemBd" panose="020B0702040504020204" pitchFamily="34"/>
              </a:rPr>
              <a:t>평범한 삶에 즐거움을 더해줄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SemBd" panose="020B0702040504020204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SemBd" panose="020B0702040504020204" pitchFamily="34"/>
              </a:rPr>
              <a:t>당신만의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SemBd" panose="020B0702040504020204" pitchFamily="34"/>
              </a:rPr>
              <a:t>플립클립</a:t>
            </a:r>
            <a:r>
              <a:rPr lang="ko-KR" altLang="en-US" sz="32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ko-KR" altLang="en-US" sz="32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endParaRPr lang="ko-KR" altLang="en-US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047788" y="2393340"/>
            <a:ext cx="4061750" cy="268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즐거움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6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SemBd" panose="020B0702040504020204" pitchFamily="34"/>
              </a:rPr>
              <a:t>Flip clip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에서 </a:t>
            </a:r>
            <a:endParaRPr lang="en-US" altLang="ko-KR" sz="3600" dirty="0" smtClean="0">
              <a:solidFill>
                <a:schemeClr val="bg1">
                  <a:lumMod val="8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Noto Sans Light" panose="020B0402040504020204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찾으세요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.</a:t>
            </a: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/>
            </a:r>
            <a:b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</a:b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8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291208" y="2834161"/>
            <a:ext cx="1021372" cy="1043834"/>
          </a:xfrm>
          <a:prstGeom prst="ellipse">
            <a:avLst/>
          </a:prstGeom>
          <a:solidFill>
            <a:srgbClr val="FFE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59888" y="4785360"/>
            <a:ext cx="1475676" cy="1508128"/>
          </a:xfrm>
          <a:prstGeom prst="ellipse">
            <a:avLst/>
          </a:prstGeom>
          <a:solidFill>
            <a:srgbClr val="40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4429657" y="676406"/>
            <a:ext cx="1881774" cy="1923156"/>
          </a:xfrm>
          <a:prstGeom prst="ellipse">
            <a:avLst/>
          </a:prstGeom>
          <a:solidFill>
            <a:srgbClr val="FF6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43" y="914401"/>
            <a:ext cx="7824666" cy="521644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105" y="621817"/>
            <a:ext cx="2148069" cy="605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UI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</a:rPr>
              <a:t>design_main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660834" y="2737100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 SemBd" panose="020B0702040504020204" pitchFamily="34"/>
              </a:rPr>
              <a:t>톡톡 튀는 매력으로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  <a:cs typeface="Noto Sans SemBd" panose="020B0702040504020204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 SemBd" panose="020B0702040504020204" pitchFamily="34"/>
              </a:rPr>
              <a:t>평범한 삶에 즐거움을 더해줄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  <a:cs typeface="Noto Sans SemBd" panose="020B0702040504020204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 SemBd" panose="020B0702040504020204" pitchFamily="34"/>
              </a:rPr>
              <a:t>당신만의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 SemBd" panose="020B0702040504020204" pitchFamily="34"/>
              </a:rPr>
              <a:t>플립클립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/>
            </a:r>
            <a:b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</a:b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047788" y="2393340"/>
            <a:ext cx="4061750" cy="268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즐거움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SemBd" panose="020B0702040504020204" pitchFamily="34"/>
              </a:rPr>
              <a:t>Flip clip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에서 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Noto Sans Light" panose="020B0402040504020204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찾으세요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Light" panose="020B0402040504020204" pitchFamily="34"/>
              </a:rPr>
              <a:t>.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/>
            </a:r>
            <a:b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</a:b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585668" y="985041"/>
            <a:ext cx="1021372" cy="1043834"/>
          </a:xfrm>
          <a:prstGeom prst="ellipse">
            <a:avLst/>
          </a:prstGeom>
          <a:solidFill>
            <a:srgbClr val="40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561685" y="3671872"/>
            <a:ext cx="1021372" cy="1043834"/>
          </a:xfrm>
          <a:prstGeom prst="ellipse">
            <a:avLst/>
          </a:prstGeom>
          <a:solidFill>
            <a:srgbClr val="FFE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405359" y="2261022"/>
            <a:ext cx="4061750" cy="447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6805976"/>
            <a:ext cx="6456725" cy="43044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7390" y="5813152"/>
            <a:ext cx="6898285" cy="45988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69" y="3275599"/>
            <a:ext cx="4639310" cy="2142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75" y="1582672"/>
            <a:ext cx="1980074" cy="4287520"/>
          </a:xfrm>
          <a:prstGeom prst="rect">
            <a:avLst/>
          </a:prstGeom>
        </p:spPr>
      </p:pic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39105" y="621817"/>
            <a:ext cx="2148069" cy="60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UI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</a:rPr>
              <a:t>design_sub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104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Black</vt:lpstr>
      <vt:lpstr>Noto Sans CJK KR Medium</vt:lpstr>
      <vt:lpstr>Noto Sans KR Regular</vt:lpstr>
      <vt:lpstr>맑은 고딕</vt:lpstr>
      <vt:lpstr>Arial</vt:lpstr>
      <vt:lpstr>Bauhaus 93</vt:lpstr>
      <vt:lpstr>Noto Sans Light</vt:lpstr>
      <vt:lpstr>Noto Sans SemBd</vt:lpstr>
      <vt:lpstr>Office 테마</vt:lpstr>
      <vt:lpstr>Flip Clip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Clip</dc:title>
  <dc:creator>Windows 사용자</dc:creator>
  <cp:lastModifiedBy>Windows 사용자</cp:lastModifiedBy>
  <cp:revision>16</cp:revision>
  <dcterms:created xsi:type="dcterms:W3CDTF">2019-08-15T20:50:38Z</dcterms:created>
  <dcterms:modified xsi:type="dcterms:W3CDTF">2019-08-16T03:15:30Z</dcterms:modified>
</cp:coreProperties>
</file>