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9" r:id="rId14"/>
    <p:sldId id="355" r:id="rId15"/>
    <p:sldId id="360" r:id="rId16"/>
    <p:sldId id="358" r:id="rId17"/>
    <p:sldId id="357" r:id="rId18"/>
  </p:sldIdLst>
  <p:sldSz cx="9144000" cy="6858000" type="screen4x3"/>
  <p:notesSz cx="9385300" cy="7077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0FA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38251F-91E8-4911-AE36-783A8AB095C6}" v="22" dt="2020-10-25T08:07:57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581" autoAdjust="0"/>
  </p:normalViewPr>
  <p:slideViewPr>
    <p:cSldViewPr>
      <p:cViewPr varScale="1">
        <p:scale>
          <a:sx n="105" d="100"/>
          <a:sy n="105" d="100"/>
        </p:scale>
        <p:origin x="7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cheng1" userId="f8464be2-a5ee-4db6-bf66-96216d931d7c" providerId="ADAL" clId="{6A38251F-91E8-4911-AE36-783A8AB095C6}"/>
    <pc:docChg chg="undo custSel addSld delSld modSld sldOrd">
      <pc:chgData name="mycheng1" userId="f8464be2-a5ee-4db6-bf66-96216d931d7c" providerId="ADAL" clId="{6A38251F-91E8-4911-AE36-783A8AB095C6}" dt="2020-10-25T08:08:07.024" v="414" actId="208"/>
      <pc:docMkLst>
        <pc:docMk/>
      </pc:docMkLst>
      <pc:sldChg chg="modSp mod">
        <pc:chgData name="mycheng1" userId="f8464be2-a5ee-4db6-bf66-96216d931d7c" providerId="ADAL" clId="{6A38251F-91E8-4911-AE36-783A8AB095C6}" dt="2020-10-25T07:53:50.533" v="2" actId="20577"/>
        <pc:sldMkLst>
          <pc:docMk/>
          <pc:sldMk cId="0" sldId="256"/>
        </pc:sldMkLst>
        <pc:spChg chg="mod">
          <ac:chgData name="mycheng1" userId="f8464be2-a5ee-4db6-bf66-96216d931d7c" providerId="ADAL" clId="{6A38251F-91E8-4911-AE36-783A8AB095C6}" dt="2020-10-25T07:53:46.343" v="1" actId="20577"/>
          <ac:spMkLst>
            <pc:docMk/>
            <pc:sldMk cId="0" sldId="256"/>
            <ac:spMk id="6146" creationId="{00000000-0000-0000-0000-000000000000}"/>
          </ac:spMkLst>
        </pc:spChg>
        <pc:spChg chg="mod">
          <ac:chgData name="mycheng1" userId="f8464be2-a5ee-4db6-bf66-96216d931d7c" providerId="ADAL" clId="{6A38251F-91E8-4911-AE36-783A8AB095C6}" dt="2020-10-25T07:53:50.533" v="2" actId="20577"/>
          <ac:spMkLst>
            <pc:docMk/>
            <pc:sldMk cId="0" sldId="256"/>
            <ac:spMk id="6147" creationId="{00000000-0000-0000-0000-000000000000}"/>
          </ac:spMkLst>
        </pc:spChg>
      </pc:sldChg>
      <pc:sldChg chg="del">
        <pc:chgData name="mycheng1" userId="f8464be2-a5ee-4db6-bf66-96216d931d7c" providerId="ADAL" clId="{6A38251F-91E8-4911-AE36-783A8AB095C6}" dt="2020-10-25T07:53:53.102" v="3" actId="47"/>
        <pc:sldMkLst>
          <pc:docMk/>
          <pc:sldMk cId="0" sldId="257"/>
        </pc:sldMkLst>
      </pc:sldChg>
      <pc:sldChg chg="del">
        <pc:chgData name="mycheng1" userId="f8464be2-a5ee-4db6-bf66-96216d931d7c" providerId="ADAL" clId="{6A38251F-91E8-4911-AE36-783A8AB095C6}" dt="2020-10-25T08:01:45.787" v="269" actId="47"/>
        <pc:sldMkLst>
          <pc:docMk/>
          <pc:sldMk cId="0" sldId="274"/>
        </pc:sldMkLst>
      </pc:sldChg>
      <pc:sldChg chg="modSp mod">
        <pc:chgData name="mycheng1" userId="f8464be2-a5ee-4db6-bf66-96216d931d7c" providerId="ADAL" clId="{6A38251F-91E8-4911-AE36-783A8AB095C6}" dt="2020-10-25T07:55:12.188" v="138" actId="20577"/>
        <pc:sldMkLst>
          <pc:docMk/>
          <pc:sldMk cId="0" sldId="348"/>
        </pc:sldMkLst>
        <pc:spChg chg="mod">
          <ac:chgData name="mycheng1" userId="f8464be2-a5ee-4db6-bf66-96216d931d7c" providerId="ADAL" clId="{6A38251F-91E8-4911-AE36-783A8AB095C6}" dt="2020-10-25T07:54:19.638" v="12" actId="20577"/>
          <ac:spMkLst>
            <pc:docMk/>
            <pc:sldMk cId="0" sldId="348"/>
            <ac:spMk id="2" creationId="{00000000-0000-0000-0000-000000000000}"/>
          </ac:spMkLst>
        </pc:spChg>
        <pc:spChg chg="mod">
          <ac:chgData name="mycheng1" userId="f8464be2-a5ee-4db6-bf66-96216d931d7c" providerId="ADAL" clId="{6A38251F-91E8-4911-AE36-783A8AB095C6}" dt="2020-10-25T07:55:12.188" v="138" actId="20577"/>
          <ac:spMkLst>
            <pc:docMk/>
            <pc:sldMk cId="0" sldId="348"/>
            <ac:spMk id="10243" creationId="{00000000-0000-0000-0000-000000000000}"/>
          </ac:spMkLst>
        </pc:spChg>
      </pc:sldChg>
      <pc:sldChg chg="modSp mod">
        <pc:chgData name="mycheng1" userId="f8464be2-a5ee-4db6-bf66-96216d931d7c" providerId="ADAL" clId="{6A38251F-91E8-4911-AE36-783A8AB095C6}" dt="2020-10-25T07:55:55.781" v="224" actId="20577"/>
        <pc:sldMkLst>
          <pc:docMk/>
          <pc:sldMk cId="0" sldId="349"/>
        </pc:sldMkLst>
        <pc:spChg chg="mod">
          <ac:chgData name="mycheng1" userId="f8464be2-a5ee-4db6-bf66-96216d931d7c" providerId="ADAL" clId="{6A38251F-91E8-4911-AE36-783A8AB095C6}" dt="2020-10-25T07:55:55.781" v="224" actId="20577"/>
          <ac:spMkLst>
            <pc:docMk/>
            <pc:sldMk cId="0" sldId="349"/>
            <ac:spMk id="4" creationId="{00000000-0000-0000-0000-000000000000}"/>
          </ac:spMkLst>
        </pc:spChg>
      </pc:sldChg>
      <pc:sldChg chg="modSp">
        <pc:chgData name="mycheng1" userId="f8464be2-a5ee-4db6-bf66-96216d931d7c" providerId="ADAL" clId="{6A38251F-91E8-4911-AE36-783A8AB095C6}" dt="2020-10-25T07:56:56.923" v="233" actId="14100"/>
        <pc:sldMkLst>
          <pc:docMk/>
          <pc:sldMk cId="0" sldId="350"/>
        </pc:sldMkLst>
        <pc:spChg chg="mod">
          <ac:chgData name="mycheng1" userId="f8464be2-a5ee-4db6-bf66-96216d931d7c" providerId="ADAL" clId="{6A38251F-91E8-4911-AE36-783A8AB095C6}" dt="2020-10-25T07:56:56.923" v="233" actId="14100"/>
          <ac:spMkLst>
            <pc:docMk/>
            <pc:sldMk cId="0" sldId="350"/>
            <ac:spMk id="12292" creationId="{00000000-0000-0000-0000-000000000000}"/>
          </ac:spMkLst>
        </pc:spChg>
        <pc:spChg chg="mod">
          <ac:chgData name="mycheng1" userId="f8464be2-a5ee-4db6-bf66-96216d931d7c" providerId="ADAL" clId="{6A38251F-91E8-4911-AE36-783A8AB095C6}" dt="2020-10-25T07:56:29.732" v="229" actId="1076"/>
          <ac:spMkLst>
            <pc:docMk/>
            <pc:sldMk cId="0" sldId="350"/>
            <ac:spMk id="12299" creationId="{00000000-0000-0000-0000-000000000000}"/>
          </ac:spMkLst>
        </pc:spChg>
        <pc:spChg chg="mod">
          <ac:chgData name="mycheng1" userId="f8464be2-a5ee-4db6-bf66-96216d931d7c" providerId="ADAL" clId="{6A38251F-91E8-4911-AE36-783A8AB095C6}" dt="2020-10-25T07:56:29.732" v="229" actId="1076"/>
          <ac:spMkLst>
            <pc:docMk/>
            <pc:sldMk cId="0" sldId="350"/>
            <ac:spMk id="12300" creationId="{00000000-0000-0000-0000-000000000000}"/>
          </ac:spMkLst>
        </pc:spChg>
        <pc:spChg chg="mod">
          <ac:chgData name="mycheng1" userId="f8464be2-a5ee-4db6-bf66-96216d931d7c" providerId="ADAL" clId="{6A38251F-91E8-4911-AE36-783A8AB095C6}" dt="2020-10-25T07:56:24.016" v="228" actId="1076"/>
          <ac:spMkLst>
            <pc:docMk/>
            <pc:sldMk cId="0" sldId="350"/>
            <ac:spMk id="12301" creationId="{00000000-0000-0000-0000-000000000000}"/>
          </ac:spMkLst>
        </pc:spChg>
        <pc:spChg chg="mod">
          <ac:chgData name="mycheng1" userId="f8464be2-a5ee-4db6-bf66-96216d931d7c" providerId="ADAL" clId="{6A38251F-91E8-4911-AE36-783A8AB095C6}" dt="2020-10-25T07:56:24.016" v="228" actId="1076"/>
          <ac:spMkLst>
            <pc:docMk/>
            <pc:sldMk cId="0" sldId="350"/>
            <ac:spMk id="12302" creationId="{00000000-0000-0000-0000-000000000000}"/>
          </ac:spMkLst>
        </pc:spChg>
        <pc:grpChg chg="mod">
          <ac:chgData name="mycheng1" userId="f8464be2-a5ee-4db6-bf66-96216d931d7c" providerId="ADAL" clId="{6A38251F-91E8-4911-AE36-783A8AB095C6}" dt="2020-10-25T07:56:24.016" v="228" actId="1076"/>
          <ac:grpSpMkLst>
            <pc:docMk/>
            <pc:sldMk cId="0" sldId="350"/>
            <ac:grpSpMk id="2" creationId="{00000000-0000-0000-0000-000000000000}"/>
          </ac:grpSpMkLst>
        </pc:grpChg>
        <pc:grpChg chg="mod">
          <ac:chgData name="mycheng1" userId="f8464be2-a5ee-4db6-bf66-96216d931d7c" providerId="ADAL" clId="{6A38251F-91E8-4911-AE36-783A8AB095C6}" dt="2020-10-25T07:56:29.732" v="229" actId="1076"/>
          <ac:grpSpMkLst>
            <pc:docMk/>
            <pc:sldMk cId="0" sldId="350"/>
            <ac:grpSpMk id="3" creationId="{00000000-0000-0000-0000-000000000000}"/>
          </ac:grpSpMkLst>
        </pc:grpChg>
      </pc:sldChg>
      <pc:sldChg chg="modSp mod">
        <pc:chgData name="mycheng1" userId="f8464be2-a5ee-4db6-bf66-96216d931d7c" providerId="ADAL" clId="{6A38251F-91E8-4911-AE36-783A8AB095C6}" dt="2020-10-25T08:01:10.627" v="258" actId="207"/>
        <pc:sldMkLst>
          <pc:docMk/>
          <pc:sldMk cId="0" sldId="354"/>
        </pc:sldMkLst>
        <pc:spChg chg="mod">
          <ac:chgData name="mycheng1" userId="f8464be2-a5ee-4db6-bf66-96216d931d7c" providerId="ADAL" clId="{6A38251F-91E8-4911-AE36-783A8AB095C6}" dt="2020-10-25T08:01:10.627" v="258" actId="207"/>
          <ac:spMkLst>
            <pc:docMk/>
            <pc:sldMk cId="0" sldId="354"/>
            <ac:spMk id="16387" creationId="{00000000-0000-0000-0000-000000000000}"/>
          </ac:spMkLst>
        </pc:spChg>
      </pc:sldChg>
      <pc:sldChg chg="addSp delSp modSp mod">
        <pc:chgData name="mycheng1" userId="f8464be2-a5ee-4db6-bf66-96216d931d7c" providerId="ADAL" clId="{6A38251F-91E8-4911-AE36-783A8AB095C6}" dt="2020-10-25T08:00:47.577" v="255" actId="208"/>
        <pc:sldMkLst>
          <pc:docMk/>
          <pc:sldMk cId="0" sldId="355"/>
        </pc:sldMkLst>
        <pc:spChg chg="mod">
          <ac:chgData name="mycheng1" userId="f8464be2-a5ee-4db6-bf66-96216d931d7c" providerId="ADAL" clId="{6A38251F-91E8-4911-AE36-783A8AB095C6}" dt="2020-10-25T08:00:10.001" v="246" actId="20577"/>
          <ac:spMkLst>
            <pc:docMk/>
            <pc:sldMk cId="0" sldId="355"/>
            <ac:spMk id="17411" creationId="{00000000-0000-0000-0000-000000000000}"/>
          </ac:spMkLst>
        </pc:spChg>
        <pc:spChg chg="del">
          <ac:chgData name="mycheng1" userId="f8464be2-a5ee-4db6-bf66-96216d931d7c" providerId="ADAL" clId="{6A38251F-91E8-4911-AE36-783A8AB095C6}" dt="2020-10-25T08:00:43.501" v="253" actId="478"/>
          <ac:spMkLst>
            <pc:docMk/>
            <pc:sldMk cId="0" sldId="355"/>
            <ac:spMk id="17412" creationId="{00000000-0000-0000-0000-000000000000}"/>
          </ac:spMkLst>
        </pc:spChg>
        <pc:picChg chg="add mod">
          <ac:chgData name="mycheng1" userId="f8464be2-a5ee-4db6-bf66-96216d931d7c" providerId="ADAL" clId="{6A38251F-91E8-4911-AE36-783A8AB095C6}" dt="2020-10-25T08:00:47.577" v="255" actId="208"/>
          <ac:picMkLst>
            <pc:docMk/>
            <pc:sldMk cId="0" sldId="355"/>
            <ac:picMk id="4" creationId="{BD157FBD-57C2-402E-89F6-819C7F298507}"/>
          </ac:picMkLst>
        </pc:picChg>
      </pc:sldChg>
      <pc:sldChg chg="addSp delSp modSp new mod ord">
        <pc:chgData name="mycheng1" userId="f8464be2-a5ee-4db6-bf66-96216d931d7c" providerId="ADAL" clId="{6A38251F-91E8-4911-AE36-783A8AB095C6}" dt="2020-10-25T08:06:07.197" v="335" actId="208"/>
        <pc:sldMkLst>
          <pc:docMk/>
          <pc:sldMk cId="1137257982" sldId="359"/>
        </pc:sldMkLst>
        <pc:spChg chg="mod">
          <ac:chgData name="mycheng1" userId="f8464be2-a5ee-4db6-bf66-96216d931d7c" providerId="ADAL" clId="{6A38251F-91E8-4911-AE36-783A8AB095C6}" dt="2020-10-25T08:04:53.645" v="321" actId="20577"/>
          <ac:spMkLst>
            <pc:docMk/>
            <pc:sldMk cId="1137257982" sldId="359"/>
            <ac:spMk id="2" creationId="{B90AAC8B-AB66-408D-B9F2-06962599C836}"/>
          </ac:spMkLst>
        </pc:spChg>
        <pc:spChg chg="add del mod">
          <ac:chgData name="mycheng1" userId="f8464be2-a5ee-4db6-bf66-96216d931d7c" providerId="ADAL" clId="{6A38251F-91E8-4911-AE36-783A8AB095C6}" dt="2020-10-25T08:04:43.095" v="301" actId="20577"/>
          <ac:spMkLst>
            <pc:docMk/>
            <pc:sldMk cId="1137257982" sldId="359"/>
            <ac:spMk id="3" creationId="{7F1FEE3B-7AC9-4A2D-821D-C0C154B67486}"/>
          </ac:spMkLst>
        </pc:spChg>
        <pc:picChg chg="add del mod">
          <ac:chgData name="mycheng1" userId="f8464be2-a5ee-4db6-bf66-96216d931d7c" providerId="ADAL" clId="{6A38251F-91E8-4911-AE36-783A8AB095C6}" dt="2020-10-25T08:04:31.476" v="299" actId="931"/>
          <ac:picMkLst>
            <pc:docMk/>
            <pc:sldMk cId="1137257982" sldId="359"/>
            <ac:picMk id="6" creationId="{CCA3ABA4-4083-4425-B156-F4C5191201A8}"/>
          </ac:picMkLst>
        </pc:picChg>
        <pc:picChg chg="add mod">
          <ac:chgData name="mycheng1" userId="f8464be2-a5ee-4db6-bf66-96216d931d7c" providerId="ADAL" clId="{6A38251F-91E8-4911-AE36-783A8AB095C6}" dt="2020-10-25T08:05:59.389" v="333" actId="1076"/>
          <ac:picMkLst>
            <pc:docMk/>
            <pc:sldMk cId="1137257982" sldId="359"/>
            <ac:picMk id="8" creationId="{621A5EC8-3D8C-465E-A847-BDC5460AEFF3}"/>
          </ac:picMkLst>
        </pc:picChg>
        <pc:picChg chg="add mod">
          <ac:chgData name="mycheng1" userId="f8464be2-a5ee-4db6-bf66-96216d931d7c" providerId="ADAL" clId="{6A38251F-91E8-4911-AE36-783A8AB095C6}" dt="2020-10-25T08:06:07.197" v="335" actId="208"/>
          <ac:picMkLst>
            <pc:docMk/>
            <pc:sldMk cId="1137257982" sldId="359"/>
            <ac:picMk id="10" creationId="{B3779891-4490-48FF-97F0-F328DAFC6C08}"/>
          </ac:picMkLst>
        </pc:picChg>
      </pc:sldChg>
      <pc:sldChg chg="del">
        <pc:chgData name="mycheng1" userId="f8464be2-a5ee-4db6-bf66-96216d931d7c" providerId="ADAL" clId="{6A38251F-91E8-4911-AE36-783A8AB095C6}" dt="2020-10-25T08:01:37.411" v="260" actId="47"/>
        <pc:sldMkLst>
          <pc:docMk/>
          <pc:sldMk cId="0" sldId="360"/>
        </pc:sldMkLst>
      </pc:sldChg>
      <pc:sldChg chg="addSp modSp new mod">
        <pc:chgData name="mycheng1" userId="f8464be2-a5ee-4db6-bf66-96216d931d7c" providerId="ADAL" clId="{6A38251F-91E8-4911-AE36-783A8AB095C6}" dt="2020-10-25T08:08:07.024" v="414" actId="208"/>
        <pc:sldMkLst>
          <pc:docMk/>
          <pc:sldMk cId="2389868919" sldId="360"/>
        </pc:sldMkLst>
        <pc:spChg chg="mod">
          <ac:chgData name="mycheng1" userId="f8464be2-a5ee-4db6-bf66-96216d931d7c" providerId="ADAL" clId="{6A38251F-91E8-4911-AE36-783A8AB095C6}" dt="2020-10-25T08:07:21.251" v="350" actId="20577"/>
          <ac:spMkLst>
            <pc:docMk/>
            <pc:sldMk cId="2389868919" sldId="360"/>
            <ac:spMk id="2" creationId="{B0105B04-1A40-4DB2-86BE-2B78AF82FB71}"/>
          </ac:spMkLst>
        </pc:spChg>
        <pc:spChg chg="mod">
          <ac:chgData name="mycheng1" userId="f8464be2-a5ee-4db6-bf66-96216d931d7c" providerId="ADAL" clId="{6A38251F-91E8-4911-AE36-783A8AB095C6}" dt="2020-10-25T08:07:44.418" v="407" actId="5793"/>
          <ac:spMkLst>
            <pc:docMk/>
            <pc:sldMk cId="2389868919" sldId="360"/>
            <ac:spMk id="3" creationId="{98CD438F-B40A-4D5D-88F8-5AF64DDE5B15}"/>
          </ac:spMkLst>
        </pc:spChg>
        <pc:picChg chg="add mod">
          <ac:chgData name="mycheng1" userId="f8464be2-a5ee-4db6-bf66-96216d931d7c" providerId="ADAL" clId="{6A38251F-91E8-4911-AE36-783A8AB095C6}" dt="2020-10-25T08:08:07.024" v="414" actId="208"/>
          <ac:picMkLst>
            <pc:docMk/>
            <pc:sldMk cId="2389868919" sldId="360"/>
            <ac:picMk id="6" creationId="{A0EFA951-F8AB-46AA-8A1C-717560B78E30}"/>
          </ac:picMkLst>
        </pc:picChg>
      </pc:sldChg>
      <pc:sldChg chg="del">
        <pc:chgData name="mycheng1" userId="f8464be2-a5ee-4db6-bf66-96216d931d7c" providerId="ADAL" clId="{6A38251F-91E8-4911-AE36-783A8AB095C6}" dt="2020-10-25T08:01:38.605" v="261" actId="47"/>
        <pc:sldMkLst>
          <pc:docMk/>
          <pc:sldMk cId="0" sldId="361"/>
        </pc:sldMkLst>
      </pc:sldChg>
      <pc:sldChg chg="del">
        <pc:chgData name="mycheng1" userId="f8464be2-a5ee-4db6-bf66-96216d931d7c" providerId="ADAL" clId="{6A38251F-91E8-4911-AE36-783A8AB095C6}" dt="2020-10-25T08:01:42.594" v="265" actId="47"/>
        <pc:sldMkLst>
          <pc:docMk/>
          <pc:sldMk cId="1443622129" sldId="378"/>
        </pc:sldMkLst>
      </pc:sldChg>
      <pc:sldChg chg="del">
        <pc:chgData name="mycheng1" userId="f8464be2-a5ee-4db6-bf66-96216d931d7c" providerId="ADAL" clId="{6A38251F-91E8-4911-AE36-783A8AB095C6}" dt="2020-10-25T07:53:54.828" v="4" actId="47"/>
        <pc:sldMkLst>
          <pc:docMk/>
          <pc:sldMk cId="994911894" sldId="383"/>
        </pc:sldMkLst>
      </pc:sldChg>
      <pc:sldChg chg="del">
        <pc:chgData name="mycheng1" userId="f8464be2-a5ee-4db6-bf66-96216d931d7c" providerId="ADAL" clId="{6A38251F-91E8-4911-AE36-783A8AB095C6}" dt="2020-10-25T07:53:55.748" v="5" actId="47"/>
        <pc:sldMkLst>
          <pc:docMk/>
          <pc:sldMk cId="2574456779" sldId="385"/>
        </pc:sldMkLst>
      </pc:sldChg>
      <pc:sldChg chg="del">
        <pc:chgData name="mycheng1" userId="f8464be2-a5ee-4db6-bf66-96216d931d7c" providerId="ADAL" clId="{6A38251F-91E8-4911-AE36-783A8AB095C6}" dt="2020-10-25T07:53:56.705" v="6" actId="47"/>
        <pc:sldMkLst>
          <pc:docMk/>
          <pc:sldMk cId="2483074782" sldId="387"/>
        </pc:sldMkLst>
      </pc:sldChg>
      <pc:sldChg chg="del">
        <pc:chgData name="mycheng1" userId="f8464be2-a5ee-4db6-bf66-96216d931d7c" providerId="ADAL" clId="{6A38251F-91E8-4911-AE36-783A8AB095C6}" dt="2020-10-25T08:01:40.588" v="262" actId="47"/>
        <pc:sldMkLst>
          <pc:docMk/>
          <pc:sldMk cId="3310296938" sldId="396"/>
        </pc:sldMkLst>
      </pc:sldChg>
      <pc:sldChg chg="del">
        <pc:chgData name="mycheng1" userId="f8464be2-a5ee-4db6-bf66-96216d931d7c" providerId="ADAL" clId="{6A38251F-91E8-4911-AE36-783A8AB095C6}" dt="2020-10-25T08:01:41.275" v="263" actId="47"/>
        <pc:sldMkLst>
          <pc:docMk/>
          <pc:sldMk cId="513384265" sldId="397"/>
        </pc:sldMkLst>
      </pc:sldChg>
      <pc:sldChg chg="del">
        <pc:chgData name="mycheng1" userId="f8464be2-a5ee-4db6-bf66-96216d931d7c" providerId="ADAL" clId="{6A38251F-91E8-4911-AE36-783A8AB095C6}" dt="2020-10-25T08:01:41.933" v="264" actId="47"/>
        <pc:sldMkLst>
          <pc:docMk/>
          <pc:sldMk cId="3583273503" sldId="398"/>
        </pc:sldMkLst>
      </pc:sldChg>
      <pc:sldChg chg="del">
        <pc:chgData name="mycheng1" userId="f8464be2-a5ee-4db6-bf66-96216d931d7c" providerId="ADAL" clId="{6A38251F-91E8-4911-AE36-783A8AB095C6}" dt="2020-10-25T08:01:43.325" v="266" actId="47"/>
        <pc:sldMkLst>
          <pc:docMk/>
          <pc:sldMk cId="2909651537" sldId="399"/>
        </pc:sldMkLst>
      </pc:sldChg>
      <pc:sldChg chg="del">
        <pc:chgData name="mycheng1" userId="f8464be2-a5ee-4db6-bf66-96216d931d7c" providerId="ADAL" clId="{6A38251F-91E8-4911-AE36-783A8AB095C6}" dt="2020-10-25T08:01:44.568" v="268" actId="47"/>
        <pc:sldMkLst>
          <pc:docMk/>
          <pc:sldMk cId="2587544833" sldId="401"/>
        </pc:sldMkLst>
      </pc:sldChg>
      <pc:sldChg chg="del">
        <pc:chgData name="mycheng1" userId="f8464be2-a5ee-4db6-bf66-96216d931d7c" providerId="ADAL" clId="{6A38251F-91E8-4911-AE36-783A8AB095C6}" dt="2020-10-25T08:01:30.751" v="259" actId="47"/>
        <pc:sldMkLst>
          <pc:docMk/>
          <pc:sldMk cId="56551481" sldId="402"/>
        </pc:sldMkLst>
      </pc:sldChg>
      <pc:sldChg chg="del">
        <pc:chgData name="mycheng1" userId="f8464be2-a5ee-4db6-bf66-96216d931d7c" providerId="ADAL" clId="{6A38251F-91E8-4911-AE36-783A8AB095C6}" dt="2020-10-25T08:01:44.040" v="267" actId="47"/>
        <pc:sldMkLst>
          <pc:docMk/>
          <pc:sldMk cId="1885943344" sldId="4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5588" cy="354013"/>
          </a:xfrm>
          <a:prstGeom prst="rect">
            <a:avLst/>
          </a:prstGeom>
        </p:spPr>
        <p:txBody>
          <a:bodyPr vert="horz" wrap="square" lIns="92510" tIns="46255" rIns="92510" bIns="4625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6538" y="0"/>
            <a:ext cx="4067175" cy="354013"/>
          </a:xfrm>
          <a:prstGeom prst="rect">
            <a:avLst/>
          </a:prstGeom>
        </p:spPr>
        <p:txBody>
          <a:bodyPr vert="horz" wrap="square" lIns="92510" tIns="46255" rIns="92510" bIns="4625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A57D161-92F0-43CC-967E-9C07357A19BD}" type="datetimeFigureOut">
              <a:rPr lang="en-US" altLang="zh-HK"/>
              <a:pPr>
                <a:defRPr/>
              </a:pPr>
              <a:t>10/25/2020</a:t>
            </a:fld>
            <a:endParaRPr lang="en-US" altLang="zh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3063"/>
            <a:ext cx="4065588" cy="352425"/>
          </a:xfrm>
          <a:prstGeom prst="rect">
            <a:avLst/>
          </a:prstGeom>
        </p:spPr>
        <p:txBody>
          <a:bodyPr vert="horz" wrap="square" lIns="92510" tIns="46255" rIns="92510" bIns="4625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6538" y="6723063"/>
            <a:ext cx="4067175" cy="352425"/>
          </a:xfrm>
          <a:prstGeom prst="rect">
            <a:avLst/>
          </a:prstGeom>
        </p:spPr>
        <p:txBody>
          <a:bodyPr vert="horz" wrap="square" lIns="92510" tIns="46255" rIns="92510" bIns="4625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B0D058-EB7F-43A2-B86E-9350E235E079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136706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6876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4950" y="0"/>
            <a:ext cx="406876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AAD7E7B-BBFE-4744-8AEE-C1C40897821D}" type="datetimeFigureOut">
              <a:rPr lang="en-US" altLang="zh-HK"/>
              <a:pPr>
                <a:defRPr/>
              </a:pPr>
              <a:t>10/25/2020</a:t>
            </a:fld>
            <a:endParaRPr lang="en-US" altLang="zh-HK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4175" y="530225"/>
            <a:ext cx="3538538" cy="265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3362325"/>
            <a:ext cx="7507288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21475"/>
            <a:ext cx="406876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14950" y="6721475"/>
            <a:ext cx="406876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3AE514-09DB-4CD1-950E-3F50962C3EF0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097048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Tokens : identifiers, keywords, constants, string literals, operators and other separators</a:t>
            </a:r>
          </a:p>
        </p:txBody>
      </p:sp>
    </p:spTree>
    <p:extLst>
      <p:ext uri="{BB962C8B-B14F-4D97-AF65-F5344CB8AC3E}">
        <p14:creationId xmlns:p14="http://schemas.microsoft.com/office/powerpoint/2010/main" val="208341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Straight Connector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Oval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Oval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Oval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1" name="Oval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B3072-AAAB-44AD-B3C7-0C5BB0C2FD14}" type="datetime1">
              <a:rPr lang="en-US" altLang="zh-HK"/>
              <a:pPr>
                <a:defRPr/>
              </a:pPr>
              <a:t>10/25/2020</a:t>
            </a:fld>
            <a:endParaRPr lang="en-US" altLang="zh-HK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2995088C-373E-4D63-BD09-92D78A9CA437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315970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923B6-B1EA-482E-836C-CD46589925A9}" type="datetime1">
              <a:rPr lang="en-US" altLang="zh-HK"/>
              <a:pPr>
                <a:defRPr/>
              </a:pPr>
              <a:t>10/25/2020</a:t>
            </a:fld>
            <a:endParaRPr lang="en-US" altLang="zh-H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15FC2-1BFE-492F-A02F-066804BEA633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9815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BA5DC-6240-43EC-9663-188174890281}" type="datetime1">
              <a:rPr lang="en-US" altLang="zh-HK"/>
              <a:pPr>
                <a:defRPr/>
              </a:pPr>
              <a:t>10/25/2020</a:t>
            </a:fld>
            <a:endParaRPr lang="en-US" altLang="zh-H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DB284-41D4-4D1A-AB04-6B77E424217C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47343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CA308-F242-49E5-A9CE-EE65EE2D1B42}" type="datetime1">
              <a:rPr lang="en-US" altLang="zh-HK"/>
              <a:pPr>
                <a:defRPr/>
              </a:pPr>
              <a:t>10/25/2020</a:t>
            </a:fld>
            <a:endParaRPr lang="en-US" altLang="zh-H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208B9-51A9-4260-9B5D-4184B8FD62B8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35958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Straight Connector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Oval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" name="Oval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Oval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Oval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Straight Connector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677D9-6418-43D5-B513-40EDEE865226}" type="datetime1">
              <a:rPr lang="en-US" altLang="zh-HK"/>
              <a:pPr>
                <a:defRPr/>
              </a:pPr>
              <a:t>10/25/2020</a:t>
            </a:fld>
            <a:endParaRPr lang="en-US" altLang="zh-HK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85F02C00-9855-4814-896B-B9F33C102BDA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37254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FD50C-400C-4C37-84E1-9542A354261D}" type="datetime1">
              <a:rPr lang="en-US" altLang="zh-HK"/>
              <a:pPr>
                <a:defRPr/>
              </a:pPr>
              <a:t>10/25/2020</a:t>
            </a:fld>
            <a:endParaRPr lang="en-US" altLang="zh-HK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01F5E-EB21-4ED3-A002-ADA2884C72D0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03246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9C7CF-D5A3-4AC2-9AA4-B42EA06EC9CA}" type="datetime1">
              <a:rPr lang="en-US" altLang="zh-HK"/>
              <a:pPr>
                <a:defRPr/>
              </a:pPr>
              <a:t>10/25/2020</a:t>
            </a:fld>
            <a:endParaRPr lang="en-US" altLang="zh-HK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08DE6-19D6-45D4-987E-B277B024E22B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05151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5399E-4FDA-42F3-8864-65E30B8F8A1A}" type="datetime1">
              <a:rPr lang="en-US" altLang="zh-HK"/>
              <a:pPr>
                <a:defRPr/>
              </a:pPr>
              <a:t>10/25/2020</a:t>
            </a:fld>
            <a:endParaRPr lang="en-US" altLang="zh-HK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848A9-B1FF-41A9-8767-4EE0269FD0CA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38160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667B6-6F82-47D6-BEC2-8D42ADE31120}" type="datetime1">
              <a:rPr lang="en-US" altLang="zh-HK"/>
              <a:pPr>
                <a:defRPr/>
              </a:pPr>
              <a:t>10/25/2020</a:t>
            </a:fld>
            <a:endParaRPr lang="en-US" altLang="zh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48B59-F220-4087-816C-CB2D484DD966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81409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84B45-CF32-4688-99D3-C629CE483FC7}" type="datetime1">
              <a:rPr lang="en-US" altLang="zh-HK"/>
              <a:pPr>
                <a:defRPr/>
              </a:pPr>
              <a:t>10/25/2020</a:t>
            </a:fld>
            <a:endParaRPr lang="en-US" altLang="zh-HK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75A673-70A1-43DE-968A-47A4E141F8E8}" type="slidenum">
              <a:rPr lang="en-US" altLang="zh-HK"/>
              <a:pPr/>
              <a:t>‹#›</a:t>
            </a:fld>
            <a:endParaRPr lang="en-US" altLang="zh-HK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435178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A3624-4B2F-4402-A7B9-5565BCF619C3}" type="datetime1">
              <a:rPr lang="en-US" altLang="zh-HK"/>
              <a:pPr>
                <a:defRPr/>
              </a:pPr>
              <a:t>10/25/2020</a:t>
            </a:fld>
            <a:endParaRPr lang="en-US" altLang="zh-HK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44675C-A03A-4E17-8FCF-1A9902D797E5}" type="slidenum">
              <a:rPr lang="en-US" altLang="zh-HK"/>
              <a:pPr/>
              <a:t>‹#›</a:t>
            </a:fld>
            <a:endParaRPr lang="en-US" altLang="zh-HK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24241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Century Schoolbook" pitchFamily="18" charset="0"/>
                <a:cs typeface="Arial" charset="0"/>
              </a:defRPr>
            </a:lvl1pPr>
          </a:lstStyle>
          <a:p>
            <a:pPr>
              <a:defRPr/>
            </a:pPr>
            <a:fld id="{A98445A7-4792-4E1F-AAF3-AA503B695003}" type="datetime1">
              <a:rPr lang="en-US" altLang="zh-HK"/>
              <a:pPr>
                <a:defRPr/>
              </a:pPr>
              <a:t>10/25/2020</a:t>
            </a:fld>
            <a:endParaRPr lang="en-US" altLang="zh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Century Schoolbook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itchFamily="18" charset="0"/>
              </a:defRPr>
            </a:lvl1pPr>
          </a:lstStyle>
          <a:p>
            <a:fld id="{55DCE080-4EA5-4A70-B40C-3CDAD41E5C6A}" type="slidenum">
              <a:rPr lang="en-US" altLang="zh-HK"/>
              <a:pPr/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33" r:id="rId2"/>
    <p:sldLayoutId id="2147484041" r:id="rId3"/>
    <p:sldLayoutId id="2147484034" r:id="rId4"/>
    <p:sldLayoutId id="2147484035" r:id="rId5"/>
    <p:sldLayoutId id="2147484036" r:id="rId6"/>
    <p:sldLayoutId id="2147484037" r:id="rId7"/>
    <p:sldLayoutId id="2147484042" r:id="rId8"/>
    <p:sldLayoutId id="2147484043" r:id="rId9"/>
    <p:sldLayoutId id="2147484038" r:id="rId10"/>
    <p:sldLayoutId id="21474840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484979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3B3C4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0C0C3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://geosoft.no/development/cppstyle.html#Layout%20and%20Comm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eosoft.no/development/cppstyl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 bwMode="auto">
          <a:xfrm>
            <a:off x="2286000" y="3124200"/>
            <a:ext cx="6477000" cy="18938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br>
              <a:rPr lang="en-US" altLang="zh-HK" cap="none" dirty="0"/>
            </a:br>
            <a:r>
              <a:rPr lang="en-US" altLang="zh-HK" cap="none" dirty="0"/>
              <a:t>Programming Style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en-US" altLang="zh-HK" dirty="0"/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7DEB32-E8AD-4CB0-8155-2D3624D30685}" type="slidenum">
              <a:rPr lang="en-US" altLang="zh-HK">
                <a:solidFill>
                  <a:srgbClr val="FFFFFF"/>
                </a:solidFill>
                <a:latin typeface="Century Schoolbook" pitchFamily="18" charset="0"/>
              </a:rPr>
              <a:pPr eaLnBrk="1" hangingPunct="1"/>
              <a:t>1</a:t>
            </a:fld>
            <a:endParaRPr lang="en-US" altLang="zh-HK">
              <a:solidFill>
                <a:srgbClr val="FFFFFF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AC8B-AB66-408D-B9F2-06962599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If-Else statements &amp;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EE3B-7AC9-4A2D-821D-C0C154B674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HK" dirty="0">
                <a:hlinkClick r:id="rId2"/>
              </a:rPr>
              <a:t>http://geosoft.no/development/cppstyle.html#Layout%20and%20Comments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39A52-E1C9-4756-933F-EA64C756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08B9-51A9-4260-9B5D-4184B8FD62B8}" type="slidenum">
              <a:rPr lang="en-US" altLang="zh-HK" smtClean="0"/>
              <a:pPr/>
              <a:t>10</a:t>
            </a:fld>
            <a:endParaRPr lang="en-US" altLang="zh-HK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21A5EC8-3D8C-465E-A847-BDC5460AE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9440"/>
            <a:ext cx="4527134" cy="28662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779891-4490-48FF-97F0-F328DAFC6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7" y="5410200"/>
            <a:ext cx="8198271" cy="13653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725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Format: Spacing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801688" lvl="1" indent="-350838" eaLnBrk="1" hangingPunct="1">
              <a:buFontTx/>
              <a:buAutoNum type="arabicPeriod" startAt="2"/>
            </a:pPr>
            <a:r>
              <a:rPr lang="en-US" altLang="zh-CN" dirty="0"/>
              <a:t>Leave an empty line between each logical block of statements</a:t>
            </a:r>
          </a:p>
          <a:p>
            <a:pPr marL="1427163" lvl="2" indent="-265113" eaLnBrk="1" hangingPunct="1">
              <a:buClr>
                <a:schemeClr val="accent1"/>
              </a:buClr>
            </a:pPr>
            <a:r>
              <a:rPr lang="en-US" altLang="zh-HK" dirty="0"/>
              <a:t>between functions</a:t>
            </a:r>
          </a:p>
          <a:p>
            <a:pPr marL="1427163" lvl="2" indent="-265113" eaLnBrk="1" hangingPunct="1">
              <a:buClr>
                <a:schemeClr val="accent1"/>
              </a:buClr>
            </a:pPr>
            <a:endParaRPr lang="en-US" altLang="zh-HK" dirty="0"/>
          </a:p>
          <a:p>
            <a:pPr marL="1427163" lvl="2" indent="-265113" eaLnBrk="1" hangingPunct="1">
              <a:buClr>
                <a:schemeClr val="accent1"/>
              </a:buClr>
            </a:pPr>
            <a:r>
              <a:rPr lang="en-US" altLang="zh-HK" dirty="0"/>
              <a:t>between the variable declarations and the input/output statements, e.g.</a:t>
            </a:r>
          </a:p>
          <a:p>
            <a:pPr marL="801688" lvl="1" indent="-350838" eaLnBrk="1" hangingPunct="1"/>
            <a:endParaRPr lang="en-US" altLang="zh-CN" sz="800" dirty="0"/>
          </a:p>
          <a:p>
            <a:pPr eaLnBrk="1" hangingPunct="1"/>
            <a:endParaRPr lang="en-US" altLang="zh-CN" dirty="0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2B2192-0E8B-4C89-8E06-DF6264E7F7A0}" type="slidenum">
              <a:rPr lang="en-US" altLang="zh-HK">
                <a:solidFill>
                  <a:srgbClr val="FFFFFF"/>
                </a:solidFill>
                <a:latin typeface="Century Schoolbook" pitchFamily="18" charset="0"/>
              </a:rPr>
              <a:pPr eaLnBrk="1" hangingPunct="1"/>
              <a:t>11</a:t>
            </a:fld>
            <a:endParaRPr lang="en-US" altLang="zh-HK">
              <a:solidFill>
                <a:srgbClr val="FFFFFF"/>
              </a:solidFill>
              <a:latin typeface="Century Schoolbook" pitchFamily="18" charset="0"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D157FBD-57C2-402E-89F6-819C7F298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267200"/>
            <a:ext cx="4790746" cy="1295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5B04-1A40-4DB2-86BE-2B78AF82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Line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438F-B40A-4D5D-88F8-5AF64DDE5B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HK" dirty="0"/>
              <a:t>Avoid too many characters per line!</a:t>
            </a:r>
          </a:p>
          <a:p>
            <a:pPr marL="0" indent="0">
              <a:buNone/>
            </a:pPr>
            <a:endParaRPr lang="en-HK" dirty="0"/>
          </a:p>
          <a:p>
            <a:r>
              <a:rPr lang="en-HK" dirty="0"/>
              <a:t>https://google.github.io/styleguide/cppguide.html#Line_Length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A4C01-10D2-4BBE-802A-AFB86CB2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08B9-51A9-4260-9B5D-4184B8FD62B8}" type="slidenum">
              <a:rPr lang="en-US" altLang="zh-HK" smtClean="0"/>
              <a:pPr/>
              <a:t>12</a:t>
            </a:fld>
            <a:endParaRPr lang="en-US" altLang="zh-HK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0EFA951-F8AB-46AA-8A1C-717560B78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74" y="3733800"/>
            <a:ext cx="7485514" cy="2209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986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Poor Indentation Example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zh-CN" altLang="zh-CN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1661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FAB8DB-9A1F-45A0-BD1A-ECA60ADBF1DA}" type="slidenum">
              <a:rPr lang="en-US" altLang="zh-HK">
                <a:solidFill>
                  <a:srgbClr val="FFFFFF"/>
                </a:solidFill>
                <a:latin typeface="Century Schoolbook" pitchFamily="18" charset="0"/>
              </a:rPr>
              <a:pPr eaLnBrk="1" hangingPunct="1"/>
              <a:t>13</a:t>
            </a:fld>
            <a:endParaRPr lang="en-US" altLang="zh-HK">
              <a:solidFill>
                <a:srgbClr val="FFFFFF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Reference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zh-CN" dirty="0"/>
              <a:t>C++ Programming Style Guidelines</a:t>
            </a:r>
          </a:p>
          <a:p>
            <a:pPr lvl="1" eaLnBrk="1" hangingPunct="1">
              <a:buFont typeface="Wingdings 3" panose="05040102010807070707" pitchFamily="18" charset="2"/>
              <a:buNone/>
            </a:pPr>
            <a:r>
              <a:rPr lang="en-US" altLang="zh-CN" sz="2400" dirty="0">
                <a:hlinkClick r:id="rId2"/>
              </a:rPr>
              <a:t>http://geosoft.no/development/cppstyle.html</a:t>
            </a:r>
            <a:r>
              <a:rPr lang="en-US" altLang="zh-CN" sz="2400" dirty="0"/>
              <a:t> 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1216EF-2551-495D-B0AB-1F20A8E98A85}" type="slidenum">
              <a:rPr lang="en-US" altLang="zh-HK">
                <a:solidFill>
                  <a:srgbClr val="FFFFFF"/>
                </a:solidFill>
                <a:latin typeface="Century Schoolbook" pitchFamily="18" charset="0"/>
              </a:rPr>
              <a:pPr eaLnBrk="1" hangingPunct="1"/>
              <a:t>14</a:t>
            </a:fld>
            <a:endParaRPr lang="en-US" altLang="zh-HK">
              <a:solidFill>
                <a:srgbClr val="FFFFFF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Programming Style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zh-CN"/>
              <a:t>Ensuring program correctness is important, but </a:t>
            </a:r>
            <a:r>
              <a:rPr lang="en-US" altLang="zh-HK"/>
              <a:t>that is </a:t>
            </a:r>
            <a:r>
              <a:rPr lang="en-US" altLang="zh-CN"/>
              <a:t>not the only thing you should pay attention to when writing programs</a:t>
            </a:r>
            <a:endParaRPr lang="en-US" altLang="zh-HK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As a programmer, you should also learn how to write </a:t>
            </a:r>
            <a:r>
              <a:rPr lang="en-US" altLang="zh-CN">
                <a:solidFill>
                  <a:schemeClr val="accent1"/>
                </a:solidFill>
              </a:rPr>
              <a:t>“good” </a:t>
            </a:r>
            <a:r>
              <a:rPr lang="en-US" altLang="zh-CN"/>
              <a:t>programs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Part of your assignments are graded for style</a:t>
            </a:r>
          </a:p>
        </p:txBody>
      </p:sp>
      <p:sp>
        <p:nvSpPr>
          <p:cNvPr id="922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3807EB-7E22-4728-A899-561A72292691}" type="slidenum">
              <a:rPr lang="en-US" altLang="zh-HK">
                <a:solidFill>
                  <a:srgbClr val="FFFFFF"/>
                </a:solidFill>
                <a:latin typeface="Century Schoolbook" pitchFamily="18" charset="0"/>
              </a:rPr>
              <a:pPr eaLnBrk="1" hangingPunct="1"/>
              <a:t>2</a:t>
            </a:fld>
            <a:endParaRPr lang="en-US" altLang="zh-HK">
              <a:solidFill>
                <a:srgbClr val="FFFFFF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Documentation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zh-CN" dirty="0"/>
              <a:t>Every program should be </a:t>
            </a:r>
            <a:r>
              <a:rPr lang="en-US" altLang="zh-CN" dirty="0">
                <a:solidFill>
                  <a:schemeClr val="accent1"/>
                </a:solidFill>
              </a:rPr>
              <a:t>well-documented</a:t>
            </a:r>
            <a:r>
              <a:rPr lang="en-US" altLang="zh-CN" dirty="0">
                <a:solidFill>
                  <a:srgbClr val="CC0099"/>
                </a:solidFill>
              </a:rPr>
              <a:t> </a:t>
            </a:r>
            <a:r>
              <a:rPr lang="en-US" altLang="zh-CN" dirty="0"/>
              <a:t>with proper comments to:</a:t>
            </a:r>
          </a:p>
          <a:p>
            <a:pPr lvl="1" eaLnBrk="1" hangingPunct="1"/>
            <a:r>
              <a:rPr lang="en-US" altLang="zh-CN" dirty="0"/>
              <a:t>Describe what the program is expected to do</a:t>
            </a:r>
          </a:p>
          <a:p>
            <a:pPr lvl="1" eaLnBrk="1" hangingPunct="1"/>
            <a:r>
              <a:rPr lang="en-US" altLang="zh-CN" dirty="0"/>
              <a:t>Explain complicated code or purpose of some statements</a:t>
            </a:r>
            <a:endParaRPr lang="en-US" altLang="zh-HK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Comments help readers (not only tutors, but also </a:t>
            </a:r>
            <a:r>
              <a:rPr lang="en-US" altLang="zh-CN" i="1" dirty="0"/>
              <a:t>you</a:t>
            </a:r>
            <a:r>
              <a:rPr lang="en-US" altLang="zh-CN" dirty="0"/>
              <a:t>) to understand your program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b="1" dirty="0">
                <a:solidFill>
                  <a:schemeClr val="accent1"/>
                </a:solidFill>
              </a:rPr>
              <a:t>For the assignments, you should at least describe briefly about the program and explain the complicated code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D0241A-AB03-423A-9874-EE15CA036F9E}" type="slidenum">
              <a:rPr lang="en-US" altLang="zh-HK">
                <a:solidFill>
                  <a:srgbClr val="FFFFFF"/>
                </a:solidFill>
                <a:latin typeface="Century Schoolbook" pitchFamily="18" charset="0"/>
              </a:rPr>
              <a:pPr eaLnBrk="1" hangingPunct="1"/>
              <a:t>3</a:t>
            </a:fld>
            <a:endParaRPr lang="en-US" altLang="zh-HK">
              <a:solidFill>
                <a:srgbClr val="FFFFFF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Documentation</a:t>
            </a:r>
          </a:p>
        </p:txBody>
      </p:sp>
      <p:sp>
        <p:nvSpPr>
          <p:cNvPr id="11267" name="Rectangle 3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672388" cy="4949825"/>
          </a:xfrm>
        </p:spPr>
        <p:txBody>
          <a:bodyPr/>
          <a:lstStyle/>
          <a:p>
            <a:pPr eaLnBrk="1" hangingPunct="1"/>
            <a:r>
              <a:rPr lang="en-US" altLang="zh-CN" dirty="0"/>
              <a:t>As a good practice, write comments:</a:t>
            </a:r>
          </a:p>
          <a:p>
            <a:pPr lvl="1" eaLnBrk="1" hangingPunct="1"/>
            <a:r>
              <a:rPr lang="en-US" altLang="zh-CN" dirty="0"/>
              <a:t>At the beginning of every program</a:t>
            </a:r>
          </a:p>
          <a:p>
            <a:pPr lvl="2" eaLnBrk="1" hangingPunct="1">
              <a:buFont typeface="Wingdings 3" panose="05040102010807070707" pitchFamily="18" charset="2"/>
              <a:buNone/>
            </a:pPr>
            <a:r>
              <a:rPr lang="en-US" altLang="zh-HK" dirty="0"/>
              <a:t>    e</a:t>
            </a:r>
            <a:r>
              <a:rPr lang="en-US" altLang="zh-CN" dirty="0"/>
              <a:t>.g. assignment / question number, your name, brief description of the program</a:t>
            </a:r>
            <a:endParaRPr lang="en-US" altLang="zh-HK" dirty="0"/>
          </a:p>
        </p:txBody>
      </p:sp>
      <p:sp>
        <p:nvSpPr>
          <p:cNvPr id="1126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17D097-4EFD-4C97-8D9C-040763140B09}" type="slidenum">
              <a:rPr lang="en-US" altLang="zh-HK">
                <a:solidFill>
                  <a:srgbClr val="FFFFFF"/>
                </a:solidFill>
                <a:latin typeface="Century Schoolbook" pitchFamily="18" charset="0"/>
              </a:rPr>
              <a:pPr eaLnBrk="1" hangingPunct="1"/>
              <a:t>4</a:t>
            </a:fld>
            <a:endParaRPr lang="en-US" altLang="zh-HK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3733800"/>
            <a:ext cx="65532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// Author: Chan Tai Man</a:t>
            </a:r>
          </a:p>
          <a:p>
            <a:r>
              <a:rPr lang="en-US" sz="1200" dirty="0"/>
              <a:t>// U. No.: 3035288188</a:t>
            </a:r>
          </a:p>
          <a:p>
            <a:r>
              <a:rPr lang="en-US" sz="1200" dirty="0"/>
              <a:t>// Filename: hello.cpp</a:t>
            </a:r>
          </a:p>
          <a:p>
            <a:r>
              <a:rPr lang="en-US" sz="1200" dirty="0"/>
              <a:t>// Assignment Number: 1</a:t>
            </a:r>
          </a:p>
          <a:p>
            <a:r>
              <a:rPr lang="en-US" sz="1200" dirty="0"/>
              <a:t>// Description: Program to print hello world message</a:t>
            </a:r>
          </a:p>
          <a:p>
            <a:r>
              <a:rPr lang="en-US" sz="1200" dirty="0"/>
              <a:t>// Last Changed: September 23, 2016</a:t>
            </a:r>
          </a:p>
          <a:p>
            <a:endParaRPr lang="en-US" sz="1200" dirty="0"/>
          </a:p>
          <a:p>
            <a:r>
              <a:rPr lang="en-US" sz="1200" dirty="0"/>
              <a:t>#include &lt;</a:t>
            </a:r>
            <a:r>
              <a:rPr lang="en-US" sz="1200" dirty="0" err="1"/>
              <a:t>iostream</a:t>
            </a:r>
            <a:r>
              <a:rPr lang="en-US" sz="1200" dirty="0"/>
              <a:t>&gt;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038850"/>
            <a:ext cx="7620000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Reminder: You should write your name and U. No. at the beginning of your program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3181350"/>
            <a:ext cx="60483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HK"/>
              <a:t>D</a:t>
            </a:r>
            <a:r>
              <a:rPr lang="en-US"/>
              <a:t>ocumentation</a:t>
            </a:r>
          </a:p>
        </p:txBody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>
          <a:xfrm>
            <a:off x="404812" y="1327067"/>
            <a:ext cx="7724776" cy="4910137"/>
          </a:xfrm>
        </p:spPr>
        <p:txBody>
          <a:bodyPr/>
          <a:lstStyle/>
          <a:p>
            <a:pPr eaLnBrk="1" hangingPunct="1"/>
            <a:r>
              <a:rPr lang="en-US" altLang="zh-CN" dirty="0"/>
              <a:t>As a good practice, write comments:</a:t>
            </a:r>
          </a:p>
          <a:p>
            <a:pPr lvl="1" eaLnBrk="1" hangingPunct="1"/>
            <a:r>
              <a:rPr lang="en-US" altLang="zh-CN" dirty="0"/>
              <a:t>Within the program, where necessary, for better understanding</a:t>
            </a:r>
            <a:endParaRPr lang="en-US" altLang="zh-HK" dirty="0"/>
          </a:p>
          <a:p>
            <a:pPr lvl="2" eaLnBrk="1" hangingPunct="1"/>
            <a:r>
              <a:rPr lang="en-US" altLang="zh-HK" dirty="0"/>
              <a:t>e.g. before a </a:t>
            </a:r>
            <a:r>
              <a:rPr lang="en-US" altLang="zh-HK" dirty="0">
                <a:solidFill>
                  <a:schemeClr val="hlink"/>
                </a:solidFill>
              </a:rPr>
              <a:t>block of code</a:t>
            </a:r>
            <a:r>
              <a:rPr lang="en-US" altLang="zh-HK" dirty="0"/>
              <a:t> to explain the </a:t>
            </a:r>
            <a:r>
              <a:rPr lang="en-US" altLang="zh-HK" dirty="0">
                <a:solidFill>
                  <a:srgbClr val="00CC00"/>
                </a:solidFill>
              </a:rPr>
              <a:t>logic of the code</a:t>
            </a:r>
            <a:endParaRPr lang="en-US" altLang="zh-CN" dirty="0">
              <a:solidFill>
                <a:srgbClr val="00CC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5789" y="2979737"/>
            <a:ext cx="7294562" cy="3203575"/>
            <a:chOff x="235" y="1752"/>
            <a:chExt cx="4595" cy="2018"/>
          </a:xfrm>
        </p:grpSpPr>
        <p:sp>
          <p:nvSpPr>
            <p:cNvPr id="12301" name="Rectangle 6"/>
            <p:cNvSpPr>
              <a:spLocks noChangeArrowheads="1"/>
            </p:cNvSpPr>
            <p:nvPr/>
          </p:nvSpPr>
          <p:spPr bwMode="auto">
            <a:xfrm>
              <a:off x="975" y="2545"/>
              <a:ext cx="3855" cy="1225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302" name="Freeform 9"/>
            <p:cNvSpPr>
              <a:spLocks/>
            </p:cNvSpPr>
            <p:nvPr/>
          </p:nvSpPr>
          <p:spPr bwMode="auto">
            <a:xfrm>
              <a:off x="235" y="1752"/>
              <a:ext cx="1511" cy="1088"/>
            </a:xfrm>
            <a:custGeom>
              <a:avLst/>
              <a:gdLst>
                <a:gd name="T0" fmla="*/ 1511 w 1511"/>
                <a:gd name="T1" fmla="*/ 0 h 1088"/>
                <a:gd name="T2" fmla="*/ 1284 w 1511"/>
                <a:gd name="T3" fmla="*/ 136 h 1088"/>
                <a:gd name="T4" fmla="*/ 196 w 1511"/>
                <a:gd name="T5" fmla="*/ 181 h 1088"/>
                <a:gd name="T6" fmla="*/ 105 w 1511"/>
                <a:gd name="T7" fmla="*/ 726 h 1088"/>
                <a:gd name="T8" fmla="*/ 740 w 1511"/>
                <a:gd name="T9" fmla="*/ 1088 h 10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1"/>
                <a:gd name="T16" fmla="*/ 0 h 1088"/>
                <a:gd name="T17" fmla="*/ 1511 w 1511"/>
                <a:gd name="T18" fmla="*/ 1088 h 10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1" h="1088">
                  <a:moveTo>
                    <a:pt x="1511" y="0"/>
                  </a:moveTo>
                  <a:cubicBezTo>
                    <a:pt x="1507" y="53"/>
                    <a:pt x="1503" y="106"/>
                    <a:pt x="1284" y="136"/>
                  </a:cubicBezTo>
                  <a:cubicBezTo>
                    <a:pt x="1065" y="166"/>
                    <a:pt x="392" y="83"/>
                    <a:pt x="196" y="181"/>
                  </a:cubicBezTo>
                  <a:cubicBezTo>
                    <a:pt x="0" y="279"/>
                    <a:pt x="14" y="575"/>
                    <a:pt x="105" y="726"/>
                  </a:cubicBezTo>
                  <a:cubicBezTo>
                    <a:pt x="196" y="877"/>
                    <a:pt x="468" y="982"/>
                    <a:pt x="740" y="1088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39073" y="2836862"/>
            <a:ext cx="6049963" cy="1230313"/>
            <a:chOff x="1020" y="1752"/>
            <a:chExt cx="3811" cy="775"/>
          </a:xfrm>
        </p:grpSpPr>
        <p:sp>
          <p:nvSpPr>
            <p:cNvPr id="12299" name="AutoShape 7"/>
            <p:cNvSpPr>
              <a:spLocks noChangeArrowheads="1"/>
            </p:cNvSpPr>
            <p:nvPr/>
          </p:nvSpPr>
          <p:spPr bwMode="auto">
            <a:xfrm>
              <a:off x="1020" y="2074"/>
              <a:ext cx="3811" cy="45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 flipH="1">
              <a:off x="3515" y="1752"/>
              <a:ext cx="454" cy="317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03800" y="4581525"/>
            <a:ext cx="3381375" cy="2057400"/>
            <a:chOff x="3152" y="2886"/>
            <a:chExt cx="2130" cy="1296"/>
          </a:xfrm>
        </p:grpSpPr>
        <p:sp>
          <p:nvSpPr>
            <p:cNvPr id="12297" name="Oval 11"/>
            <p:cNvSpPr>
              <a:spLocks noChangeArrowheads="1"/>
            </p:cNvSpPr>
            <p:nvPr/>
          </p:nvSpPr>
          <p:spPr bwMode="auto">
            <a:xfrm>
              <a:off x="3152" y="2886"/>
              <a:ext cx="1542" cy="726"/>
            </a:xfrm>
            <a:prstGeom prst="ellips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298" name="AutoShape 15"/>
            <p:cNvSpPr>
              <a:spLocks/>
            </p:cNvSpPr>
            <p:nvPr/>
          </p:nvSpPr>
          <p:spPr bwMode="auto">
            <a:xfrm>
              <a:off x="4377" y="3657"/>
              <a:ext cx="905" cy="525"/>
            </a:xfrm>
            <a:prstGeom prst="borderCallout1">
              <a:avLst>
                <a:gd name="adj1" fmla="val 13713"/>
                <a:gd name="adj2" fmla="val -5306"/>
                <a:gd name="adj3" fmla="val -8764"/>
                <a:gd name="adj4" fmla="val -38676"/>
              </a:avLst>
            </a:prstGeom>
            <a:solidFill>
              <a:schemeClr val="bg1"/>
            </a:solidFill>
            <a:ln w="28575">
              <a:solidFill>
                <a:srgbClr val="00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Cambria" panose="02040503050406030204" pitchFamily="18" charset="0"/>
                </a:rPr>
                <a:t>for specific statements</a:t>
              </a:r>
            </a:p>
          </p:txBody>
        </p:sp>
      </p:grpSp>
      <p:sp>
        <p:nvSpPr>
          <p:cNvPr id="122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ED6BD8-137E-471D-A155-ABCD509C5756}" type="slidenum">
              <a:rPr lang="en-US" altLang="zh-HK">
                <a:solidFill>
                  <a:srgbClr val="FFFFFF"/>
                </a:solidFill>
                <a:latin typeface="Century Schoolbook" pitchFamily="18" charset="0"/>
              </a:rPr>
              <a:pPr eaLnBrk="1" hangingPunct="1"/>
              <a:t>5</a:t>
            </a:fld>
            <a:endParaRPr lang="en-US" altLang="zh-HK">
              <a:solidFill>
                <a:srgbClr val="FFFFFF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>
          <a:xfrm>
            <a:off x="457200" y="-26988"/>
            <a:ext cx="7467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HK" dirty="0"/>
              <a:t>D</a:t>
            </a:r>
            <a:r>
              <a:rPr lang="en-US" dirty="0"/>
              <a:t>ocumentation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/>
              <a:t>Although comments help readability, watch out for </a:t>
            </a:r>
            <a:r>
              <a:rPr lang="en-US" altLang="zh-CN" i="1"/>
              <a:t>excessive</a:t>
            </a:r>
            <a:r>
              <a:rPr lang="en-US" altLang="zh-CN"/>
              <a:t> comments!</a:t>
            </a: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457200" y="2060575"/>
            <a:ext cx="339407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altLang="zh-CN" sz="2300">
                <a:solidFill>
                  <a:schemeClr val="tx2"/>
                </a:solidFill>
                <a:latin typeface="Cambria" panose="02040503050406030204" pitchFamily="18" charset="0"/>
              </a:rPr>
              <a:t>Comments should be appropriate</a:t>
            </a:r>
            <a:endParaRPr lang="en-US" altLang="zh-HK" sz="2300">
              <a:solidFill>
                <a:schemeClr val="tx2"/>
              </a:solidFill>
              <a:latin typeface="Cambria" panose="02040503050406030204" pitchFamily="18" charset="0"/>
            </a:endParaRPr>
          </a:p>
          <a:p>
            <a:pPr lvl="1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altLang="zh-HK" sz="2300">
                <a:solidFill>
                  <a:schemeClr val="tx2"/>
                </a:solidFill>
                <a:latin typeface="Cambria" panose="02040503050406030204" pitchFamily="18" charset="0"/>
              </a:rPr>
              <a:t>A line of comment for a line of code is </a:t>
            </a:r>
            <a:r>
              <a:rPr lang="en-US" altLang="zh-HK" sz="2300" i="1">
                <a:solidFill>
                  <a:schemeClr val="tx2"/>
                </a:solidFill>
                <a:latin typeface="Cambria" panose="02040503050406030204" pitchFamily="18" charset="0"/>
              </a:rPr>
              <a:t>too much</a:t>
            </a:r>
            <a:endParaRPr lang="en-US" altLang="zh-CN" sz="2300" i="1">
              <a:solidFill>
                <a:schemeClr val="tx2"/>
              </a:solidFill>
              <a:latin typeface="Cambria" panose="02040503050406030204" pitchFamily="18" charset="0"/>
              <a:ea typeface="新細明體" panose="02020500000000000000" pitchFamily="18" charset="-120"/>
            </a:endParaRPr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828800"/>
            <a:ext cx="405765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461D89-57AF-45AA-8A81-240246CA4AD8}" type="slidenum">
              <a:rPr lang="en-US" altLang="zh-HK">
                <a:solidFill>
                  <a:srgbClr val="FFFFFF"/>
                </a:solidFill>
                <a:latin typeface="Century Schoolbook" pitchFamily="18" charset="0"/>
              </a:rPr>
              <a:pPr eaLnBrk="1" hangingPunct="1"/>
              <a:t>6</a:t>
            </a:fld>
            <a:endParaRPr lang="en-US" altLang="zh-HK">
              <a:solidFill>
                <a:srgbClr val="FFFFFF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Format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446088" y="1614488"/>
            <a:ext cx="8229600" cy="4910137"/>
          </a:xfrm>
        </p:spPr>
        <p:txBody>
          <a:bodyPr/>
          <a:lstStyle/>
          <a:p>
            <a:pPr eaLnBrk="1" hangingPunct="1"/>
            <a:r>
              <a:rPr lang="en-US" altLang="zh-CN" sz="2200"/>
              <a:t>Due to the free-formatting nature of C++, whitespace characters can be inserted freely between “tokens”</a:t>
            </a:r>
            <a:endParaRPr lang="en-US" altLang="zh-HK" sz="2200"/>
          </a:p>
          <a:p>
            <a:pPr lvl="1" eaLnBrk="1" hangingPunct="1"/>
            <a:r>
              <a:rPr lang="en-US" altLang="zh-HK"/>
              <a:t>A token is any one of the terms in the program, such as the operators, keywords, a word in the string, etc</a:t>
            </a:r>
          </a:p>
          <a:p>
            <a:pPr eaLnBrk="1" hangingPunct="1"/>
            <a:endParaRPr lang="en-US" altLang="zh-CN" sz="2200"/>
          </a:p>
          <a:p>
            <a:pPr eaLnBrk="1" hangingPunct="1"/>
            <a:r>
              <a:rPr lang="en-US" altLang="zh-CN" sz="2200"/>
              <a:t>Indentation is used to </a:t>
            </a:r>
            <a:r>
              <a:rPr lang="en-US" altLang="zh-CN" sz="2200">
                <a:solidFill>
                  <a:schemeClr val="accent1"/>
                </a:solidFill>
              </a:rPr>
              <a:t>format program source code </a:t>
            </a:r>
            <a:r>
              <a:rPr lang="en-US" altLang="zh-CN" sz="2200"/>
              <a:t>to improve its readability</a:t>
            </a:r>
          </a:p>
          <a:p>
            <a:pPr eaLnBrk="1" hangingPunct="1"/>
            <a:endParaRPr lang="en-US" altLang="zh-HK" sz="220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E45608-37A8-4B19-8A1D-C63575F33E18}" type="slidenum">
              <a:rPr lang="en-US" altLang="zh-HK">
                <a:solidFill>
                  <a:srgbClr val="FFFFFF"/>
                </a:solidFill>
                <a:latin typeface="Century Schoolbook" pitchFamily="18" charset="0"/>
              </a:rPr>
              <a:pPr eaLnBrk="1" hangingPunct="1"/>
              <a:t>7</a:t>
            </a:fld>
            <a:endParaRPr lang="en-US" altLang="zh-HK">
              <a:solidFill>
                <a:srgbClr val="FFFFFF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Format: Indentation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zh-CN"/>
              <a:t>Guidelines for indentation:</a:t>
            </a:r>
          </a:p>
          <a:p>
            <a:pPr lvl="1" eaLnBrk="1" hangingPunct="1"/>
            <a:r>
              <a:rPr lang="en-US" altLang="zh-CN"/>
              <a:t>Statements within a “block” should be indented by the same amount.</a:t>
            </a:r>
          </a:p>
          <a:p>
            <a:pPr lvl="2" eaLnBrk="1" hangingPunct="1"/>
            <a:r>
              <a:rPr lang="en-US" altLang="zh-CN"/>
              <a:t>Using a spacing of 2</a:t>
            </a:r>
            <a:r>
              <a:rPr lang="en-US" altLang="zh-HK"/>
              <a:t> to 4 whitespaces</a:t>
            </a:r>
            <a:endParaRPr lang="en-US" altLang="zh-CN" sz="900">
              <a:latin typeface="Courier New" panose="02070309020205020404" pitchFamily="49" charset="0"/>
            </a:endParaRPr>
          </a:p>
          <a:p>
            <a:pPr eaLnBrk="1" hangingPunct="1"/>
            <a:endParaRPr lang="en-US" altLang="zh-CN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07950" y="3127375"/>
            <a:ext cx="8902700" cy="3254375"/>
            <a:chOff x="133350" y="2990850"/>
            <a:chExt cx="8902700" cy="3254375"/>
          </a:xfrm>
        </p:grpSpPr>
        <p:sp>
          <p:nvSpPr>
            <p:cNvPr id="15366" name="Rectangle 4"/>
            <p:cNvSpPr>
              <a:spLocks noChangeArrowheads="1"/>
            </p:cNvSpPr>
            <p:nvPr/>
          </p:nvSpPr>
          <p:spPr bwMode="auto">
            <a:xfrm>
              <a:off x="142875" y="3367088"/>
              <a:ext cx="8893175" cy="28781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1400" b="1">
                  <a:latin typeface="Courier New" panose="02070309020205020404" pitchFamily="49" charset="0"/>
                </a:rPr>
                <a:t>int</a:t>
              </a:r>
              <a:r>
                <a:rPr lang="en-US" altLang="zh-CN" sz="1400">
                  <a:latin typeface="Courier New" panose="02070309020205020404" pitchFamily="49" charset="0"/>
                </a:rPr>
                <a:t> main()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1400">
                  <a:latin typeface="Courier New" panose="02070309020205020404" pitchFamily="49" charset="0"/>
                </a:rPr>
                <a:t>{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HK" sz="1400" b="1">
                  <a:solidFill>
                    <a:srgbClr val="FF33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zh-CN" sz="1400" b="1">
                  <a:latin typeface="Courier New" panose="02070309020205020404" pitchFamily="49" charset="0"/>
                </a:rPr>
                <a:t>int</a:t>
              </a:r>
              <a:r>
                <a:rPr lang="en-US" altLang="zh-CN" sz="1400">
                  <a:latin typeface="Courier New" panose="02070309020205020404" pitchFamily="49" charset="0"/>
                </a:rPr>
                <a:t> x;</a:t>
              </a:r>
              <a:r>
                <a:rPr lang="en-US" altLang="zh-CN" sz="1400">
                  <a:solidFill>
                    <a:srgbClr val="800000"/>
                  </a:solidFill>
                  <a:latin typeface="Courier New" panose="02070309020205020404" pitchFamily="49" charset="0"/>
                </a:rPr>
                <a:t>             </a:t>
              </a:r>
              <a:r>
                <a:rPr lang="en-US" altLang="zh-CN" sz="1400" i="1">
                  <a:solidFill>
                    <a:srgbClr val="008000"/>
                  </a:solidFill>
                  <a:latin typeface="Courier New" panose="02070309020205020404" pitchFamily="49" charset="0"/>
                </a:rPr>
                <a:t>// within main(): indent 2 spaces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HK" sz="1400" b="1">
                  <a:solidFill>
                    <a:srgbClr val="FF33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zh-CN" sz="1400">
                  <a:latin typeface="Courier New" panose="02070309020205020404" pitchFamily="49" charset="0"/>
                </a:rPr>
                <a:t>cin &gt;&gt; x;          </a:t>
              </a:r>
              <a:r>
                <a:rPr lang="en-US" altLang="zh-CN" sz="1400" i="1">
                  <a:solidFill>
                    <a:srgbClr val="008000"/>
                  </a:solidFill>
                  <a:latin typeface="Courier New" panose="02070309020205020404" pitchFamily="49" charset="0"/>
                </a:rPr>
                <a:t>// within main(): indent 2 spaces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en-US" altLang="zh-CN" sz="1400">
                <a:solidFill>
                  <a:srgbClr val="800000"/>
                </a:solidFill>
                <a:latin typeface="Courier New" panose="02070309020205020404" pitchFamily="49" charset="0"/>
              </a:endParaRP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HK" sz="1400" b="1">
                  <a:solidFill>
                    <a:srgbClr val="FF33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zh-CN" sz="1400" i="1">
                  <a:solidFill>
                    <a:srgbClr val="008000"/>
                  </a:solidFill>
                  <a:latin typeface="Courier New" panose="02070309020205020404" pitchFamily="49" charset="0"/>
                </a:rPr>
                <a:t>// the if statement is a "block", so the statements inside is further indented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HK" sz="1400" b="1">
                  <a:solidFill>
                    <a:srgbClr val="FF33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zh-CN" sz="1400">
                  <a:latin typeface="Courier New" panose="02070309020205020404" pitchFamily="49" charset="0"/>
                </a:rPr>
                <a:t>if ( x &lt; 0 )</a:t>
              </a:r>
              <a:r>
                <a:rPr lang="en-US" altLang="zh-CN" sz="1400">
                  <a:solidFill>
                    <a:srgbClr val="800000"/>
                  </a:solidFill>
                  <a:latin typeface="Courier New" panose="02070309020205020404" pitchFamily="49" charset="0"/>
                </a:rPr>
                <a:t>                              </a:t>
              </a:r>
              <a:r>
                <a:rPr lang="en-US" altLang="zh-CN" sz="1400" i="1">
                  <a:solidFill>
                    <a:srgbClr val="008000"/>
                  </a:solidFill>
                  <a:latin typeface="Courier New" panose="02070309020205020404" pitchFamily="49" charset="0"/>
                </a:rPr>
                <a:t>// within main(): indent 2 spaces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HK" sz="1400" b="1">
                  <a:solidFill>
                    <a:srgbClr val="FF33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zh-CN" sz="1400">
                  <a:latin typeface="Courier New" panose="02070309020205020404" pitchFamily="49" charset="0"/>
                </a:rPr>
                <a:t>cout &lt;&lt; 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"Number less than 0"</a:t>
              </a:r>
              <a:r>
                <a:rPr lang="en-US" altLang="zh-CN" sz="1400">
                  <a:latin typeface="Courier New" panose="02070309020205020404" pitchFamily="49" charset="0"/>
                </a:rPr>
                <a:t> &lt;&lt; endl;</a:t>
              </a:r>
              <a:r>
                <a:rPr lang="en-US" altLang="zh-CN" sz="1400">
                  <a:solidFill>
                    <a:srgbClr val="800000"/>
                  </a:solidFill>
                  <a:latin typeface="Courier New" panose="02070309020205020404" pitchFamily="49" charset="0"/>
                </a:rPr>
                <a:t>   </a:t>
              </a:r>
              <a:r>
                <a:rPr lang="en-US" altLang="zh-CN" sz="1400" i="1">
                  <a:solidFill>
                    <a:srgbClr val="008000"/>
                  </a:solidFill>
                  <a:latin typeface="Courier New" panose="02070309020205020404" pitchFamily="49" charset="0"/>
                </a:rPr>
                <a:t>// within "if/else":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1400" i="1">
                  <a:solidFill>
                    <a:srgbClr val="008000"/>
                  </a:solidFill>
                  <a:latin typeface="Courier New" panose="02070309020205020404" pitchFamily="49" charset="0"/>
                </a:rPr>
                <a:t>                                            //    indent 2 spaces from "if"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HK" sz="1400" b="1">
                  <a:solidFill>
                    <a:srgbClr val="FF33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zh-CN" sz="1400">
                  <a:latin typeface="Courier New" panose="02070309020205020404" pitchFamily="49" charset="0"/>
                </a:rPr>
                <a:t>else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HK" sz="1400" b="1">
                  <a:solidFill>
                    <a:srgbClr val="FF33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zh-CN" sz="1400">
                  <a:latin typeface="Courier New" panose="02070309020205020404" pitchFamily="49" charset="0"/>
                </a:rPr>
                <a:t>cout &lt;&lt; 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"The square of "</a:t>
              </a:r>
              <a:r>
                <a:rPr lang="en-US" altLang="zh-CN" sz="1400">
                  <a:latin typeface="Courier New" panose="02070309020205020404" pitchFamily="49" charset="0"/>
                </a:rPr>
                <a:t> &lt;&lt; x &lt;&lt; </a:t>
              </a:r>
              <a:r>
                <a:rPr lang="en-US" altLang="zh-CN" sz="1400">
                  <a:solidFill>
                    <a:srgbClr val="FF0000"/>
                  </a:solidFill>
                  <a:latin typeface="Courier New" panose="02070309020205020404" pitchFamily="49" charset="0"/>
                </a:rPr>
                <a:t>" is "</a:t>
              </a:r>
              <a:r>
                <a:rPr lang="en-US" altLang="zh-CN" sz="1400">
                  <a:latin typeface="Courier New" panose="02070309020205020404" pitchFamily="49" charset="0"/>
                </a:rPr>
                <a:t> &lt;&lt; x * x &lt;&lt; endl;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1400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133350" y="2990850"/>
              <a:ext cx="25130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800000"/>
                  </a:solidFill>
                  <a:latin typeface="Cambria" panose="02040503050406030204" pitchFamily="18" charset="0"/>
                </a:rPr>
                <a:t>e.g.</a:t>
              </a:r>
              <a:r>
                <a:rPr lang="en-US" altLang="zh-HK">
                  <a:solidFill>
                    <a:srgbClr val="800000"/>
                  </a:solidFill>
                  <a:latin typeface="Cambria" panose="02040503050406030204" pitchFamily="18" charset="0"/>
                </a:rPr>
                <a:t> using 2 whitespaces</a:t>
              </a:r>
              <a:endParaRPr lang="en-US" altLang="zh-CN">
                <a:solidFill>
                  <a:srgbClr val="800000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1536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AED272-BE12-4D34-98AD-662874F63BB2}" type="slidenum">
              <a:rPr lang="en-US" altLang="zh-HK">
                <a:solidFill>
                  <a:srgbClr val="FFFFFF"/>
                </a:solidFill>
                <a:latin typeface="Century Schoolbook" pitchFamily="18" charset="0"/>
              </a:rPr>
              <a:pPr eaLnBrk="1" hangingPunct="1"/>
              <a:t>8</a:t>
            </a:fld>
            <a:endParaRPr lang="en-US" altLang="zh-HK">
              <a:solidFill>
                <a:srgbClr val="FFFFFF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Format: Spacing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tabLst>
                <a:tab pos="1973263" algn="l"/>
                <a:tab pos="2779713" algn="l"/>
              </a:tabLst>
            </a:pPr>
            <a:r>
              <a:rPr lang="en-US" altLang="zh-CN" dirty="0"/>
              <a:t>Guidelines for use of whitespaces:</a:t>
            </a:r>
          </a:p>
          <a:p>
            <a:pPr marL="801688" lvl="1" indent="-349250" eaLnBrk="1" hangingPunct="1">
              <a:buFontTx/>
              <a:buAutoNum type="arabicPeriod"/>
              <a:tabLst>
                <a:tab pos="1973263" algn="l"/>
                <a:tab pos="2779713" algn="l"/>
              </a:tabLst>
            </a:pPr>
            <a:r>
              <a:rPr lang="en-US" altLang="zh-CN" dirty="0"/>
              <a:t>Leave a space between operands, operators, or symbols for clarity.</a:t>
            </a:r>
          </a:p>
          <a:p>
            <a:pPr marL="801688" lvl="1" indent="-349250" eaLnBrk="1" hangingPunct="1">
              <a:buFontTx/>
              <a:buAutoNum type="arabicPeriod"/>
              <a:tabLst>
                <a:tab pos="1973263" algn="l"/>
                <a:tab pos="2779713" algn="l"/>
              </a:tabLst>
            </a:pPr>
            <a:endParaRPr lang="en-US" altLang="zh-HK" dirty="0"/>
          </a:p>
          <a:p>
            <a:pPr marL="801688" lvl="1" indent="-349250" eaLnBrk="1" hangingPunct="1">
              <a:buFont typeface="Wingdings 3" panose="05040102010807070707" pitchFamily="18" charset="2"/>
              <a:buNone/>
              <a:tabLst>
                <a:tab pos="1973263" algn="l"/>
                <a:tab pos="2779713" algn="l"/>
              </a:tabLst>
            </a:pPr>
            <a:r>
              <a:rPr lang="en-US" altLang="zh-HK" dirty="0"/>
              <a:t>	e.g.  </a:t>
            </a:r>
            <a:r>
              <a:rPr lang="en-US" altLang="zh-HK" dirty="0" err="1"/>
              <a:t>i</a:t>
            </a:r>
            <a:r>
              <a:rPr lang="en-US" altLang="zh-HK" dirty="0"/>
              <a:t>)	</a:t>
            </a:r>
            <a:r>
              <a:rPr lang="en-US" altLang="zh-HK" dirty="0">
                <a:latin typeface="Marlett" pitchFamily="2" charset="2"/>
              </a:rPr>
              <a:t>a</a:t>
            </a:r>
            <a:r>
              <a:rPr lang="en-US" altLang="zh-HK" dirty="0"/>
              <a:t>:	</a:t>
            </a:r>
            <a:r>
              <a:rPr lang="en-US" altLang="zh-CN" sz="1600" dirty="0">
                <a:latin typeface="Courier New" panose="02070309020205020404" pitchFamily="49" charset="0"/>
              </a:rPr>
              <a:t>a = (b + c) / 2;</a:t>
            </a:r>
            <a:endParaRPr lang="en-US" altLang="zh-HK" sz="1600" dirty="0">
              <a:latin typeface="Courier New" panose="02070309020205020404" pitchFamily="49" charset="0"/>
            </a:endParaRPr>
          </a:p>
          <a:p>
            <a:pPr marL="801688" lvl="1" indent="-349250" eaLnBrk="1" hangingPunct="1">
              <a:buFont typeface="Wingdings 3" panose="05040102010807070707" pitchFamily="18" charset="2"/>
              <a:buNone/>
              <a:tabLst>
                <a:tab pos="1973263" algn="l"/>
                <a:tab pos="2779713" algn="l"/>
              </a:tabLst>
            </a:pPr>
            <a:r>
              <a:rPr lang="en-US" altLang="zh-HK" dirty="0"/>
              <a:t>		</a:t>
            </a:r>
            <a:r>
              <a:rPr lang="en-US" altLang="zh-HK" sz="1800" dirty="0">
                <a:solidFill>
                  <a:srgbClr val="FF0000"/>
                </a:solidFill>
                <a:latin typeface="Marlett" pitchFamily="2" charset="2"/>
              </a:rPr>
              <a:t>r</a:t>
            </a:r>
            <a:r>
              <a:rPr lang="en-US" altLang="zh-HK" dirty="0">
                <a:solidFill>
                  <a:srgbClr val="FF0000"/>
                </a:solidFill>
              </a:rPr>
              <a:t>:	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a=(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b+c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)/2;</a:t>
            </a:r>
          </a:p>
          <a:p>
            <a:pPr marL="801688" lvl="1" indent="-349250" eaLnBrk="1" hangingPunct="1">
              <a:buFont typeface="Wingdings 3" panose="05040102010807070707" pitchFamily="18" charset="2"/>
              <a:buNone/>
              <a:tabLst>
                <a:tab pos="1973263" algn="l"/>
                <a:tab pos="2779713" algn="l"/>
              </a:tabLst>
            </a:pPr>
            <a:endParaRPr lang="en-US" altLang="zh-CN" sz="1600" dirty="0"/>
          </a:p>
          <a:p>
            <a:pPr marL="801688" lvl="1" indent="-349250" eaLnBrk="1" hangingPunct="1">
              <a:buFont typeface="Wingdings 3" panose="05040102010807070707" pitchFamily="18" charset="2"/>
              <a:buNone/>
              <a:tabLst>
                <a:tab pos="1973263" algn="l"/>
                <a:tab pos="2779713" algn="l"/>
              </a:tabLst>
            </a:pPr>
            <a:r>
              <a:rPr lang="en-US" altLang="zh-HK" dirty="0"/>
              <a:t>	       ii)	</a:t>
            </a:r>
            <a:r>
              <a:rPr lang="en-US" altLang="zh-HK" dirty="0">
                <a:latin typeface="Marlett" pitchFamily="2" charset="2"/>
              </a:rPr>
              <a:t>a</a:t>
            </a:r>
            <a:r>
              <a:rPr lang="en-US" altLang="zh-HK" dirty="0"/>
              <a:t>:	</a:t>
            </a:r>
            <a:r>
              <a:rPr lang="en-US" altLang="zh-HK" sz="1600" dirty="0" err="1">
                <a:latin typeface="Courier New" panose="02070309020205020404" pitchFamily="49" charset="0"/>
              </a:rPr>
              <a:t>cout</a:t>
            </a:r>
            <a:r>
              <a:rPr lang="en-US" altLang="zh-HK" sz="1600" dirty="0">
                <a:latin typeface="Courier New" panose="02070309020205020404" pitchFamily="49" charset="0"/>
              </a:rPr>
              <a:t> &lt;&lt; "Total: " &lt;&lt; total &lt;&lt; </a:t>
            </a:r>
            <a:r>
              <a:rPr lang="en-US" altLang="zh-HK" sz="1600" dirty="0" err="1">
                <a:latin typeface="Courier New" panose="02070309020205020404" pitchFamily="49" charset="0"/>
              </a:rPr>
              <a:t>endl</a:t>
            </a:r>
            <a:r>
              <a:rPr lang="en-US" altLang="zh-CN" sz="1600" dirty="0">
                <a:latin typeface="Courier New" panose="02070309020205020404" pitchFamily="49" charset="0"/>
              </a:rPr>
              <a:t>;</a:t>
            </a:r>
            <a:r>
              <a:rPr lang="en-US" altLang="zh-CN" sz="1600" dirty="0"/>
              <a:t>  </a:t>
            </a:r>
            <a:endParaRPr lang="en-US" altLang="zh-HK" sz="1600" dirty="0"/>
          </a:p>
          <a:p>
            <a:pPr marL="801688" lvl="1" indent="-349250" eaLnBrk="1" hangingPunct="1">
              <a:buFont typeface="Wingdings 3" panose="05040102010807070707" pitchFamily="18" charset="2"/>
              <a:buNone/>
              <a:tabLst>
                <a:tab pos="1973263" algn="l"/>
                <a:tab pos="2779713" algn="l"/>
              </a:tabLst>
            </a:pPr>
            <a:r>
              <a:rPr lang="en-US" altLang="zh-HK" dirty="0"/>
              <a:t>		</a:t>
            </a:r>
            <a:r>
              <a:rPr lang="en-US" altLang="zh-HK" sz="1800" dirty="0">
                <a:solidFill>
                  <a:srgbClr val="FF0000"/>
                </a:solidFill>
                <a:latin typeface="Marlett" pitchFamily="2" charset="2"/>
              </a:rPr>
              <a:t>r</a:t>
            </a:r>
            <a:r>
              <a:rPr lang="en-US" altLang="zh-HK" dirty="0">
                <a:solidFill>
                  <a:srgbClr val="FF0000"/>
                </a:solidFill>
              </a:rPr>
              <a:t>:	</a:t>
            </a:r>
            <a:r>
              <a:rPr lang="en-US" altLang="zh-HK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HK" sz="1600" dirty="0">
                <a:solidFill>
                  <a:srgbClr val="FF0000"/>
                </a:solidFill>
                <a:latin typeface="Courier New" panose="02070309020205020404" pitchFamily="49" charset="0"/>
              </a:rPr>
              <a:t>&lt;&lt;"Total: "&lt;&lt;total&lt;&lt;</a:t>
            </a:r>
            <a:r>
              <a:rPr lang="en-US" altLang="zh-HK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zh-HK" sz="16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marL="801688" lvl="1" indent="-349250" eaLnBrk="1" hangingPunct="1">
              <a:buFont typeface="Wingdings 3" panose="05040102010807070707" pitchFamily="18" charset="2"/>
              <a:buNone/>
              <a:tabLst>
                <a:tab pos="1973263" algn="l"/>
                <a:tab pos="2779713" algn="l"/>
              </a:tabLst>
            </a:pPr>
            <a:endParaRPr lang="en-US" altLang="zh-CN" sz="1600" dirty="0"/>
          </a:p>
          <a:p>
            <a:pPr marL="801688" lvl="1" indent="-349250" eaLnBrk="1" hangingPunct="1">
              <a:buFont typeface="Wingdings 3" panose="05040102010807070707" pitchFamily="18" charset="2"/>
              <a:buNone/>
              <a:tabLst>
                <a:tab pos="1973263" algn="l"/>
                <a:tab pos="2779713" algn="l"/>
              </a:tabLst>
            </a:pPr>
            <a:r>
              <a:rPr lang="en-US" altLang="zh-HK" dirty="0"/>
              <a:t>          iii)	</a:t>
            </a:r>
            <a:r>
              <a:rPr lang="en-US" altLang="zh-HK" dirty="0">
                <a:latin typeface="Marlett" pitchFamily="2" charset="2"/>
              </a:rPr>
              <a:t>a</a:t>
            </a:r>
            <a:r>
              <a:rPr lang="en-US" altLang="zh-HK" dirty="0"/>
              <a:t>:	</a:t>
            </a:r>
            <a:r>
              <a:rPr lang="en-US" altLang="zh-HK" sz="1600" dirty="0">
                <a:latin typeface="Courier New" panose="02070309020205020404" pitchFamily="49" charset="0"/>
              </a:rPr>
              <a:t>if (a == b &amp;&amp; a &lt; c)</a:t>
            </a:r>
            <a:endParaRPr lang="en-US" altLang="zh-HK" sz="1600" dirty="0"/>
          </a:p>
          <a:p>
            <a:pPr marL="801688" lvl="1" indent="-349250" eaLnBrk="1" hangingPunct="1">
              <a:buFont typeface="Wingdings 3" panose="05040102010807070707" pitchFamily="18" charset="2"/>
              <a:buNone/>
              <a:tabLst>
                <a:tab pos="1973263" algn="l"/>
                <a:tab pos="2779713" algn="l"/>
              </a:tabLst>
            </a:pPr>
            <a:r>
              <a:rPr lang="en-US" altLang="zh-HK" dirty="0"/>
              <a:t>		</a:t>
            </a:r>
            <a:r>
              <a:rPr lang="en-US" altLang="zh-HK" sz="1800" dirty="0">
                <a:solidFill>
                  <a:srgbClr val="FF0000"/>
                </a:solidFill>
                <a:latin typeface="Marlett" pitchFamily="2" charset="2"/>
              </a:rPr>
              <a:t>r</a:t>
            </a:r>
            <a:r>
              <a:rPr lang="en-US" altLang="zh-HK" dirty="0">
                <a:solidFill>
                  <a:srgbClr val="FF0000"/>
                </a:solidFill>
              </a:rPr>
              <a:t>:	</a:t>
            </a:r>
            <a:r>
              <a:rPr lang="en-US" altLang="zh-HK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if(a==b&amp;&amp;a&lt;c)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tabLst>
                <a:tab pos="1973263" algn="l"/>
                <a:tab pos="2779713" algn="l"/>
              </a:tabLst>
            </a:pPr>
            <a:endParaRPr lang="en-US" altLang="zh-CN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1955F8-4697-4036-80F7-81CFB66D5FF4}" type="slidenum">
              <a:rPr lang="en-US" altLang="zh-HK">
                <a:solidFill>
                  <a:srgbClr val="FFFFFF"/>
                </a:solidFill>
                <a:latin typeface="Century Schoolbook" pitchFamily="18" charset="0"/>
              </a:rPr>
              <a:pPr eaLnBrk="1" hangingPunct="1"/>
              <a:t>9</a:t>
            </a:fld>
            <a:endParaRPr lang="en-US" altLang="zh-HK">
              <a:solidFill>
                <a:srgbClr val="FFFFFF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pex">
    <a:dk1>
      <a:sysClr val="windowText" lastClr="000000"/>
    </a:dk1>
    <a:lt1>
      <a:sysClr val="window" lastClr="FFFFFF"/>
    </a:lt1>
    <a:dk2>
      <a:srgbClr val="69676D"/>
    </a:dk2>
    <a:lt2>
      <a:srgbClr val="C9C2D1"/>
    </a:lt2>
    <a:accent1>
      <a:srgbClr val="CEB966"/>
    </a:accent1>
    <a:accent2>
      <a:srgbClr val="9CB084"/>
    </a:accent2>
    <a:accent3>
      <a:srgbClr val="6BB1C9"/>
    </a:accent3>
    <a:accent4>
      <a:srgbClr val="6585CF"/>
    </a:accent4>
    <a:accent5>
      <a:srgbClr val="7E6BC9"/>
    </a:accent5>
    <a:accent6>
      <a:srgbClr val="A379BB"/>
    </a:accent6>
    <a:hlink>
      <a:srgbClr val="410082"/>
    </a:hlink>
    <a:folHlink>
      <a:srgbClr val="93296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B5DEDBE23ABD4998664BB3C67C438F" ma:contentTypeVersion="13" ma:contentTypeDescription="Create a new document." ma:contentTypeScope="" ma:versionID="e98dd9eb07ca627c2cf52913109b9b41">
  <xsd:schema xmlns:xsd="http://www.w3.org/2001/XMLSchema" xmlns:xs="http://www.w3.org/2001/XMLSchema" xmlns:p="http://schemas.microsoft.com/office/2006/metadata/properties" xmlns:ns3="345711b3-1f1a-419a-b419-5c62b6c67004" xmlns:ns4="769dbb13-eb3a-417b-a7c3-a306e8def51d" targetNamespace="http://schemas.microsoft.com/office/2006/metadata/properties" ma:root="true" ma:fieldsID="d36e55a81359ac93436a7973fa13333d" ns3:_="" ns4:_="">
    <xsd:import namespace="345711b3-1f1a-419a-b419-5c62b6c67004"/>
    <xsd:import namespace="769dbb13-eb3a-417b-a7c3-a306e8def5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711b3-1f1a-419a-b419-5c62b6c670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dbb13-eb3a-417b-a7c3-a306e8def51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B08382-6FC3-4F3B-8209-0F24D41A00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711b3-1f1a-419a-b419-5c62b6c67004"/>
    <ds:schemaRef ds:uri="769dbb13-eb3a-417b-a7c3-a306e8def5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8223CE-BED1-4F17-B550-61DEF889FF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907913-500E-4ABA-901B-BA194353B593}">
  <ds:schemaRefs>
    <ds:schemaRef ds:uri="http://purl.org/dc/elements/1.1/"/>
    <ds:schemaRef ds:uri="769dbb13-eb3a-417b-a7c3-a306e8def51d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345711b3-1f1a-419a-b419-5c62b6c67004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3033</TotalTime>
  <Words>725</Words>
  <Application>Microsoft Office PowerPoint</Application>
  <PresentationFormat>On-screen Show (4:3)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</vt:lpstr>
      <vt:lpstr>Century Schoolbook</vt:lpstr>
      <vt:lpstr>Courier New</vt:lpstr>
      <vt:lpstr>Marlett</vt:lpstr>
      <vt:lpstr>Wingdings</vt:lpstr>
      <vt:lpstr>Wingdings 2</vt:lpstr>
      <vt:lpstr>Wingdings 3</vt:lpstr>
      <vt:lpstr>Oriel</vt:lpstr>
      <vt:lpstr> Programming Style</vt:lpstr>
      <vt:lpstr>Programming Style</vt:lpstr>
      <vt:lpstr>Documentation</vt:lpstr>
      <vt:lpstr>Documentation</vt:lpstr>
      <vt:lpstr>Documentation</vt:lpstr>
      <vt:lpstr>Documentation</vt:lpstr>
      <vt:lpstr>Format</vt:lpstr>
      <vt:lpstr>Format: Indentation</vt:lpstr>
      <vt:lpstr>Format: Spacing</vt:lpstr>
      <vt:lpstr>If-Else statements &amp; While loops</vt:lpstr>
      <vt:lpstr>Format: Spacing</vt:lpstr>
      <vt:lpstr>Line of code</vt:lpstr>
      <vt:lpstr>Poor Indentation Example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 ~ Dev C++</dc:title>
  <dc:creator>Jolly</dc:creator>
  <cp:lastModifiedBy>mycheng1</cp:lastModifiedBy>
  <cp:revision>223</cp:revision>
  <cp:lastPrinted>2012-09-24T15:39:35Z</cp:lastPrinted>
  <dcterms:created xsi:type="dcterms:W3CDTF">2009-09-06T18:12:28Z</dcterms:created>
  <dcterms:modified xsi:type="dcterms:W3CDTF">2020-10-25T08:08:15Z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0x010100A5B5DEDBE23ABD4998664BB3C67C438F</vt:lpwstr>
  </property>
</Properties>
</file>