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sldIdLst>
    <p:sldId id="256" r:id="rId2"/>
    <p:sldId id="257" r:id="rId3"/>
    <p:sldId id="260" r:id="rId4"/>
    <p:sldId id="269" r:id="rId5"/>
    <p:sldId id="270" r:id="rId6"/>
    <p:sldId id="264" r:id="rId7"/>
    <p:sldId id="265" r:id="rId8"/>
    <p:sldId id="267" r:id="rId9"/>
    <p:sldId id="26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73737-77F7-43A8-A22D-45489DFD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BB8ED-067D-4DAD-A89E-D44673153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7C11C-8D9E-4591-A9F2-57211B9B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4E497-37A4-46C5-A802-76E8B32C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68671-016B-49D3-86AA-45AC252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EE390-EF04-4AB3-A162-CCE88947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FE045-4072-40A8-AA80-3EA4353A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97E2D-C09A-42DE-A94F-035E9A5B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3962A-E10D-495E-AD1F-E2970AE6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B84C6-6E86-4DA8-BB6D-3DBAE7EE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95A22D-3651-40A8-AFDB-D24448ED7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65F6E-596F-4FD9-892B-CE9FA5133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1FF37-C1AA-40FE-BE6E-FB7A81CB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46AF1-0F45-43B6-B6D3-9F17D3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6993-EE2F-4DD3-9F17-E7F0AD49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56957-A762-481B-9603-C8B05B3C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B5DB5-082C-457F-A7B7-593BAF8B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662FE-88A2-4F33-AC5E-6D622B51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2CB68-0471-447D-B409-892C6CE3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071CB-56B5-4620-9AB9-8F7143DA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C5E8-1EA8-4974-B2D2-F46039CD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EDAF2-B66D-439F-AE34-0EC91080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67E0F-008A-4A87-8ABB-5A31872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B85B6-AB06-42FA-B5A3-AFA909CE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90396-A3B9-4A62-B15A-53A79B99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54DBD-7DE6-4E2D-938A-D93DF02A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51689-D42A-4390-9031-009CACD85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48B56-7045-4AA8-93EA-54BD09C3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51443-20E2-48CB-892F-442C9D28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424F1-E3BA-4EA3-A8B9-CD24A8D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04251-F61D-4738-8C0D-A30CBDF4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353A2-EBCB-4092-9414-869C433D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99C8D-05F6-4995-9CFD-926EEF93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30185-243C-4E01-B9A0-93DB08CC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CC1A5-1F4F-4404-B3EF-63A608093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E53779-0FE8-4EE3-A2DD-49B8DC140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253F2-94F5-4B81-83C9-2C82DA15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97CD04-4CF7-4B70-8BF3-D802291A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739BF3-AF22-419A-B09D-C0245895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C4AE-82C5-4B57-9454-C529C953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E1810-6696-4063-9A44-1DEF8819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B8A3E-8E6C-4E32-B22A-3DF0FF7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A43F09-D9CB-4E39-ADFD-112DAA48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98B7E-124C-495A-9F9F-D55233E7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E37634-F2CB-48FC-AF0F-7628BC02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4EBC1-3AE6-48E0-A9A4-9ED09397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025D6-DD42-4FFF-A246-8AD9CC20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59F91-AFB2-4811-8F74-2E642D27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639A3-22E3-4FF6-AF6F-69876657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45F69-5517-46B3-9DB5-7F3564A2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F8C66-86F3-4082-8DF2-CE084D96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5A85C-B345-4229-A65F-8CBDA188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ACD2-60CE-4F51-97D5-677F1656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8F1CCF-0600-4E97-B7A2-2A16B4756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C6F8D-0068-48EB-9787-1CB98C86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B898-7555-4F14-B613-5AE5F34A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AFF77-3967-4BB3-8A2E-0866FA71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5AD01-D1A4-49EA-94EA-66EF3063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2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407AE1-9C5E-4DCA-B508-D440EC7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4636F-3901-4159-9BF3-32BA2FED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2EC3-6A31-466B-9B2D-C79E169C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A7BA-F132-422C-9A40-0C9DFE6BF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331F3-F257-4B31-89EA-C18ECBB9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5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132" y="781805"/>
            <a:ext cx="5953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카카오로그인 </a:t>
            </a:r>
            <a:r>
              <a:rPr lang="en-US" altLang="ko-KR" sz="4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API </a:t>
            </a:r>
            <a:r>
              <a:rPr lang="ko-KR" altLang="en-US" sz="4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연동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261611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" y="6596388"/>
            <a:ext cx="12192000" cy="261611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7808254" y="6254834"/>
            <a:ext cx="4100052" cy="0"/>
          </a:xfrm>
          <a:prstGeom prst="line">
            <a:avLst/>
          </a:prstGeom>
          <a:ln w="28575" cap="rnd">
            <a:solidFill>
              <a:srgbClr val="3C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KAKAO FRIENDS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273708" y="1670251"/>
            <a:ext cx="8081962" cy="424303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CB6E89-55A3-3C4F-A479-321108EF4579}"/>
              </a:ext>
            </a:extLst>
          </p:cNvPr>
          <p:cNvSpPr txBox="1"/>
          <p:nvPr/>
        </p:nvSpPr>
        <p:spPr>
          <a:xfrm>
            <a:off x="10327350" y="5913281"/>
            <a:ext cx="158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a typeface="빙그레체" panose="02030503000000000000"/>
              </a:rPr>
              <a:t>202220612 </a:t>
            </a:r>
            <a:r>
              <a:rPr lang="ko-KR" altLang="en-US" sz="1000" dirty="0">
                <a:ea typeface="빙그레체" panose="02030503000000000000"/>
              </a:rPr>
              <a:t>전경민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C4593-6261-48EA-9DDF-09DFBDC7741D}"/>
              </a:ext>
            </a:extLst>
          </p:cNvPr>
          <p:cNvSpPr txBox="1"/>
          <p:nvPr/>
        </p:nvSpPr>
        <p:spPr>
          <a:xfrm>
            <a:off x="1097280" y="2644170"/>
            <a:ext cx="9997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THANK YOU</a:t>
            </a:r>
          </a:p>
          <a:p>
            <a:pPr algn="ctr"/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FOR WATCHING!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 panose="02020700000000000000" pitchFamily="18" charset="-128"/>
              <a:ea typeface="빙그레체" panose="0203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1823-65C2-44AA-836D-F49BA3A5C43A}"/>
              </a:ext>
            </a:extLst>
          </p:cNvPr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BCE80-91C0-47DA-9C9C-DD3CA3FD0062}"/>
              </a:ext>
            </a:extLst>
          </p:cNvPr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BD5FE5-8F1B-432E-8FCD-ECE36E8E6B80}"/>
              </a:ext>
            </a:extLst>
          </p:cNvPr>
          <p:cNvSpPr txBox="1"/>
          <p:nvPr/>
        </p:nvSpPr>
        <p:spPr>
          <a:xfrm>
            <a:off x="324708" y="471325"/>
            <a:ext cx="1170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먼저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Android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Studio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프로젝트 생성 후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  <a:hlinkClick r:id="rId2"/>
              </a:rPr>
              <a:t>https://developers.kakao.com/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사이에 접속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141460-84F3-4856-8B3F-CC913C92540D}"/>
              </a:ext>
            </a:extLst>
          </p:cNvPr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E2EBA5-60B6-4A60-9D2B-C25EE443C3CF}"/>
              </a:ext>
            </a:extLst>
          </p:cNvPr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A2F41-38A0-5051-94C4-4ED0D093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45" y="1299409"/>
            <a:ext cx="8690955" cy="4138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2FF94-9E33-95BC-B82A-49D513DD67F7}"/>
              </a:ext>
            </a:extLst>
          </p:cNvPr>
          <p:cNvSpPr txBox="1"/>
          <p:nvPr/>
        </p:nvSpPr>
        <p:spPr>
          <a:xfrm>
            <a:off x="324708" y="5562144"/>
            <a:ext cx="1170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우선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연동을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/>
              </a:rPr>
              <a:t>위해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/>
              </a:rPr>
              <a:t>애플리케이션을 추가하여야 한다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.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앱 이름은 자신이 만든 프로젝트 이름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6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2510" y="438265"/>
            <a:ext cx="1128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3. 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내 애플리케이션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&gt; </a:t>
            </a:r>
            <a:r>
              <a:rPr lang="ko-KR" altLang="en-US" sz="24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앱설정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&gt; 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플랫폼에 들어가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Android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에 대한 플랫폼 등록</a:t>
            </a:r>
            <a:endParaRPr lang="ko-KR" altLang="en-US" sz="2400" b="1" dirty="0">
              <a:solidFill>
                <a:srgbClr val="3C1E1E"/>
              </a:solidFill>
              <a:latin typeface="UD Digi Kyokasho NP-B"/>
              <a:ea typeface="빙그레체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982" y="977713"/>
            <a:ext cx="5343625" cy="5468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4891" y="951631"/>
            <a:ext cx="58553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4.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패키지명은 자신이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Android Studio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에서 만든 패키지명을 입력하고 키 해시를 입력한다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. 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키 해시를 얻는 방법은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Android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Studio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terminal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에서 밑에 있는 단어를 입력하면 추출된다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.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endParaRPr lang="ko-KR" altLang="en-US" sz="2400" b="1">
              <a:solidFill>
                <a:srgbClr val="3C1E1E"/>
              </a:solidFill>
              <a:latin typeface="UD Digi Kyokasho NP-B"/>
              <a:ea typeface="빙그레체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4891" y="2902140"/>
            <a:ext cx="6144127" cy="809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24890" y="3968893"/>
            <a:ext cx="6144127" cy="2502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4F7B6-8925-DD11-5D0C-ECCE73F1E2BD}"/>
              </a:ext>
            </a:extLst>
          </p:cNvPr>
          <p:cNvSpPr txBox="1"/>
          <p:nvPr/>
        </p:nvSpPr>
        <p:spPr>
          <a:xfrm>
            <a:off x="324708" y="471325"/>
            <a:ext cx="1170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5.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카카오 로그인 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클릭후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 환경화 설정을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OFF &gt; ON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으로 변경해줘야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864ECD-F044-93AD-ACFA-96161BA3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8" y="1444748"/>
            <a:ext cx="11322423" cy="52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C624D-11A2-3D52-60C8-6402F2B3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949116"/>
            <a:ext cx="10963836" cy="5313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0279E-D57A-A000-B69F-AE4F75F94505}"/>
              </a:ext>
            </a:extLst>
          </p:cNvPr>
          <p:cNvSpPr txBox="1"/>
          <p:nvPr/>
        </p:nvSpPr>
        <p:spPr>
          <a:xfrm>
            <a:off x="314281" y="408572"/>
            <a:ext cx="1170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6.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서비스를 시작할 때 동의 받는 항목을 설정</a:t>
            </a:r>
          </a:p>
        </p:txBody>
      </p:sp>
    </p:spTree>
    <p:extLst>
      <p:ext uri="{BB962C8B-B14F-4D97-AF65-F5344CB8AC3E}">
        <p14:creationId xmlns:p14="http://schemas.microsoft.com/office/powerpoint/2010/main" val="3427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1" y="438265"/>
            <a:ext cx="10457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7. Gradle  Script(Project:)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로 들어가서 아래와 같이 코드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3187A7-B818-3071-7CE7-E84BBA104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6" y="1194339"/>
            <a:ext cx="10748682" cy="4469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1" y="438265"/>
            <a:ext cx="9095427" cy="445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6. 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밑에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buil.gradle(Module)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추가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DD7EC-9E5B-AE44-2858-27472165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1028284"/>
            <a:ext cx="11474823" cy="5267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1" y="438265"/>
            <a:ext cx="3585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7.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manifests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파일 수정</a:t>
            </a:r>
            <a:endParaRPr lang="en-US" altLang="ko-KR" sz="24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/>
              <a:ea typeface="UD Digi Kyokasho NP-B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188B1B-FA94-D623-5DB9-9968AB11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1" y="1147078"/>
            <a:ext cx="4820590" cy="5333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FE9EC-99AF-F562-DC09-90676AE70F69}"/>
              </a:ext>
            </a:extLst>
          </p:cNvPr>
          <p:cNvSpPr txBox="1"/>
          <p:nvPr/>
        </p:nvSpPr>
        <p:spPr>
          <a:xfrm>
            <a:off x="6557498" y="1218194"/>
            <a:ext cx="48205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Android:scheme</a:t>
            </a:r>
            <a:r>
              <a:rPr lang="en-US" altLang="ko-KR" sz="16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=“</a:t>
            </a:r>
            <a:r>
              <a:rPr lang="en-US" altLang="ko-KR" sz="16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kakaoe</a:t>
            </a:r>
            <a:r>
              <a:rPr lang="en-US" altLang="ko-KR" sz="16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+”</a:t>
            </a:r>
            <a:r>
              <a:rPr lang="ko-KR" altLang="en-US" sz="16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를 자신의 네이티브 앱 키로 변경</a:t>
            </a:r>
            <a:endParaRPr lang="en-US" altLang="ko-KR" sz="16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/>
              <a:ea typeface="빙그레체" panose="0203050300000000000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E4C00-8BCA-3107-8987-2421DBE77D8C}"/>
              </a:ext>
            </a:extLst>
          </p:cNvPr>
          <p:cNvSpPr/>
          <p:nvPr/>
        </p:nvSpPr>
        <p:spPr>
          <a:xfrm>
            <a:off x="2433022" y="5589458"/>
            <a:ext cx="2026023" cy="13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334FE11-9FE4-04F3-5F5A-9E94FACB7667}"/>
              </a:ext>
            </a:extLst>
          </p:cNvPr>
          <p:cNvCxnSpPr>
            <a:cxnSpLocks/>
          </p:cNvCxnSpPr>
          <p:nvPr/>
        </p:nvCxnSpPr>
        <p:spPr>
          <a:xfrm flipV="1">
            <a:off x="4459045" y="1730188"/>
            <a:ext cx="2246555" cy="3859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BCDFA9D-77C5-7CDD-D7ED-8C24E28C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99" y="2263242"/>
            <a:ext cx="5383490" cy="2893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0" y="438265"/>
            <a:ext cx="10597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2. 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내 애플리케이션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&gt; 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앱 설정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&gt; 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요약 정보 네이티브 앱 키 복사</a:t>
            </a:r>
            <a:endParaRPr lang="ko-KR" altLang="en-US" sz="2400" b="1">
              <a:solidFill>
                <a:srgbClr val="3C1E1E"/>
              </a:solidFill>
              <a:latin typeface="UD Digi Kyokasho NP-B"/>
              <a:ea typeface="빙그레체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2510" y="1028267"/>
            <a:ext cx="9486900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162</Words>
  <Application>Microsoft Office PowerPoint</Application>
  <PresentationFormat>와이드스크린</PresentationFormat>
  <Paragraphs>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UD Digi Kyokasho NP-B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jeoungbin lee</dc:creator>
  <cp:lastModifiedBy>전경민</cp:lastModifiedBy>
  <cp:revision>42</cp:revision>
  <dcterms:created xsi:type="dcterms:W3CDTF">2019-01-01T07:48:40Z</dcterms:created>
  <dcterms:modified xsi:type="dcterms:W3CDTF">2023-05-22T09:27:20Z</dcterms:modified>
  <cp:version/>
</cp:coreProperties>
</file>