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1" r:id="rId2"/>
    <p:sldId id="260" r:id="rId3"/>
    <p:sldId id="314" r:id="rId4"/>
    <p:sldId id="317" r:id="rId5"/>
    <p:sldId id="313" r:id="rId6"/>
    <p:sldId id="315" r:id="rId7"/>
    <p:sldId id="31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0D7"/>
    <a:srgbClr val="E59797"/>
    <a:srgbClr val="FAD6D6"/>
    <a:srgbClr val="EEBCBC"/>
    <a:srgbClr val="FF8F8F"/>
    <a:srgbClr val="FFCDCD"/>
    <a:srgbClr val="FB93B3"/>
    <a:srgbClr val="FF6565"/>
    <a:srgbClr val="FFC1C1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 autoAdjust="0"/>
    <p:restoredTop sz="95777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14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5" d="100"/>
          <a:sy n="75" d="100"/>
        </p:scale>
        <p:origin x="25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2019-10-23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2019-10-23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83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74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" y="5323438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A6465-DD89-2D41-B90C-863A5ACA2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</p:pic>
      <p:pic>
        <p:nvPicPr>
          <p:cNvPr id="10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1A51A631-FD00-7049-AFDF-E51772332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3" y="47129"/>
            <a:ext cx="395681" cy="394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484964" y="85163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Lab.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C5C4E-FB45-1C47-AE72-F4E8831C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D1508-6B5A-FD4C-A8EC-0C37C0B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3D7BD-DBE7-3241-83A9-4F7BB0D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BA6B7-CF46-BF4E-942F-F3E00B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724B8-0670-A347-A2D7-06DFF4C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6C045-BB16-A146-9A21-096B823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114-3FAD-6E4F-9C06-A89B39C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B3350-9826-5543-AD5E-FAB9D33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E009-7174-264B-B5F2-9CE5108B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43B9-73E6-C940-A143-E781FBFF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B49D-01D4-4C43-B3A4-6316BDE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22DEE-1338-DD48-8D70-408CC0AD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6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F540-462D-DF49-BC9A-36922D9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4CA8D-3DCD-D941-A11C-9E10F043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2192-8AA0-7740-8002-0C7984A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8029D-90FF-0042-9A75-AD5073B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1F19-5A72-384F-B476-AD06F0CC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2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F0A3E-46FF-414E-BEBE-E70E32AB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98D69-70F2-8947-BBF7-BC8FA77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AF917-E762-7B4A-AE5D-EA64E2DE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F184D-6B98-4D44-87DD-445E9AE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BB8CE-F318-BE47-818F-DF07E53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87D7DE-1B89-9D4D-B194-AC3EE165D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12191999" cy="59992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477078"/>
            <a:ext cx="12192000" cy="599922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1" y="2589290"/>
            <a:ext cx="5938687" cy="1185039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A29191C-E9FA-6345-95AF-4D270BD00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651876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Dankook</a:t>
            </a:r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843C-A0EB-874A-B691-669214E3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7D6D-B766-F449-836E-C4201A0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9B6C4-1533-4341-9AA3-74880C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D0CF3-FB10-BA48-ADC7-D5A6C7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83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5408-4534-524A-8CB2-0CA31B5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D8AB-3529-C84E-AF22-91E51F2F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966D-B895-2A4F-BB7F-324F45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B9CE-4A21-E04E-BD7E-312D861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C42DD-FF4F-BB47-9339-F67CCC93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7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AC9-D777-FE4B-8B5D-6EBA34FC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85DE1-7A1F-8D42-AB87-4161E2F28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C6AB-E1C7-5045-B728-3B4E80BDC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66976-95A6-AB45-92F2-45A2BB96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CAA0-2E0C-0740-9812-8EAD4A8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BDE8C-60B5-694C-8BB9-5639DE6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0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3743-C736-C04B-AD86-AFA339E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5CE9-0443-B74D-AA39-60110E0F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F5381-B4FF-7944-AE94-F4406ACA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7236-4106-8E43-9A0F-BE15AD76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244D-DF9E-3541-93DA-5C2C195E0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6D6F8-E7D0-2A45-841E-CFBEFD3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AEE90-EE56-1C46-AC00-A585C24F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DE480-0C13-DB4B-91E5-C4C3568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105962"/>
            <a:ext cx="8876963" cy="365125"/>
          </a:xfrm>
        </p:spPr>
        <p:txBody>
          <a:bodyPr anchor="ctr">
            <a:normAutofit/>
          </a:bodyPr>
          <a:lstStyle>
            <a:lvl1pPr>
              <a:defRPr sz="2000"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211"/>
            <a:ext cx="2743200" cy="29586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538843"/>
            <a:ext cx="451485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FB0CFBD1-9027-854A-97B6-2125F783E1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0211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824948"/>
            <a:ext cx="11102008" cy="5352015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685800" indent="-228600">
              <a:buFontTx/>
              <a:buChar char="-"/>
              <a:defRPr sz="2200"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Dankook</a:t>
            </a:r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2AEC8-454F-A54A-A400-44751CB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67E6-5B21-FA40-B6EC-563CB8C5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3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80DFD-D787-514D-94BA-295AD54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33C817AD-2FEF-BE41-B460-CDDB2BF6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06" y="6562139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446568-00BF-B648-904D-6DD7AB632C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2FFFE-8A52-E048-8502-A7B994EC867A}"/>
              </a:ext>
            </a:extLst>
          </p:cNvPr>
          <p:cNvSpPr txBox="1"/>
          <p:nvPr userDrawn="1"/>
        </p:nvSpPr>
        <p:spPr>
          <a:xfrm>
            <a:off x="6591444" y="72427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Content</a:t>
            </a:r>
            <a:endParaRPr kumimoji="1" lang="ko-KR" altLang="en-US" sz="2800" b="1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3993C93-8954-6944-9C05-C1210655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3262" y="1359602"/>
            <a:ext cx="4508500" cy="44497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3EB84C-38B6-324A-899E-C84C00B6AC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11560" y="47129"/>
            <a:ext cx="395681" cy="394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F677ED-D2EC-BB49-B0E9-72F06CCF80F6}"/>
              </a:ext>
            </a:extLst>
          </p:cNvPr>
          <p:cNvSpPr txBox="1"/>
          <p:nvPr userDrawn="1"/>
        </p:nvSpPr>
        <p:spPr>
          <a:xfrm>
            <a:off x="9907241" y="85163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Dankook</a:t>
            </a:r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</a:t>
            </a:r>
            <a:endParaRPr lang="ko-KR" altLang="en-US" sz="1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02081"/>
            <a:ext cx="11554232" cy="639243"/>
          </a:xfrm>
        </p:spPr>
        <p:txBody>
          <a:bodyPr anchor="t"/>
          <a:lstStyle/>
          <a:p>
            <a:r>
              <a:rPr kumimoji="1" lang="en-US" altLang="ko-KR" dirty="0" smtClean="0"/>
              <a:t>Sixth Sense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98175"/>
            <a:ext cx="5938687" cy="2109407"/>
          </a:xfrm>
        </p:spPr>
        <p:txBody>
          <a:bodyPr/>
          <a:lstStyle/>
          <a:p>
            <a:r>
              <a:rPr kumimoji="1" lang="en-US" altLang="ko-KR" dirty="0"/>
              <a:t>2019. </a:t>
            </a:r>
            <a:r>
              <a:rPr kumimoji="1" lang="en-US" altLang="ko-KR" dirty="0" smtClean="0"/>
              <a:t>10. 2</a:t>
            </a:r>
          </a:p>
          <a:p>
            <a:r>
              <a:rPr kumimoji="1" lang="ko-KR" altLang="en-US" dirty="0"/>
              <a:t>32</a:t>
            </a:r>
            <a:r>
              <a:rPr kumimoji="1" lang="en-US" altLang="ko-KR" dirty="0"/>
              <a:t>172980 </a:t>
            </a:r>
            <a:r>
              <a:rPr kumimoji="1" lang="ko-KR" altLang="en-US" dirty="0" err="1"/>
              <a:t>이민석</a:t>
            </a:r>
            <a:endParaRPr kumimoji="1" lang="en-US" altLang="ko-KR" dirty="0"/>
          </a:p>
          <a:p>
            <a:r>
              <a:rPr kumimoji="1" lang="ko-KR" altLang="en-US" dirty="0"/>
              <a:t>321</a:t>
            </a:r>
            <a:r>
              <a:rPr kumimoji="1" lang="en-US" altLang="ko-KR" dirty="0"/>
              <a:t>31697 </a:t>
            </a:r>
            <a:r>
              <a:rPr kumimoji="1" lang="ko-KR" altLang="en-US" dirty="0" err="1"/>
              <a:t>나명수</a:t>
            </a:r>
            <a:endParaRPr kumimoji="1" lang="en-US" altLang="ko-KR" dirty="0"/>
          </a:p>
          <a:p>
            <a:r>
              <a:rPr kumimoji="1" lang="ko-KR" altLang="en-US" dirty="0"/>
              <a:t>3</a:t>
            </a:r>
            <a:r>
              <a:rPr kumimoji="1" lang="en-US" altLang="ko-KR" dirty="0"/>
              <a:t>2153550 </a:t>
            </a:r>
            <a:r>
              <a:rPr kumimoji="1" lang="ko-KR" altLang="en-US" dirty="0"/>
              <a:t>이제연</a:t>
            </a:r>
            <a:endParaRPr kumimoji="1" lang="en-US" altLang="ko-KR" dirty="0"/>
          </a:p>
          <a:p>
            <a:r>
              <a:rPr kumimoji="1" lang="en-US" altLang="ko-KR" dirty="0"/>
              <a:t>32144107 </a:t>
            </a:r>
            <a:r>
              <a:rPr kumimoji="1" lang="ko-KR" altLang="en-US" dirty="0" err="1" smtClean="0"/>
              <a:t>전세호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331989" y="3324698"/>
            <a:ext cx="8329179" cy="416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altLang="ko-KR" sz="1700" i="1" dirty="0" smtClean="0">
                <a:solidFill>
                  <a:schemeClr val="bg1"/>
                </a:solidFill>
              </a:rPr>
              <a:t>Weekly Report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E9B9C-BDDC-1E43-B29E-4A00D47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DD63C-DA25-764F-9C33-B39580A37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8626" y="1359602"/>
            <a:ext cx="4508500" cy="44497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800" dirty="0" smtClean="0"/>
              <a:t>Basics of Yolo</a:t>
            </a:r>
            <a:endParaRPr kumimoji="1" lang="en-US" altLang="ko-KR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800" dirty="0" smtClean="0"/>
              <a:t>Source analysis</a:t>
            </a:r>
            <a:endParaRPr kumimoji="1" lang="en-US" altLang="ko-KR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sz="1800" dirty="0" smtClean="0"/>
              <a:t>Consideration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565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7736767" y="3596386"/>
            <a:ext cx="218970" cy="2834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Basics </a:t>
            </a:r>
            <a:r>
              <a:rPr lang="en-US" altLang="ko-KR" dirty="0"/>
              <a:t>of </a:t>
            </a:r>
            <a:r>
              <a:rPr lang="en-US" altLang="ko-KR" dirty="0" smtClean="0"/>
              <a:t>Yolo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Yolo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329296"/>
            <a:ext cx="9046040" cy="19473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30745" y="1981199"/>
            <a:ext cx="5551255" cy="1295399"/>
          </a:xfrm>
          <a:prstGeom prst="rect">
            <a:avLst/>
          </a:prstGeom>
          <a:solidFill>
            <a:schemeClr val="tx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 layers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" y="3780947"/>
            <a:ext cx="3402952" cy="2552214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27854"/>
              </p:ext>
            </p:extLst>
          </p:nvPr>
        </p:nvGraphicFramePr>
        <p:xfrm>
          <a:off x="506896" y="3788680"/>
          <a:ext cx="34029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6">
                  <a:extLst>
                    <a:ext uri="{9D8B030D-6E8A-4147-A177-3AD203B41FA5}">
                      <a16:colId xmlns:a16="http://schemas.microsoft.com/office/drawing/2014/main" val="751675739"/>
                    </a:ext>
                  </a:extLst>
                </a:gridCol>
                <a:gridCol w="486136">
                  <a:extLst>
                    <a:ext uri="{9D8B030D-6E8A-4147-A177-3AD203B41FA5}">
                      <a16:colId xmlns:a16="http://schemas.microsoft.com/office/drawing/2014/main" val="3845286916"/>
                    </a:ext>
                  </a:extLst>
                </a:gridCol>
                <a:gridCol w="486136">
                  <a:extLst>
                    <a:ext uri="{9D8B030D-6E8A-4147-A177-3AD203B41FA5}">
                      <a16:colId xmlns:a16="http://schemas.microsoft.com/office/drawing/2014/main" val="3812081826"/>
                    </a:ext>
                  </a:extLst>
                </a:gridCol>
                <a:gridCol w="486136">
                  <a:extLst>
                    <a:ext uri="{9D8B030D-6E8A-4147-A177-3AD203B41FA5}">
                      <a16:colId xmlns:a16="http://schemas.microsoft.com/office/drawing/2014/main" val="998024355"/>
                    </a:ext>
                  </a:extLst>
                </a:gridCol>
                <a:gridCol w="486136">
                  <a:extLst>
                    <a:ext uri="{9D8B030D-6E8A-4147-A177-3AD203B41FA5}">
                      <a16:colId xmlns:a16="http://schemas.microsoft.com/office/drawing/2014/main" val="3259372896"/>
                    </a:ext>
                  </a:extLst>
                </a:gridCol>
                <a:gridCol w="486136">
                  <a:extLst>
                    <a:ext uri="{9D8B030D-6E8A-4147-A177-3AD203B41FA5}">
                      <a16:colId xmlns:a16="http://schemas.microsoft.com/office/drawing/2014/main" val="559460479"/>
                    </a:ext>
                  </a:extLst>
                </a:gridCol>
                <a:gridCol w="486136">
                  <a:extLst>
                    <a:ext uri="{9D8B030D-6E8A-4147-A177-3AD203B41FA5}">
                      <a16:colId xmlns:a16="http://schemas.microsoft.com/office/drawing/2014/main" val="368989006"/>
                    </a:ext>
                  </a:extLst>
                </a:gridCol>
              </a:tblGrid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48136"/>
                  </a:ext>
                </a:extLst>
              </a:tr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055259"/>
                  </a:ext>
                </a:extLst>
              </a:tr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624945"/>
                  </a:ext>
                </a:extLst>
              </a:tr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893504"/>
                  </a:ext>
                </a:extLst>
              </a:tr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19616"/>
                  </a:ext>
                </a:extLst>
              </a:tr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42619"/>
                  </a:ext>
                </a:extLst>
              </a:tr>
              <a:tr h="3422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0419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23991" y="4519447"/>
            <a:ext cx="488238" cy="366877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070" y="4121139"/>
            <a:ext cx="1828800" cy="121128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97363" y="3596386"/>
            <a:ext cx="4676775" cy="283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41711" y="32617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17919" y="32617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</a:t>
            </a:r>
            <a:endParaRPr lang="ko-KR" altLang="en-US" dirty="0"/>
          </a:p>
        </p:txBody>
      </p:sp>
      <p:sp>
        <p:nvSpPr>
          <p:cNvPr id="38" name="왼쪽 중괄호 37"/>
          <p:cNvSpPr/>
          <p:nvPr/>
        </p:nvSpPr>
        <p:spPr>
          <a:xfrm rot="16200000">
            <a:off x="7064909" y="3220660"/>
            <a:ext cx="223288" cy="155837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/>
          <p:cNvSpPr/>
          <p:nvPr/>
        </p:nvSpPr>
        <p:spPr>
          <a:xfrm rot="16200000">
            <a:off x="9397417" y="2438159"/>
            <a:ext cx="235044" cy="311840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54636" y="4179388"/>
            <a:ext cx="2519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bounding box properties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4593" y="4179388"/>
            <a:ext cx="1820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Score of attribute</a:t>
            </a:r>
            <a:endParaRPr lang="ko-KR" altLang="en-US" sz="1600" dirty="0"/>
          </a:p>
        </p:txBody>
      </p:sp>
      <p:cxnSp>
        <p:nvCxnSpPr>
          <p:cNvPr id="44" name="직선 연결선 43"/>
          <p:cNvCxnSpPr>
            <a:endCxn id="40" idx="0"/>
          </p:cNvCxnSpPr>
          <p:nvPr/>
        </p:nvCxnSpPr>
        <p:spPr>
          <a:xfrm flipH="1">
            <a:off x="7955738" y="3596386"/>
            <a:ext cx="2" cy="28345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840287" y="3747916"/>
            <a:ext cx="0" cy="8971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97366" y="4682958"/>
            <a:ext cx="3139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Property of existence of object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9584062" y="46450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</a:t>
            </a:r>
            <a:endParaRPr lang="ko-KR" altLang="en-US" sz="1600" dirty="0"/>
          </a:p>
        </p:txBody>
      </p:sp>
      <p:sp>
        <p:nvSpPr>
          <p:cNvPr id="53" name="정육면체 52"/>
          <p:cNvSpPr/>
          <p:nvPr/>
        </p:nvSpPr>
        <p:spPr>
          <a:xfrm>
            <a:off x="10512784" y="4177094"/>
            <a:ext cx="562150" cy="228974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/>
          <p:cNvSpPr/>
          <p:nvPr/>
        </p:nvSpPr>
        <p:spPr>
          <a:xfrm rot="16200000">
            <a:off x="4973757" y="4046417"/>
            <a:ext cx="158075" cy="1374339"/>
          </a:xfrm>
          <a:prstGeom prst="cube">
            <a:avLst>
              <a:gd name="adj" fmla="val 35043"/>
            </a:avLst>
          </a:prstGeom>
          <a:solidFill>
            <a:srgbClr val="C0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9859169" y="4814301"/>
            <a:ext cx="49467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정육면체 59"/>
          <p:cNvSpPr/>
          <p:nvPr/>
        </p:nvSpPr>
        <p:spPr>
          <a:xfrm>
            <a:off x="10511988" y="4652488"/>
            <a:ext cx="562150" cy="275482"/>
          </a:xfrm>
          <a:prstGeom prst="cube">
            <a:avLst>
              <a:gd name="adj" fmla="val 49037"/>
            </a:avLst>
          </a:prstGeom>
          <a:solidFill>
            <a:schemeClr val="accent1">
              <a:lumMod val="5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117919" y="60975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091827" y="40143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031728" y="6498642"/>
            <a:ext cx="1498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bounding box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800085" y="32637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66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7" grpId="0" animBg="1"/>
      <p:bldP spid="35" grpId="0" animBg="1"/>
      <p:bldP spid="36" grpId="0"/>
      <p:bldP spid="37" grpId="0"/>
      <p:bldP spid="38" grpId="0" animBg="1"/>
      <p:bldP spid="40" grpId="0" animBg="1"/>
      <p:bldP spid="41" grpId="0"/>
      <p:bldP spid="42" grpId="0"/>
      <p:bldP spid="50" grpId="0"/>
      <p:bldP spid="51" grpId="0"/>
      <p:bldP spid="53" grpId="0" animBg="1"/>
      <p:bldP spid="54" grpId="0" animBg="1"/>
      <p:bldP spid="60" grpId="0" animBg="1"/>
      <p:bldP spid="61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Basics of Yolo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Yolo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23320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2345" y="4804648"/>
            <a:ext cx="1498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bounding box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659924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96528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33132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69736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06340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42944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4596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91200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27804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64408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01012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37616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74220" y="1346886"/>
            <a:ext cx="284204" cy="34475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76846" y="28296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.....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993" y="988799"/>
            <a:ext cx="1800225" cy="4048125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1103664" y="1261803"/>
            <a:ext cx="9052933" cy="321276"/>
            <a:chOff x="1103664" y="1261803"/>
            <a:chExt cx="9052933" cy="32127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103664" y="1261803"/>
              <a:ext cx="7261651" cy="3212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stCxn id="25" idx="3"/>
            </p:cNvCxnSpPr>
            <p:nvPr/>
          </p:nvCxnSpPr>
          <p:spPr>
            <a:xfrm flipV="1">
              <a:off x="8365315" y="1261803"/>
              <a:ext cx="1791282" cy="1606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753055" y="824948"/>
            <a:ext cx="18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aeroplane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1103664" y="1467284"/>
            <a:ext cx="9052933" cy="418267"/>
            <a:chOff x="1103664" y="1467284"/>
            <a:chExt cx="9052933" cy="418267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1103664" y="1564275"/>
              <a:ext cx="7261651" cy="3212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 flipV="1">
              <a:off x="8365315" y="1467284"/>
              <a:ext cx="1791282" cy="2796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1103664" y="1654400"/>
            <a:ext cx="9052933" cy="533623"/>
            <a:chOff x="1103664" y="1654400"/>
            <a:chExt cx="9052933" cy="53362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103664" y="1866747"/>
              <a:ext cx="7261651" cy="3212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8365315" y="1654400"/>
              <a:ext cx="1791282" cy="3721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1103664" y="1876102"/>
            <a:ext cx="9036035" cy="614393"/>
            <a:chOff x="1103664" y="1876102"/>
            <a:chExt cx="9036035" cy="614393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103664" y="2169219"/>
              <a:ext cx="7261651" cy="3212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8356866" y="1876102"/>
              <a:ext cx="1782833" cy="447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1103664" y="2040047"/>
            <a:ext cx="9036035" cy="752920"/>
            <a:chOff x="1103664" y="2040047"/>
            <a:chExt cx="9036035" cy="75292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1103664" y="2471691"/>
              <a:ext cx="7261651" cy="3212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 flipV="1">
              <a:off x="8348417" y="2040047"/>
              <a:ext cx="1791282" cy="5847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직사각형 101"/>
          <p:cNvSpPr/>
          <p:nvPr/>
        </p:nvSpPr>
        <p:spPr>
          <a:xfrm>
            <a:off x="2533132" y="5229701"/>
            <a:ext cx="5144525" cy="2934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089176" y="5220212"/>
            <a:ext cx="889699" cy="31524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227520" y="567019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</a:t>
            </a:r>
            <a:endParaRPr lang="ko-KR" altLang="en-US" dirty="0"/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09" y="4954364"/>
            <a:ext cx="2262291" cy="1696718"/>
          </a:xfrm>
          <a:prstGeom prst="rect">
            <a:avLst/>
          </a:prstGeom>
        </p:spPr>
      </p:pic>
      <p:cxnSp>
        <p:nvCxnSpPr>
          <p:cNvPr id="107" name="직선 화살표 연결선 106"/>
          <p:cNvCxnSpPr>
            <a:stCxn id="104" idx="3"/>
          </p:cNvCxnSpPr>
          <p:nvPr/>
        </p:nvCxnSpPr>
        <p:spPr>
          <a:xfrm>
            <a:off x="3854615" y="5854856"/>
            <a:ext cx="4131276" cy="25759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148639" y="5586413"/>
            <a:ext cx="690562" cy="967015"/>
          </a:xfrm>
          <a:prstGeom prst="rect">
            <a:avLst/>
          </a:prstGeom>
          <a:noFill/>
          <a:ln w="38100">
            <a:solidFill>
              <a:srgbClr val="E61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472366" y="5214987"/>
            <a:ext cx="889699" cy="31524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102" grpId="0" animBg="1"/>
      <p:bldP spid="103" grpId="0" animBg="1"/>
      <p:bldP spid="104" grpId="0"/>
      <p:bldP spid="109" grpId="0" animBg="1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Source analysis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Yolo 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yolo.c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run_yolo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3893"/>
          <a:stretch/>
        </p:blipFill>
        <p:spPr>
          <a:xfrm>
            <a:off x="757236" y="2451366"/>
            <a:ext cx="9458325" cy="127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9251"/>
          <a:stretch/>
        </p:blipFill>
        <p:spPr>
          <a:xfrm>
            <a:off x="757235" y="3705461"/>
            <a:ext cx="9458325" cy="1995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5" y="1760004"/>
            <a:ext cx="6835757" cy="585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2839" r="9687" b="47189"/>
          <a:stretch/>
        </p:blipFill>
        <p:spPr>
          <a:xfrm>
            <a:off x="4192779" y="1596989"/>
            <a:ext cx="7736461" cy="49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Source analysis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878"/>
          <a:stretch/>
        </p:blipFill>
        <p:spPr>
          <a:xfrm>
            <a:off x="913249" y="1418896"/>
            <a:ext cx="7715744" cy="8497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3249" y="1418896"/>
            <a:ext cx="4751827" cy="199697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3249" y="2059382"/>
            <a:ext cx="7473514" cy="199697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12261" y="2534014"/>
            <a:ext cx="6801344" cy="2620728"/>
            <a:chOff x="913249" y="2642327"/>
            <a:chExt cx="6801344" cy="262072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36841" b="39635"/>
            <a:stretch/>
          </p:blipFill>
          <p:spPr>
            <a:xfrm>
              <a:off x="913249" y="2642327"/>
              <a:ext cx="6801344" cy="4161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b="82696"/>
            <a:stretch/>
          </p:blipFill>
          <p:spPr>
            <a:xfrm>
              <a:off x="913249" y="3058510"/>
              <a:ext cx="6800850" cy="72521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t="64702"/>
            <a:stretch/>
          </p:blipFill>
          <p:spPr>
            <a:xfrm>
              <a:off x="913249" y="3783724"/>
              <a:ext cx="6800850" cy="147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Consideration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Distance measuring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34" y="1780458"/>
            <a:ext cx="6276975" cy="424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86" y="3904533"/>
            <a:ext cx="3705097" cy="2793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519" r="4427" b="9817"/>
          <a:stretch/>
        </p:blipFill>
        <p:spPr>
          <a:xfrm>
            <a:off x="707029" y="1345951"/>
            <a:ext cx="4149583" cy="34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92</Words>
  <Application>Microsoft Office PowerPoint</Application>
  <PresentationFormat>와이드스크린</PresentationFormat>
  <Paragraphs>43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Tahoma</vt:lpstr>
      <vt:lpstr>Wingdings</vt:lpstr>
      <vt:lpstr>맑은 고딕</vt:lpstr>
      <vt:lpstr>Office 테마</vt:lpstr>
      <vt:lpstr>Sixth Sense</vt:lpstr>
      <vt:lpstr>PowerPoint 프레젠테이션</vt:lpstr>
      <vt:lpstr>1. Basics of Yolo</vt:lpstr>
      <vt:lpstr>1. Basics of Yolo</vt:lpstr>
      <vt:lpstr>2. Source analysis</vt:lpstr>
      <vt:lpstr>2. Source analysis</vt:lpstr>
      <vt:lpstr>3.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이 제연</cp:lastModifiedBy>
  <cp:revision>314</cp:revision>
  <cp:lastPrinted>2019-08-20T01:06:00Z</cp:lastPrinted>
  <dcterms:created xsi:type="dcterms:W3CDTF">2019-06-24T08:20:15Z</dcterms:created>
  <dcterms:modified xsi:type="dcterms:W3CDTF">2019-10-22T16:25:42Z</dcterms:modified>
</cp:coreProperties>
</file>