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AFE50-E081-4003-8258-CD3BADEE5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59C120-4C57-47B0-9D29-FB8B2C93C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10725-D647-4D73-A659-7AF9FA00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BD-AA46-4ED9-9097-C40BD13EB822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B24A6-C57E-486D-9065-2EB8F7B2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2E805-1C43-4F60-AE4E-69804337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4E61-5690-4AE9-BF91-FA0E6669B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4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7B638-9238-4EB1-84D0-FA7C092A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549685-384A-4C79-931A-BCA29EB6A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5DEC3-C478-42A1-9041-75E7BA67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BD-AA46-4ED9-9097-C40BD13EB822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AE2B3-303B-481F-9FEC-A505067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29AD9-DABD-42DE-ACBC-5E01C920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4E61-5690-4AE9-BF91-FA0E6669B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A5D5B8-407F-49ED-920B-31D3B7F39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2FEB1D-82DC-4C98-A016-FD81CBB9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D3C2F-026F-412D-807A-CDE33C67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BD-AA46-4ED9-9097-C40BD13EB822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51783-579D-436D-9E62-C959771D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F47B8-E8CE-4E51-B212-A81C9F23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4E61-5690-4AE9-BF91-FA0E6669B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2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3B99C-3C5F-45D6-BA41-659D45E4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A7329-2AFD-4ECE-B539-5B98D8B5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5ECEA-DCAE-42FD-AC72-464073A4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BD-AA46-4ED9-9097-C40BD13EB822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3A652-563C-47C2-8B2E-3219977D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5FDD7-E57A-496B-9515-4BB08B65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4E61-5690-4AE9-BF91-FA0E6669B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03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0C444-2F21-43CE-A6C1-D2F9F1D9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28F15-7CD4-4169-B44E-A3966F080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88511-AF68-4F71-A9DD-55C9F267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BD-AA46-4ED9-9097-C40BD13EB822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5D560-E8FF-4A92-B4AE-D9FF2A2D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DE705-6088-40CD-A039-D99632EF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4E61-5690-4AE9-BF91-FA0E6669B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1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3865D-DB81-40EC-8FEF-47363F28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8B8DE-B3E6-4AEE-B007-F6DB571E3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6B45F-0051-453C-BD47-D215B967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20BA53-4DD8-4A8D-9690-9D97FCC5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BD-AA46-4ED9-9097-C40BD13EB822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C2B76-A8B8-4A25-9C46-36E1FAB7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697C6-D807-4258-A054-1436E97C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4E61-5690-4AE9-BF91-FA0E6669B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9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81194-B34D-41BA-B66C-C7FF2A54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CC467-E970-4F03-8A0D-FAD4FC5F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BA0FA-6444-4BB5-ABDE-EAA13C415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EC5552-4B62-4A06-8254-64BD2BCA4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4729AB-112D-43A2-AF59-502ABDFEC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D008B7-6629-45D9-B64D-364866E0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BD-AA46-4ED9-9097-C40BD13EB822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A00B8F-0D2B-4360-9D50-24084525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0BD509-8AA3-4B0D-86C9-1666B3BA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4E61-5690-4AE9-BF91-FA0E6669B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4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5A537-886F-497B-B756-DF17DE16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897BBD-05C4-4701-AB94-3552B6F5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BD-AA46-4ED9-9097-C40BD13EB822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6DF740-B1AE-4F96-9853-9F4863CD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35B6AE-DD41-43E0-87B4-8A478786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4E61-5690-4AE9-BF91-FA0E6669B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5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FE4536-9A4B-44DA-87D1-5867427A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BD-AA46-4ED9-9097-C40BD13EB822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1FC221-148D-4464-B4ED-A6680EB8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C3A3A7-A252-4CFD-B79E-753D9791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4E61-5690-4AE9-BF91-FA0E6669B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7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687A3-032C-4D47-83FD-B56F0E94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C9A5C-FE25-45D5-A1D2-B5464D09B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BBC3DF-6AB2-4F07-A51E-CCB92072A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A4518B-D550-4C8A-9D91-707CDD36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BD-AA46-4ED9-9097-C40BD13EB822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F9A50-A674-4C6D-A736-3DC8A492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69956-C206-4DFC-AA88-A50DF2A9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4E61-5690-4AE9-BF91-FA0E6669B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0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CFAC8-9267-42D6-AB9A-85E61708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82B22B-B729-47B4-8E26-6390D946C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DBF6A-D240-40FD-9E28-5B8F79C3B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716778-3BDA-42C7-9DEA-4034BF64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59BD-AA46-4ED9-9097-C40BD13EB822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7C645-9AF4-4F74-9FF1-607A19D6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79663-510D-45BB-B8A9-550C43E0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4E61-5690-4AE9-BF91-FA0E6669B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3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4927AA-8123-4036-A841-CE4DD827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2DD04-12F8-4686-B77A-D3CA03B3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CD134-29C3-4CD1-A621-3DBA37FB2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E59BD-AA46-4ED9-9097-C40BD13EB822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F4F7F-6CF8-4B29-A08E-903798E7F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C3172-9BD7-4BDD-952F-2BF67CF48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4E61-5690-4AE9-BF91-FA0E6669B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35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AF0D05-BA5F-4323-8AB5-28E0F4D39FC6}"/>
              </a:ext>
            </a:extLst>
          </p:cNvPr>
          <p:cNvCxnSpPr>
            <a:cxnSpLocks/>
          </p:cNvCxnSpPr>
          <p:nvPr/>
        </p:nvCxnSpPr>
        <p:spPr>
          <a:xfrm>
            <a:off x="727969" y="941033"/>
            <a:ext cx="2556769" cy="2630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F2FFA6-047D-44CE-9742-EE70A0E07514}"/>
              </a:ext>
            </a:extLst>
          </p:cNvPr>
          <p:cNvCxnSpPr>
            <a:cxnSpLocks/>
          </p:cNvCxnSpPr>
          <p:nvPr/>
        </p:nvCxnSpPr>
        <p:spPr>
          <a:xfrm flipH="1">
            <a:off x="3284740" y="941033"/>
            <a:ext cx="2556767" cy="2630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E13E3936-D4B2-4B4D-A9A1-3AA326B83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1" y="219211"/>
            <a:ext cx="593023" cy="103724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CCB040C-184F-4A9E-AEAD-1BB464EBA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95" y="968126"/>
            <a:ext cx="593023" cy="103724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D0100C5-619B-4071-A726-438858277211}"/>
              </a:ext>
            </a:extLst>
          </p:cNvPr>
          <p:cNvGrpSpPr/>
          <p:nvPr/>
        </p:nvGrpSpPr>
        <p:grpSpPr>
          <a:xfrm>
            <a:off x="3162141" y="3507818"/>
            <a:ext cx="256754" cy="663182"/>
            <a:chOff x="3162142" y="3629683"/>
            <a:chExt cx="256754" cy="663182"/>
          </a:xfrm>
        </p:grpSpPr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D8D35571-7523-44AC-A3B7-86F5B910F84D}"/>
                </a:ext>
              </a:extLst>
            </p:cNvPr>
            <p:cNvSpPr/>
            <p:nvPr/>
          </p:nvSpPr>
          <p:spPr>
            <a:xfrm flipV="1">
              <a:off x="3162142" y="3629683"/>
              <a:ext cx="256754" cy="360878"/>
            </a:xfrm>
            <a:prstGeom prst="trapezoid">
              <a:avLst>
                <a:gd name="adj" fmla="val 3344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BB6F293-A94F-4C95-AF66-78754DA6F6B5}"/>
                </a:ext>
              </a:extLst>
            </p:cNvPr>
            <p:cNvSpPr/>
            <p:nvPr/>
          </p:nvSpPr>
          <p:spPr>
            <a:xfrm>
              <a:off x="3162142" y="3850640"/>
              <a:ext cx="256753" cy="4422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D59E75F8-4F54-4DF9-800E-9716FFCE4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26" y="1363344"/>
            <a:ext cx="593024" cy="103724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3872EF7-8C98-484C-B402-7F2B51069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09" y="1591041"/>
            <a:ext cx="593024" cy="1037244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AB7605-D344-40E8-AF85-63432B92756B}"/>
              </a:ext>
            </a:extLst>
          </p:cNvPr>
          <p:cNvSpPr/>
          <p:nvPr/>
        </p:nvSpPr>
        <p:spPr>
          <a:xfrm>
            <a:off x="6658002" y="3555803"/>
            <a:ext cx="4836160" cy="30276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BAF3F8F-5B75-40F4-87DA-FBE08854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34" y="4736218"/>
            <a:ext cx="767388" cy="134222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CAD6C44-1312-402C-A51E-9034E2DB5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149" y="5069643"/>
            <a:ext cx="593023" cy="103724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AEBC4CB-FB65-4771-8989-808CF0525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832" y="4368603"/>
            <a:ext cx="1050828" cy="183797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6DFB74C-849E-4BDC-8E54-8DE6C4261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782" y="4109346"/>
            <a:ext cx="1292119" cy="22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0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AF0D05-BA5F-4323-8AB5-28E0F4D39FC6}"/>
              </a:ext>
            </a:extLst>
          </p:cNvPr>
          <p:cNvCxnSpPr>
            <a:cxnSpLocks/>
          </p:cNvCxnSpPr>
          <p:nvPr/>
        </p:nvCxnSpPr>
        <p:spPr>
          <a:xfrm>
            <a:off x="727969" y="941033"/>
            <a:ext cx="2556769" cy="2630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F2FFA6-047D-44CE-9742-EE70A0E07514}"/>
              </a:ext>
            </a:extLst>
          </p:cNvPr>
          <p:cNvCxnSpPr>
            <a:cxnSpLocks/>
          </p:cNvCxnSpPr>
          <p:nvPr/>
        </p:nvCxnSpPr>
        <p:spPr>
          <a:xfrm flipH="1">
            <a:off x="3284740" y="941033"/>
            <a:ext cx="2556767" cy="2630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E13E3936-D4B2-4B4D-A9A1-3AA326B83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1" y="219211"/>
            <a:ext cx="593023" cy="103724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CCB040C-184F-4A9E-AEAD-1BB464EBA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95" y="968126"/>
            <a:ext cx="593023" cy="103724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59E75F8-4F54-4DF9-800E-9716FFCE4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26" y="1363344"/>
            <a:ext cx="593024" cy="103724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3872EF7-8C98-484C-B402-7F2B51069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09" y="1591041"/>
            <a:ext cx="593024" cy="1037244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74C9FC-CA4D-41B5-8DE4-6A0A83A474E1}"/>
              </a:ext>
            </a:extLst>
          </p:cNvPr>
          <p:cNvCxnSpPr>
            <a:cxnSpLocks/>
          </p:cNvCxnSpPr>
          <p:nvPr/>
        </p:nvCxnSpPr>
        <p:spPr>
          <a:xfrm flipH="1">
            <a:off x="3284739" y="737832"/>
            <a:ext cx="986686" cy="2833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733415-AA4E-486C-BD73-164C1ADE6E01}"/>
              </a:ext>
            </a:extLst>
          </p:cNvPr>
          <p:cNvCxnSpPr>
            <a:cxnSpLocks/>
          </p:cNvCxnSpPr>
          <p:nvPr/>
        </p:nvCxnSpPr>
        <p:spPr>
          <a:xfrm>
            <a:off x="2156084" y="737832"/>
            <a:ext cx="1145211" cy="2833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8B6BF5-4387-4DAF-B4F6-1A6503C3303A}"/>
              </a:ext>
            </a:extLst>
          </p:cNvPr>
          <p:cNvGrpSpPr/>
          <p:nvPr/>
        </p:nvGrpSpPr>
        <p:grpSpPr>
          <a:xfrm>
            <a:off x="3162141" y="3507818"/>
            <a:ext cx="256754" cy="663182"/>
            <a:chOff x="3162142" y="3629683"/>
            <a:chExt cx="256754" cy="663182"/>
          </a:xfrm>
        </p:grpSpPr>
        <p:sp>
          <p:nvSpPr>
            <p:cNvPr id="38" name="사다리꼴 37">
              <a:extLst>
                <a:ext uri="{FF2B5EF4-FFF2-40B4-BE49-F238E27FC236}">
                  <a16:creationId xmlns:a16="http://schemas.microsoft.com/office/drawing/2014/main" id="{5640E81E-35A7-4D63-934F-572BAC2D8010}"/>
                </a:ext>
              </a:extLst>
            </p:cNvPr>
            <p:cNvSpPr/>
            <p:nvPr/>
          </p:nvSpPr>
          <p:spPr>
            <a:xfrm flipV="1">
              <a:off x="3162142" y="3629683"/>
              <a:ext cx="256754" cy="360878"/>
            </a:xfrm>
            <a:prstGeom prst="trapezoid">
              <a:avLst>
                <a:gd name="adj" fmla="val 3344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7C0FB09-14BA-41E2-9D98-F572C8B7CA37}"/>
                </a:ext>
              </a:extLst>
            </p:cNvPr>
            <p:cNvSpPr/>
            <p:nvPr/>
          </p:nvSpPr>
          <p:spPr>
            <a:xfrm>
              <a:off x="3162142" y="3850640"/>
              <a:ext cx="256753" cy="4422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9D0B8-6D29-4578-B97A-9EA6C474B9D0}"/>
              </a:ext>
            </a:extLst>
          </p:cNvPr>
          <p:cNvSpPr/>
          <p:nvPr/>
        </p:nvSpPr>
        <p:spPr>
          <a:xfrm>
            <a:off x="6658002" y="3555803"/>
            <a:ext cx="4836160" cy="30276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53DEBFD2-F4FE-48BE-B418-7DDC7EA4E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34" y="4736218"/>
            <a:ext cx="767388" cy="134222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91A741C1-9CF4-49DB-9495-F9B2F444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149" y="5069643"/>
            <a:ext cx="593023" cy="103724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466DCD0-DBA0-4BD7-8C06-1D3A51701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832" y="4368603"/>
            <a:ext cx="1050828" cy="183797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A8D35E6-062D-4955-BDEC-C9BA2E568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782" y="4109346"/>
            <a:ext cx="1292119" cy="2260014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5D67582-842A-46EC-891C-8BCB06843A7F}"/>
              </a:ext>
            </a:extLst>
          </p:cNvPr>
          <p:cNvCxnSpPr>
            <a:cxnSpLocks/>
          </p:cNvCxnSpPr>
          <p:nvPr/>
        </p:nvCxnSpPr>
        <p:spPr>
          <a:xfrm>
            <a:off x="7904542" y="3555803"/>
            <a:ext cx="0" cy="3027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1DE1F5B-A8EE-4B57-B9CE-45A246960C1E}"/>
              </a:ext>
            </a:extLst>
          </p:cNvPr>
          <p:cNvCxnSpPr>
            <a:cxnSpLocks/>
          </p:cNvCxnSpPr>
          <p:nvPr/>
        </p:nvCxnSpPr>
        <p:spPr>
          <a:xfrm>
            <a:off x="10134933" y="3555803"/>
            <a:ext cx="0" cy="3027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0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AF0D05-BA5F-4323-8AB5-28E0F4D39FC6}"/>
              </a:ext>
            </a:extLst>
          </p:cNvPr>
          <p:cNvCxnSpPr>
            <a:cxnSpLocks/>
          </p:cNvCxnSpPr>
          <p:nvPr/>
        </p:nvCxnSpPr>
        <p:spPr>
          <a:xfrm>
            <a:off x="292665" y="941033"/>
            <a:ext cx="2556769" cy="263001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F2FFA6-047D-44CE-9742-EE70A0E07514}"/>
              </a:ext>
            </a:extLst>
          </p:cNvPr>
          <p:cNvCxnSpPr>
            <a:cxnSpLocks/>
          </p:cNvCxnSpPr>
          <p:nvPr/>
        </p:nvCxnSpPr>
        <p:spPr>
          <a:xfrm flipH="1">
            <a:off x="2849436" y="941033"/>
            <a:ext cx="2556767" cy="263001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E13E3936-D4B2-4B4D-A9A1-3AA326B83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1" y="219211"/>
            <a:ext cx="593023" cy="103724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CCB040C-184F-4A9E-AEAD-1BB464EBA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95" y="968126"/>
            <a:ext cx="593023" cy="103724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C82F3C-AD7E-4B4F-A106-09A36952B2CF}"/>
              </a:ext>
            </a:extLst>
          </p:cNvPr>
          <p:cNvSpPr/>
          <p:nvPr/>
        </p:nvSpPr>
        <p:spPr>
          <a:xfrm>
            <a:off x="6658002" y="3555803"/>
            <a:ext cx="4836160" cy="30276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BFB57EB-D196-4415-9E90-FFE1E3684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78" y="4864361"/>
            <a:ext cx="767388" cy="134222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E826632-0CA3-4113-9DDE-074589067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149" y="5069643"/>
            <a:ext cx="593023" cy="103724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59E75F8-4F54-4DF9-800E-9716FFCE4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26" y="1363344"/>
            <a:ext cx="593024" cy="103724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3872EF7-8C98-484C-B402-7F2B51069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09" y="1591041"/>
            <a:ext cx="593024" cy="103724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588C371-D825-4BAD-BAEE-4FFFEEACE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263" y="4368603"/>
            <a:ext cx="1050828" cy="183797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AC2BC09-6335-4825-9B00-E19AC6B03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79" y="4157585"/>
            <a:ext cx="1292119" cy="2260014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733415-AA4E-486C-BD73-164C1ADE6E01}"/>
              </a:ext>
            </a:extLst>
          </p:cNvPr>
          <p:cNvCxnSpPr>
            <a:cxnSpLocks/>
          </p:cNvCxnSpPr>
          <p:nvPr/>
        </p:nvCxnSpPr>
        <p:spPr>
          <a:xfrm flipH="1">
            <a:off x="2864834" y="528320"/>
            <a:ext cx="323813" cy="3042723"/>
          </a:xfrm>
          <a:prstGeom prst="line">
            <a:avLst/>
          </a:prstGeom>
          <a:ln w="285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A861A1A-889C-450F-B68A-8E2E4CD262B0}"/>
              </a:ext>
            </a:extLst>
          </p:cNvPr>
          <p:cNvCxnSpPr>
            <a:cxnSpLocks/>
          </p:cNvCxnSpPr>
          <p:nvPr/>
        </p:nvCxnSpPr>
        <p:spPr>
          <a:xfrm>
            <a:off x="7818640" y="3555803"/>
            <a:ext cx="0" cy="3027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2D4430B-9B2F-4219-B991-6FEA52A9933F}"/>
              </a:ext>
            </a:extLst>
          </p:cNvPr>
          <p:cNvCxnSpPr>
            <a:cxnSpLocks/>
          </p:cNvCxnSpPr>
          <p:nvPr/>
        </p:nvCxnSpPr>
        <p:spPr>
          <a:xfrm>
            <a:off x="1332201" y="941033"/>
            <a:ext cx="2556769" cy="2630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582D07-CA1E-485A-BA4E-5053A6CA4E49}"/>
              </a:ext>
            </a:extLst>
          </p:cNvPr>
          <p:cNvCxnSpPr>
            <a:cxnSpLocks/>
          </p:cNvCxnSpPr>
          <p:nvPr/>
        </p:nvCxnSpPr>
        <p:spPr>
          <a:xfrm flipH="1">
            <a:off x="3888972" y="941033"/>
            <a:ext cx="2556767" cy="2630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B6B54E-607D-4D3E-9A13-E57641A9A1C2}"/>
              </a:ext>
            </a:extLst>
          </p:cNvPr>
          <p:cNvCxnSpPr>
            <a:cxnSpLocks/>
          </p:cNvCxnSpPr>
          <p:nvPr/>
        </p:nvCxnSpPr>
        <p:spPr>
          <a:xfrm>
            <a:off x="2247289" y="737832"/>
            <a:ext cx="1650749" cy="2833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5ED4F7-96A2-44D8-AC57-1580B707552F}"/>
              </a:ext>
            </a:extLst>
          </p:cNvPr>
          <p:cNvGrpSpPr/>
          <p:nvPr/>
        </p:nvGrpSpPr>
        <p:grpSpPr>
          <a:xfrm>
            <a:off x="2733409" y="3505898"/>
            <a:ext cx="256754" cy="663182"/>
            <a:chOff x="3162142" y="3629683"/>
            <a:chExt cx="256754" cy="663182"/>
          </a:xfrm>
        </p:grpSpPr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0DEC2CE2-1405-4F72-9305-17C611B4E29A}"/>
                </a:ext>
              </a:extLst>
            </p:cNvPr>
            <p:cNvSpPr/>
            <p:nvPr/>
          </p:nvSpPr>
          <p:spPr>
            <a:xfrm flipV="1">
              <a:off x="3162142" y="3629683"/>
              <a:ext cx="256754" cy="360878"/>
            </a:xfrm>
            <a:prstGeom prst="trapezoid">
              <a:avLst>
                <a:gd name="adj" fmla="val 3344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34A248C-5D12-473B-AA54-68F71E8B6B88}"/>
                </a:ext>
              </a:extLst>
            </p:cNvPr>
            <p:cNvSpPr/>
            <p:nvPr/>
          </p:nvSpPr>
          <p:spPr>
            <a:xfrm>
              <a:off x="3162142" y="3850640"/>
              <a:ext cx="256753" cy="4422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5FBFEE9-78EA-43C1-BF72-970A83A8A06D}"/>
              </a:ext>
            </a:extLst>
          </p:cNvPr>
          <p:cNvGrpSpPr/>
          <p:nvPr/>
        </p:nvGrpSpPr>
        <p:grpSpPr>
          <a:xfrm>
            <a:off x="3777328" y="3505898"/>
            <a:ext cx="256754" cy="663182"/>
            <a:chOff x="3162142" y="3629683"/>
            <a:chExt cx="256754" cy="663182"/>
          </a:xfrm>
        </p:grpSpPr>
        <p:sp>
          <p:nvSpPr>
            <p:cNvPr id="38" name="사다리꼴 37">
              <a:extLst>
                <a:ext uri="{FF2B5EF4-FFF2-40B4-BE49-F238E27FC236}">
                  <a16:creationId xmlns:a16="http://schemas.microsoft.com/office/drawing/2014/main" id="{5F68CE76-7F78-405D-9466-3E2724FE6EA6}"/>
                </a:ext>
              </a:extLst>
            </p:cNvPr>
            <p:cNvSpPr/>
            <p:nvPr/>
          </p:nvSpPr>
          <p:spPr>
            <a:xfrm flipV="1">
              <a:off x="3162142" y="3629683"/>
              <a:ext cx="256754" cy="360878"/>
            </a:xfrm>
            <a:prstGeom prst="trapezoid">
              <a:avLst>
                <a:gd name="adj" fmla="val 3344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AE277C7-2221-4A06-81DF-568FE2005DEE}"/>
                </a:ext>
              </a:extLst>
            </p:cNvPr>
            <p:cNvSpPr/>
            <p:nvPr/>
          </p:nvSpPr>
          <p:spPr>
            <a:xfrm>
              <a:off x="3162142" y="3850640"/>
              <a:ext cx="256753" cy="4422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9C6A52-5867-4418-8BFC-257FF135EEE6}"/>
              </a:ext>
            </a:extLst>
          </p:cNvPr>
          <p:cNvSpPr/>
          <p:nvPr/>
        </p:nvSpPr>
        <p:spPr>
          <a:xfrm>
            <a:off x="6658002" y="285539"/>
            <a:ext cx="4836160" cy="30276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0458E98-FAA0-4276-885B-38EB32A10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34" y="1465954"/>
            <a:ext cx="767388" cy="134222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4D3AB5B-9EC4-4646-A3DA-CAEAB4BF6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24" y="1737416"/>
            <a:ext cx="593023" cy="103724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2085EE9-127A-4EFC-9AC0-05130E882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13" y="1151012"/>
            <a:ext cx="1050828" cy="183797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B88F7AB-8FF8-42B2-89C9-F699D9B6F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14" y="865807"/>
            <a:ext cx="1292119" cy="2260014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BCA2DC0-EDF2-4795-81BA-CAE197484BC3}"/>
              </a:ext>
            </a:extLst>
          </p:cNvPr>
          <p:cNvCxnSpPr>
            <a:cxnSpLocks/>
          </p:cNvCxnSpPr>
          <p:nvPr/>
        </p:nvCxnSpPr>
        <p:spPr>
          <a:xfrm>
            <a:off x="8862973" y="285539"/>
            <a:ext cx="0" cy="3027680"/>
          </a:xfrm>
          <a:prstGeom prst="line">
            <a:avLst/>
          </a:prstGeom>
          <a:ln w="285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막힌 원호 19">
            <a:extLst>
              <a:ext uri="{FF2B5EF4-FFF2-40B4-BE49-F238E27FC236}">
                <a16:creationId xmlns:a16="http://schemas.microsoft.com/office/drawing/2014/main" id="{9DCF31F1-5905-49F7-935A-22396D73FB8B}"/>
              </a:ext>
            </a:extLst>
          </p:cNvPr>
          <p:cNvSpPr/>
          <p:nvPr/>
        </p:nvSpPr>
        <p:spPr>
          <a:xfrm>
            <a:off x="3063595" y="2902415"/>
            <a:ext cx="1650749" cy="1650749"/>
          </a:xfrm>
          <a:prstGeom prst="blockArc">
            <a:avLst>
              <a:gd name="adj1" fmla="val 13992047"/>
              <a:gd name="adj2" fmla="val 14793073"/>
              <a:gd name="adj3" fmla="val 0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막힌 원호 50">
            <a:extLst>
              <a:ext uri="{FF2B5EF4-FFF2-40B4-BE49-F238E27FC236}">
                <a16:creationId xmlns:a16="http://schemas.microsoft.com/office/drawing/2014/main" id="{81EDA6EA-4A5D-4001-9EED-B8D1408BE849}"/>
              </a:ext>
            </a:extLst>
          </p:cNvPr>
          <p:cNvSpPr/>
          <p:nvPr/>
        </p:nvSpPr>
        <p:spPr>
          <a:xfrm>
            <a:off x="2012233" y="2860962"/>
            <a:ext cx="1650749" cy="1650749"/>
          </a:xfrm>
          <a:prstGeom prst="blockArc">
            <a:avLst>
              <a:gd name="adj1" fmla="val 13911726"/>
              <a:gd name="adj2" fmla="val 16655673"/>
              <a:gd name="adj3" fmla="val 0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A76DC2-FA95-4380-93BA-DE60B357DFA5}"/>
              </a:ext>
            </a:extLst>
          </p:cNvPr>
          <p:cNvCxnSpPr/>
          <p:nvPr/>
        </p:nvCxnSpPr>
        <p:spPr>
          <a:xfrm>
            <a:off x="6658002" y="3947967"/>
            <a:ext cx="1160638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2467503-4E79-4094-8D9B-5C7DCD1549DC}"/>
              </a:ext>
            </a:extLst>
          </p:cNvPr>
          <p:cNvCxnSpPr>
            <a:cxnSpLocks/>
          </p:cNvCxnSpPr>
          <p:nvPr/>
        </p:nvCxnSpPr>
        <p:spPr>
          <a:xfrm>
            <a:off x="6672563" y="605327"/>
            <a:ext cx="2190410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31F27AC-5613-4427-B8D4-478B5799520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990162" y="3947967"/>
            <a:ext cx="787166" cy="1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98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0" grpId="0" animBg="1"/>
      <p:bldP spid="5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제연</dc:creator>
  <cp:lastModifiedBy>이 제연</cp:lastModifiedBy>
  <cp:revision>4</cp:revision>
  <dcterms:created xsi:type="dcterms:W3CDTF">2019-10-01T15:56:57Z</dcterms:created>
  <dcterms:modified xsi:type="dcterms:W3CDTF">2019-10-01T16:22:57Z</dcterms:modified>
</cp:coreProperties>
</file>