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5" r:id="rId5"/>
    <p:sldId id="278" r:id="rId6"/>
    <p:sldId id="274" r:id="rId7"/>
    <p:sldId id="281" r:id="rId8"/>
    <p:sldId id="280" r:id="rId9"/>
    <p:sldId id="258" r:id="rId10"/>
    <p:sldId id="283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3CA"/>
    <a:srgbClr val="FF9999"/>
    <a:srgbClr val="004F91"/>
    <a:srgbClr val="F8D9B6"/>
    <a:srgbClr val="006380"/>
    <a:srgbClr val="00869B"/>
    <a:srgbClr val="0193A7"/>
    <a:srgbClr val="41CFDA"/>
    <a:srgbClr val="03ABCF"/>
    <a:srgbClr val="0388A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88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B939AF-EDAA-4E75-B0EF-AD1B00EC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F30106A-1390-40B0-841F-1685F71A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38AE88B-69FA-4080-9CC0-29B5FD74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B0EDCCC-A2F3-409E-893E-B076AC58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9D75FD3-8F3B-4CAF-91E1-FAFA5BCD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594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E433327-2AA1-4F82-802C-DC8A8E84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50D131-1ED2-433C-9960-491453AA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F54170F-6CD6-45B7-A0A1-3F17D1D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5A6900C-406A-4210-9A74-AEF8CDBA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B20B21-6076-4224-BA79-0FE5A087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175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5270640-BF01-4043-A688-44894BA6E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41199D0-8FEA-4FD4-A9CF-0C3279C2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178233B-5717-4D3E-B11D-11FE4FD0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3B9ABA-0811-45D8-BF65-551670F6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3687C3-5672-40DC-A54C-672309CD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26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851D418-F576-4A38-8063-25C621AC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6E35D4F-29F1-451D-B757-EDAF6E8B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38C7918-FDF1-4094-BA20-C5DA2E74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25FA876-3D5E-472C-8730-65A70915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DB7A82-2441-47CD-AB69-A406E8C2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22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86C961E-1530-469B-89B9-D4181531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A514DEF-766D-43D5-A733-960C8DA5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B8F40EF-1B38-4F3B-BBFC-D709BD04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D9E5F50-D32B-471C-9CE7-763238FF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3769826-8A29-490A-AA8D-6AC00752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293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7026FC-E9FB-4848-91E5-5298D899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A197AF1-560C-40CA-9F77-C4482D487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FC0796C-7EC1-4E5C-A958-404EE7B06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FB77541-68E4-4220-B55C-32A24D85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7F89BEA-B9D2-4315-865D-0922BB8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A8399B8-5430-471A-8327-BC683828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252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2CE3AB-0CC2-49EE-9DA0-3CB2C086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CB0D51B-44B7-4408-BC66-099F46D47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F61FD69-CFCC-4C2D-B7F4-0644CA98A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CC0D580-B31D-4CAB-94F1-7EBCE7BE4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CC9EEF7-64C4-4FAD-9CFE-FD473249E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8BE591D-57DD-4E41-90A3-ABF3AA38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1A6D044-C3E0-4D5E-AF10-FACC94C4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E683FC5-E510-41A5-9C66-87136290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513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ECF913-0565-4EF5-9DF3-7BBF5C8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FED481E3-9ABB-44E4-BA96-584DA6B5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98FEF85-13E2-4C06-A394-5D793C8F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959790F-659A-49BB-A168-3AFACB21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88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D358B96-B88D-44E0-80FB-A3E5115E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D4965D0-B67C-44FE-B2DF-8A9A1FF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1E08DD7-6BB0-4E42-8EE5-AAC66D4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5AD6E2-3E31-4034-8FF1-64F8A46401D0}"/>
              </a:ext>
            </a:extLst>
          </p:cNvPr>
          <p:cNvSpPr txBox="1"/>
          <p:nvPr userDrawn="1"/>
        </p:nvSpPr>
        <p:spPr>
          <a:xfrm>
            <a:off x="100069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718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5334CD-F1FC-4FC8-A33D-812FC56E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F2E690-E86A-4722-8316-0FF92D49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6D91116-A8BD-4884-9523-160728CC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1500E92-4799-4898-98C7-B692B967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DA78D38-4CFE-47A6-96B0-555ED137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49D91FB-39E5-422E-AC1D-39E10E1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004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72DA18-F480-4F43-9A50-EADDABE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C26B1D8-2477-4DB6-BE7D-112747830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8C5D60A-76F5-4617-83B0-E89AD623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B1EC6B5-B075-4D35-AF79-AED23C1C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3F6AC84-AD13-4AE0-81DD-8803DC1E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E04FB3C-BBE8-47DB-9541-199402AF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472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F54567B-AA32-4399-B4A4-FABCF6F6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378D90E-B19D-496D-A8CD-027F4150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AFBE15F-B2E5-4F5E-9536-3714D94D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84E9-28E7-414B-8A10-8B88CF2761E2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21C7A53-550B-4CD2-B975-305B0E751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B20BB5B-A2EE-4D07-89B8-AA87B48F1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0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akernambo.com/123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01D4D50-8EEB-453B-8DD4-8658573A49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7" y="0"/>
            <a:ext cx="12192000" cy="685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D7974FE1-4C44-45A0-9328-80FCD0645472}"/>
              </a:ext>
            </a:extLst>
          </p:cNvPr>
          <p:cNvGrpSpPr/>
          <p:nvPr/>
        </p:nvGrpSpPr>
        <p:grpSpPr>
          <a:xfrm>
            <a:off x="3175956" y="1288327"/>
            <a:ext cx="6348572" cy="2140674"/>
            <a:chOff x="3792955" y="2747210"/>
            <a:chExt cx="4606089" cy="1363579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C7E463ED-4BD5-42F9-96F2-9C70B90152F7}"/>
                </a:ext>
              </a:extLst>
            </p:cNvPr>
            <p:cNvSpPr/>
            <p:nvPr/>
          </p:nvSpPr>
          <p:spPr>
            <a:xfrm>
              <a:off x="3792955" y="2747210"/>
              <a:ext cx="4606089" cy="1363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E17282E7-FE6A-4789-A025-64312C9596EB}"/>
                </a:ext>
              </a:extLst>
            </p:cNvPr>
            <p:cNvSpPr txBox="1"/>
            <p:nvPr/>
          </p:nvSpPr>
          <p:spPr>
            <a:xfrm>
              <a:off x="3792955" y="2875679"/>
              <a:ext cx="4606089" cy="123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캡스톤</a:t>
              </a:r>
              <a:r>
                <a:rPr lang="ko-KR" altLang="en-U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디자인</a:t>
              </a:r>
              <a:endPara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팀 </a:t>
              </a:r>
              <a:r>
                <a:rPr lang="en-US" altLang="ko-KR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</a:t>
              </a:r>
            </a:p>
            <a:p>
              <a:pPr algn="ctr"/>
              <a:r>
                <a:rPr lang="ko-KR" altLang="en-U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진행 상황</a:t>
              </a:r>
              <a:endPara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C9D7342-D647-4D17-987E-AD9E2B1BACC0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D7974FE1-4C44-45A0-9328-80FCD0645472}"/>
              </a:ext>
            </a:extLst>
          </p:cNvPr>
          <p:cNvGrpSpPr/>
          <p:nvPr/>
        </p:nvGrpSpPr>
        <p:grpSpPr>
          <a:xfrm>
            <a:off x="5726116" y="4363773"/>
            <a:ext cx="6348572" cy="2140674"/>
            <a:chOff x="3792955" y="2747210"/>
            <a:chExt cx="4606089" cy="1363579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C7E463ED-4BD5-42F9-96F2-9C70B90152F7}"/>
                </a:ext>
              </a:extLst>
            </p:cNvPr>
            <p:cNvSpPr/>
            <p:nvPr/>
          </p:nvSpPr>
          <p:spPr>
            <a:xfrm>
              <a:off x="3792955" y="2747210"/>
              <a:ext cx="4606089" cy="1363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17282E7-FE6A-4789-A025-64312C9596EB}"/>
                </a:ext>
              </a:extLst>
            </p:cNvPr>
            <p:cNvSpPr txBox="1"/>
            <p:nvPr/>
          </p:nvSpPr>
          <p:spPr>
            <a:xfrm>
              <a:off x="3792955" y="2875679"/>
              <a:ext cx="4606089" cy="999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과제 수행원 </a:t>
              </a:r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32141925 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박종범</a:t>
              </a:r>
              <a:endPara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</a:t>
              </a:r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32153350 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이영배</a:t>
              </a:r>
              <a:endPara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32144107 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전세호</a:t>
              </a:r>
              <a:endPara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	 32154379 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조민규</a:t>
              </a:r>
              <a:endPara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1280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구매 물품 관련 사항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800" y="149173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구매 신청한 </a:t>
            </a:r>
            <a:r>
              <a:rPr lang="en-US" altLang="ko-KR" dirty="0" err="1" smtClean="0"/>
              <a:t>nvidia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jetson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카메라 사용법 조사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유튜브</a:t>
            </a:r>
            <a:r>
              <a:rPr lang="ko-KR" altLang="en-US" dirty="0" smtClean="0"/>
              <a:t> 영상과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조사를 통하여 사용법 익히기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6561" y="2580640"/>
            <a:ext cx="3698240" cy="361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54500" y="2580640"/>
            <a:ext cx="3530600" cy="3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04128" y="2363080"/>
            <a:ext cx="3933872" cy="403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120" y="6471920"/>
            <a:ext cx="46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5"/>
              </a:rPr>
              <a:t>https://</a:t>
            </a:r>
            <a:r>
              <a:rPr lang="en-US" altLang="ko-KR" sz="1200" dirty="0" smtClean="0">
                <a:hlinkClick r:id="rId5"/>
              </a:rPr>
              <a:t>makernambo.com/123</a:t>
            </a:r>
            <a:r>
              <a:rPr lang="en-US" altLang="ko-KR" sz="1200" dirty="0" smtClean="0"/>
              <a:t> (</a:t>
            </a:r>
            <a:r>
              <a:rPr lang="en-US" altLang="ko-KR" sz="1200" dirty="0" err="1" smtClean="0"/>
              <a:t>jetson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nano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예제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1030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CE234F1-15F6-4E30-A12E-40056B7F701B}"/>
              </a:ext>
            </a:extLst>
          </p:cNvPr>
          <p:cNvSpPr txBox="1"/>
          <p:nvPr/>
        </p:nvSpPr>
        <p:spPr>
          <a:xfrm>
            <a:off x="4252386" y="2921168"/>
            <a:ext cx="3687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452825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78E1DBB-13E2-4867-9811-D742501245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D0B557EB-C578-416A-92EE-78FECCB949BA}"/>
              </a:ext>
            </a:extLst>
          </p:cNvPr>
          <p:cNvGrpSpPr/>
          <p:nvPr/>
        </p:nvGrpSpPr>
        <p:grpSpPr>
          <a:xfrm>
            <a:off x="440154" y="408177"/>
            <a:ext cx="3700046" cy="823724"/>
            <a:chOff x="389354" y="547877"/>
            <a:chExt cx="3700046" cy="823724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266D9CC6-945B-4BEF-90E1-EE553E70A42F}"/>
                </a:ext>
              </a:extLst>
            </p:cNvPr>
            <p:cNvSpPr/>
            <p:nvPr/>
          </p:nvSpPr>
          <p:spPr>
            <a:xfrm>
              <a:off x="389354" y="547877"/>
              <a:ext cx="3700046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DEECFE1-1A00-4D67-9FB4-22FC31915675}"/>
                </a:ext>
              </a:extLst>
            </p:cNvPr>
            <p:cNvSpPr txBox="1"/>
            <p:nvPr/>
          </p:nvSpPr>
          <p:spPr>
            <a:xfrm>
              <a:off x="567305" y="714705"/>
              <a:ext cx="3344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목차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E1892D3-4436-43F1-8740-AEBFB858AD41}"/>
              </a:ext>
            </a:extLst>
          </p:cNvPr>
          <p:cNvCxnSpPr>
            <a:cxnSpLocks/>
          </p:cNvCxnSpPr>
          <p:nvPr/>
        </p:nvCxnSpPr>
        <p:spPr>
          <a:xfrm>
            <a:off x="389354" y="1625600"/>
            <a:ext cx="570664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9E2BB20F-FE40-4D0B-A9CC-91C252B14083}"/>
              </a:ext>
            </a:extLst>
          </p:cNvPr>
          <p:cNvGrpSpPr/>
          <p:nvPr/>
        </p:nvGrpSpPr>
        <p:grpSpPr>
          <a:xfrm>
            <a:off x="440154" y="2230106"/>
            <a:ext cx="4357604" cy="690146"/>
            <a:chOff x="440154" y="2095500"/>
            <a:chExt cx="4357604" cy="690146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009F5C2F-BB1F-4D38-B2B6-B4A7F5E215DC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B0A348F-3BB5-43F1-A55C-DDA4D457E7E0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B2380DA-6342-490C-9DFF-163A21F81BD1}"/>
                </a:ext>
              </a:extLst>
            </p:cNvPr>
            <p:cNvSpPr txBox="1"/>
            <p:nvPr/>
          </p:nvSpPr>
          <p:spPr>
            <a:xfrm>
              <a:off x="1251594" y="2178963"/>
              <a:ext cx="35461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/>
                <a:t>팀 구성 관련 변경사항</a:t>
              </a:r>
              <a:endParaRPr lang="ko-KR" altLang="en-US" sz="2800" spc="-15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20C26065-7565-44C4-B747-8CD3299F72A7}"/>
              </a:ext>
            </a:extLst>
          </p:cNvPr>
          <p:cNvGrpSpPr/>
          <p:nvPr/>
        </p:nvGrpSpPr>
        <p:grpSpPr>
          <a:xfrm>
            <a:off x="440154" y="3544387"/>
            <a:ext cx="4017767" cy="690146"/>
            <a:chOff x="440154" y="2095500"/>
            <a:chExt cx="4017767" cy="690146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AFC55D33-0CAD-4614-8632-70A10A37F09E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8A5E395-D5DB-4B03-8B8E-60B1A41329C7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5F148239-00A2-4932-82B1-EF14501DD728}"/>
                </a:ext>
              </a:extLst>
            </p:cNvPr>
            <p:cNvSpPr txBox="1"/>
            <p:nvPr/>
          </p:nvSpPr>
          <p:spPr>
            <a:xfrm>
              <a:off x="1251594" y="2178963"/>
              <a:ext cx="32063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/>
                <a:t>자료 조사 관련 사항</a:t>
              </a:r>
              <a:endParaRPr lang="ko-KR" altLang="en-US" sz="2800" spc="-15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B203C965-E688-465C-921F-C4F64167E8A9}"/>
              </a:ext>
            </a:extLst>
          </p:cNvPr>
          <p:cNvGrpSpPr/>
          <p:nvPr/>
        </p:nvGrpSpPr>
        <p:grpSpPr>
          <a:xfrm>
            <a:off x="440154" y="4929788"/>
            <a:ext cx="4017767" cy="690146"/>
            <a:chOff x="440154" y="2095500"/>
            <a:chExt cx="4017767" cy="690146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DA24C94C-5395-46F3-A365-649314DE0215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CA268A45-50A3-4F79-B09E-7CAC3ADBCF7B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431DDCBD-1FF9-423F-9399-0882363FC909}"/>
                </a:ext>
              </a:extLst>
            </p:cNvPr>
            <p:cNvSpPr txBox="1"/>
            <p:nvPr/>
          </p:nvSpPr>
          <p:spPr>
            <a:xfrm>
              <a:off x="1251594" y="2178963"/>
              <a:ext cx="32063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/>
                <a:t>구매 물품 관련 사항</a:t>
              </a:r>
              <a:endParaRPr lang="ko-KR" altLang="en-US" sz="2800" spc="-15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4C1F1A1-404A-470B-9E30-C4347D243A5E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509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E6ABD68-8D65-414B-8636-3DC83DFE18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2160311D-A36A-40A0-8489-8BA748540C07}"/>
              </a:ext>
            </a:extLst>
          </p:cNvPr>
          <p:cNvGrpSpPr/>
          <p:nvPr/>
        </p:nvGrpSpPr>
        <p:grpSpPr>
          <a:xfrm>
            <a:off x="833855" y="2853155"/>
            <a:ext cx="5075597" cy="1151690"/>
            <a:chOff x="656055" y="2853155"/>
            <a:chExt cx="5075597" cy="115169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51D307E5-5280-4F48-BC00-E275F1CD1B77}"/>
                </a:ext>
              </a:extLst>
            </p:cNvPr>
            <p:cNvGrpSpPr/>
            <p:nvPr/>
          </p:nvGrpSpPr>
          <p:grpSpPr>
            <a:xfrm>
              <a:off x="656055" y="2853155"/>
              <a:ext cx="5075597" cy="1151690"/>
              <a:chOff x="3792955" y="2747211"/>
              <a:chExt cx="5075597" cy="115169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952BDBD4-CA02-4D68-A1B5-951D0166F2A1}"/>
                  </a:ext>
                </a:extLst>
              </p:cNvPr>
              <p:cNvSpPr/>
              <p:nvPr/>
            </p:nvSpPr>
            <p:spPr>
              <a:xfrm>
                <a:off x="3792955" y="2747211"/>
                <a:ext cx="5075597" cy="11516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B11F4567-BA9C-49C3-B5F9-1275F55A02EC}"/>
                  </a:ext>
                </a:extLst>
              </p:cNvPr>
              <p:cNvSpPr txBox="1"/>
              <p:nvPr/>
            </p:nvSpPr>
            <p:spPr>
              <a:xfrm>
                <a:off x="4067238" y="3109221"/>
                <a:ext cx="48013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팀 구성 관련 변경사항</a:t>
                </a:r>
                <a:endParaRPr lang="ko-KR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0B694252-943C-4CD4-AD8F-4C29A3F532A7}"/>
                </a:ext>
              </a:extLst>
            </p:cNvPr>
            <p:cNvSpPr txBox="1"/>
            <p:nvPr/>
          </p:nvSpPr>
          <p:spPr>
            <a:xfrm>
              <a:off x="930338" y="293526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1,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9462CBE-36B4-4477-9103-304449E1EB3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234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4423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구성 관련 변경 사항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723900" y="1841503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8D541EC-999A-4351-BB2B-27AF53DDB377}"/>
              </a:ext>
            </a:extLst>
          </p:cNvPr>
          <p:cNvSpPr/>
          <p:nvPr/>
        </p:nvSpPr>
        <p:spPr>
          <a:xfrm>
            <a:off x="607563" y="1425442"/>
            <a:ext cx="2925074" cy="832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B964B42-9C5D-46BF-B375-F9E0B8A3863F}"/>
              </a:ext>
            </a:extLst>
          </p:cNvPr>
          <p:cNvSpPr txBox="1"/>
          <p:nvPr/>
        </p:nvSpPr>
        <p:spPr>
          <a:xfrm>
            <a:off x="518670" y="1549115"/>
            <a:ext cx="3013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인원 추가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DECD186-DBBB-4196-B282-A839BD212069}"/>
              </a:ext>
            </a:extLst>
          </p:cNvPr>
          <p:cNvSpPr txBox="1"/>
          <p:nvPr/>
        </p:nvSpPr>
        <p:spPr>
          <a:xfrm>
            <a:off x="2025649" y="267539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46415"/>
              </p:ext>
            </p:extLst>
          </p:nvPr>
        </p:nvGraphicFramePr>
        <p:xfrm>
          <a:off x="1310640" y="2565686"/>
          <a:ext cx="9621521" cy="3377912"/>
        </p:xfrm>
        <a:graphic>
          <a:graphicData uri="http://schemas.openxmlformats.org/drawingml/2006/table">
            <a:tbl>
              <a:tblPr/>
              <a:tblGrid>
                <a:gridCol w="1388135"/>
                <a:gridCol w="1688864"/>
                <a:gridCol w="3963114"/>
                <a:gridCol w="2581408"/>
              </a:tblGrid>
              <a:tr h="6215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성 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소 속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역 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참여도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(%)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1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박종범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소프트웨어학과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자료조사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설계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오픈소스 코드 분석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코딩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테스팅 및 보완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100%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1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이영배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수학과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ppt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제작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발표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설계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자료조사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오픈소스 코드 분석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100%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1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전세호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소프트웨어학과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재무관리 및 자료관리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자료조사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테스트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설계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100%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1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조민규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소프트웨어학과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자료조사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테스팅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 및 보완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설계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코딩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오픈소스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 코드 분석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100%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3054350" y="2565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993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4423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구성 관련 변경 사항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00247"/>
              </p:ext>
            </p:extLst>
          </p:nvPr>
        </p:nvGraphicFramePr>
        <p:xfrm>
          <a:off x="1127760" y="1432562"/>
          <a:ext cx="10088885" cy="4665756"/>
        </p:xfrm>
        <a:graphic>
          <a:graphicData uri="http://schemas.openxmlformats.org/drawingml/2006/table">
            <a:tbl>
              <a:tblPr/>
              <a:tblGrid>
                <a:gridCol w="1408919"/>
                <a:gridCol w="587382"/>
                <a:gridCol w="294091"/>
                <a:gridCol w="428973"/>
                <a:gridCol w="428973"/>
                <a:gridCol w="428973"/>
                <a:gridCol w="428973"/>
                <a:gridCol w="428973"/>
                <a:gridCol w="286100"/>
                <a:gridCol w="301284"/>
                <a:gridCol w="301284"/>
                <a:gridCol w="294091"/>
                <a:gridCol w="294091"/>
                <a:gridCol w="294091"/>
                <a:gridCol w="293292"/>
                <a:gridCol w="428973"/>
                <a:gridCol w="428973"/>
                <a:gridCol w="428973"/>
                <a:gridCol w="428973"/>
                <a:gridCol w="428973"/>
                <a:gridCol w="293292"/>
                <a:gridCol w="293292"/>
                <a:gridCol w="428973"/>
                <a:gridCol w="428973"/>
              </a:tblGrid>
              <a:tr h="32212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업무내용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담당자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2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6306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자료조사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Requirement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Analysis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공통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0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8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System Design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8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(Block diagram, System specification)</a:t>
                      </a:r>
                      <a:endParaRPr lang="sv-SE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이영배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기능별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Coding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박종범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Test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전세호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8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중간보고서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공통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Testing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및 보완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조민규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8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최종제작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공통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8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최종보고서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공통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087563" y="1905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0305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6E6F778-AB9C-4E58-9B6C-B4E293A186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D6874F9-2569-4DE6-9A1C-0C9DCFAFECF6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CD2551D-E28F-4AC1-845E-E77A839BDF8F}"/>
              </a:ext>
            </a:extLst>
          </p:cNvPr>
          <p:cNvGrpSpPr/>
          <p:nvPr/>
        </p:nvGrpSpPr>
        <p:grpSpPr>
          <a:xfrm>
            <a:off x="833855" y="2853155"/>
            <a:ext cx="4613933" cy="1151690"/>
            <a:chOff x="656055" y="2853155"/>
            <a:chExt cx="4613933" cy="1151690"/>
          </a:xfrm>
        </p:grpSpPr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4730D19C-BD34-486B-877F-91E8EE5A5735}"/>
                </a:ext>
              </a:extLst>
            </p:cNvPr>
            <p:cNvGrpSpPr/>
            <p:nvPr/>
          </p:nvGrpSpPr>
          <p:grpSpPr>
            <a:xfrm>
              <a:off x="656055" y="2853155"/>
              <a:ext cx="4613933" cy="1151690"/>
              <a:chOff x="3792955" y="2747211"/>
              <a:chExt cx="4613933" cy="115169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ED4C8313-CB9A-4AD3-9525-3ECBC0187CD6}"/>
                  </a:ext>
                </a:extLst>
              </p:cNvPr>
              <p:cNvSpPr/>
              <p:nvPr/>
            </p:nvSpPr>
            <p:spPr>
              <a:xfrm>
                <a:off x="3792955" y="2747211"/>
                <a:ext cx="4613933" cy="11516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AA617AAA-1CBF-4FF2-929F-992E6EC6CDC1}"/>
                  </a:ext>
                </a:extLst>
              </p:cNvPr>
              <p:cNvSpPr txBox="1"/>
              <p:nvPr/>
            </p:nvSpPr>
            <p:spPr>
              <a:xfrm>
                <a:off x="4067238" y="3109221"/>
                <a:ext cx="43396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자료 조사 관련 사항</a:t>
                </a:r>
                <a:endParaRPr lang="ko-KR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24F073B6-EF23-4646-B283-4A1E2DFE371D}"/>
                </a:ext>
              </a:extLst>
            </p:cNvPr>
            <p:cNvSpPr txBox="1"/>
            <p:nvPr/>
          </p:nvSpPr>
          <p:spPr>
            <a:xfrm>
              <a:off x="930338" y="293526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2,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8512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자료 조사 관련 사항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양쪽 대괄호 45">
            <a:extLst>
              <a:ext uri="{FF2B5EF4-FFF2-40B4-BE49-F238E27FC236}">
                <a16:creationId xmlns="" xmlns:a16="http://schemas.microsoft.com/office/drawing/2014/main" id="{F4A2C6F1-4107-4DE1-8351-97FC51FBED0F}"/>
              </a:ext>
            </a:extLst>
          </p:cNvPr>
          <p:cNvSpPr/>
          <p:nvPr/>
        </p:nvSpPr>
        <p:spPr>
          <a:xfrm>
            <a:off x="182881" y="1306186"/>
            <a:ext cx="6238240" cy="588331"/>
          </a:xfrm>
          <a:prstGeom prst="bracketPair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DF9E966-0894-4438-95B0-329911DF420B}"/>
              </a:ext>
            </a:extLst>
          </p:cNvPr>
          <p:cNvSpPr txBox="1"/>
          <p:nvPr/>
        </p:nvSpPr>
        <p:spPr>
          <a:xfrm>
            <a:off x="290603" y="1371297"/>
            <a:ext cx="6022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카메라의 얼굴 인식에 관련된 자료 조사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1990" y="2038032"/>
            <a:ext cx="4561841" cy="441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05582" y="6512697"/>
            <a:ext cx="418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영상처리와 기계학습을 통한 물체 인식 논문</a:t>
            </a:r>
            <a:endParaRPr lang="ko-KR" altLang="en-US" sz="12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78320" y="1894517"/>
            <a:ext cx="4724400" cy="46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6534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자료 조사 관련 사항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805E3AD-F221-400F-993E-EEDAD990B811}"/>
              </a:ext>
            </a:extLst>
          </p:cNvPr>
          <p:cNvSpPr txBox="1"/>
          <p:nvPr/>
        </p:nvSpPr>
        <p:spPr>
          <a:xfrm>
            <a:off x="768071" y="4888520"/>
            <a:ext cx="3261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어떤 방식으로 얼굴 이미지를 학습 시킬 것인지 조사 필요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실제 구현 가능한 방법으로 선정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12BE011-3D57-4632-A1CE-846EB11C7FF7}"/>
              </a:ext>
            </a:extLst>
          </p:cNvPr>
          <p:cNvSpPr txBox="1"/>
          <p:nvPr/>
        </p:nvSpPr>
        <p:spPr>
          <a:xfrm>
            <a:off x="1508130" y="4273064"/>
            <a:ext cx="178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얼굴 이미지 학습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DE3DC08-1925-4BD1-9667-92DF9D1EE527}"/>
              </a:ext>
            </a:extLst>
          </p:cNvPr>
          <p:cNvSpPr txBox="1"/>
          <p:nvPr/>
        </p:nvSpPr>
        <p:spPr>
          <a:xfrm>
            <a:off x="4445991" y="4888520"/>
            <a:ext cx="3261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학습된 데이터를 이용하여 얼굴 인식을 가능하게 할 알고리즘들을 조사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구현 가능한 알고리즘으로 선정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F414CC2-180D-483B-9AEF-F18B732BB4EA}"/>
              </a:ext>
            </a:extLst>
          </p:cNvPr>
          <p:cNvSpPr txBox="1"/>
          <p:nvPr/>
        </p:nvSpPr>
        <p:spPr>
          <a:xfrm>
            <a:off x="4253102" y="427306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학습을 통한 얼굴 인식 알고리즘 구현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F3BA813-ED39-4B2D-8A07-C00BD615EA5A}"/>
              </a:ext>
            </a:extLst>
          </p:cNvPr>
          <p:cNvSpPr txBox="1"/>
          <p:nvPr/>
        </p:nvSpPr>
        <p:spPr>
          <a:xfrm>
            <a:off x="8123911" y="4888520"/>
            <a:ext cx="326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구현된 알고리즘을 이용하여 얼굴 판별 실험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566A914-C283-4EED-80AA-52B5BAE2C811}"/>
              </a:ext>
            </a:extLst>
          </p:cNvPr>
          <p:cNvSpPr txBox="1"/>
          <p:nvPr/>
        </p:nvSpPr>
        <p:spPr>
          <a:xfrm>
            <a:off x="9210212" y="4273064"/>
            <a:ext cx="108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얼굴 판별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4" y="1869440"/>
            <a:ext cx="3570149" cy="186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1666239"/>
            <a:ext cx="3676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666" y="2103118"/>
            <a:ext cx="3676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2578417"/>
            <a:ext cx="3676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3063875"/>
            <a:ext cx="3676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666" y="3552974"/>
            <a:ext cx="367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66" y="1869440"/>
            <a:ext cx="2939452" cy="1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900254" y="1148217"/>
            <a:ext cx="418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영상처리와 기계학습을 통한 물체 인식 논문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8891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4438454-4445-470C-9B40-D588F89747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0E5AFEBE-345C-421D-9E6A-4A0DD540B24B}"/>
              </a:ext>
            </a:extLst>
          </p:cNvPr>
          <p:cNvGrpSpPr/>
          <p:nvPr/>
        </p:nvGrpSpPr>
        <p:grpSpPr>
          <a:xfrm>
            <a:off x="833855" y="2853155"/>
            <a:ext cx="4613933" cy="1151690"/>
            <a:chOff x="656055" y="2853155"/>
            <a:chExt cx="4613933" cy="1151690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EB4A39E7-0F8D-4B93-9BCE-D8074ADB296F}"/>
                </a:ext>
              </a:extLst>
            </p:cNvPr>
            <p:cNvGrpSpPr/>
            <p:nvPr/>
          </p:nvGrpSpPr>
          <p:grpSpPr>
            <a:xfrm>
              <a:off x="656055" y="2853155"/>
              <a:ext cx="4613933" cy="1151690"/>
              <a:chOff x="3792955" y="2747211"/>
              <a:chExt cx="4613933" cy="115169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D32F8684-B732-4FEA-8982-91A4BD399B96}"/>
                  </a:ext>
                </a:extLst>
              </p:cNvPr>
              <p:cNvSpPr/>
              <p:nvPr/>
            </p:nvSpPr>
            <p:spPr>
              <a:xfrm>
                <a:off x="3792955" y="2747211"/>
                <a:ext cx="4613933" cy="11516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ACE65F7B-89D6-4469-9DAC-DFF4F768E604}"/>
                  </a:ext>
                </a:extLst>
              </p:cNvPr>
              <p:cNvSpPr txBox="1"/>
              <p:nvPr/>
            </p:nvSpPr>
            <p:spPr>
              <a:xfrm>
                <a:off x="4067238" y="3109221"/>
                <a:ext cx="43396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구매 물품 관련 사항</a:t>
                </a:r>
                <a:endParaRPr lang="ko-KR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07BE77B-933E-4E29-84ED-CFFEE53737F1}"/>
                </a:ext>
              </a:extLst>
            </p:cNvPr>
            <p:cNvSpPr txBox="1"/>
            <p:nvPr/>
          </p:nvSpPr>
          <p:spPr>
            <a:xfrm>
              <a:off x="930338" y="293526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3,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638D8D6-5C84-4125-A95C-5518763A767D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65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622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0193A7"/>
      </a:accent1>
      <a:accent2>
        <a:srgbClr val="41CFDA"/>
      </a:accent2>
      <a:accent3>
        <a:srgbClr val="F8D9B6"/>
      </a:accent3>
      <a:accent4>
        <a:srgbClr val="DFC3AB"/>
      </a:accent4>
      <a:accent5>
        <a:srgbClr val="03ABCF"/>
      </a:accent5>
      <a:accent6>
        <a:srgbClr val="006380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339</Words>
  <Application>Microsoft Office PowerPoint</Application>
  <PresentationFormat>사용자 지정</PresentationFormat>
  <Paragraphs>116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bumi9</cp:lastModifiedBy>
  <cp:revision>37</cp:revision>
  <dcterms:created xsi:type="dcterms:W3CDTF">2020-06-22T00:57:09Z</dcterms:created>
  <dcterms:modified xsi:type="dcterms:W3CDTF">2021-03-30T06:43:13Z</dcterms:modified>
</cp:coreProperties>
</file>