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B_0.xml" ContentType="application/vnd.ms-powerpoint.comments+xml"/>
  <Override PartName="/ppt/comments/modernComment_10D_0.xml" ContentType="application/vnd.ms-powerpoint.comments+xml"/>
  <Override PartName="/ppt/comments/modernComment_111_0.xml" ContentType="application/vnd.ms-powerpoint.comments+xml"/>
  <Override PartName="/ppt/comments/modernComment_112_0.xml" ContentType="application/vnd.ms-powerpoint.comments+xml"/>
  <Override PartName="/ppt/comments/modernComment_114_0.xml" ContentType="application/vnd.ms-powerpoint.comments+xml"/>
  <Override PartName="/ppt/comments/modernComment_115_0.xml" ContentType="application/vnd.ms-powerpoint.comments+xml"/>
  <Override PartName="/ppt/comments/modernComment_116_0.xml" ContentType="application/vnd.ms-powerpoint.comments+xml"/>
  <Override PartName="/ppt/comments/modernComment_117_0.xml" ContentType="application/vnd.ms-powerpoint.comments+xml"/>
  <Override PartName="/ppt/comments/modernComment_118_0.xml" ContentType="application/vnd.ms-powerpoint.comments+xml"/>
  <Override PartName="/ppt/comments/modernComment_11C_0.xml" ContentType="application/vnd.ms-powerpoint.comments+xml"/>
  <Override PartName="/ppt/comments/modernComment_11F_0.xml" ContentType="application/vnd.ms-powerpoint.comments+xml"/>
  <Override PartName="/ppt/comments/modernComment_120_0.xml" ContentType="application/vnd.ms-powerpoint.comments+xml"/>
  <Override PartName="/ppt/comments/modernComment_121_0.xml" ContentType="application/vnd.ms-powerpoint.comments+xml"/>
  <Override PartName="/ppt/comments/modernComment_122_0.xml" ContentType="application/vnd.ms-powerpoint.comments+xml"/>
  <Override PartName="/ppt/comments/modernComment_124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38E49-2AA6-BED5-9C21-F226168428FF}" v="20" dt="2021-11-22T07:49:21.7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1231F3-F3AD-40B3-ABA1-F72B75CC05B4}" authorId="{9B88500E-549F-6D3D-DEDA-AFFD8A66AA80}" created="2021-11-22T07:24:15.941">
    <pc:sldMkLst xmlns:pc="http://schemas.microsoft.com/office/powerpoint/2013/main/command">
      <pc:docMk/>
      <pc:sldMk cId="0" sldId="259"/>
    </pc:sldMkLst>
    <p188:txBody>
      <a:bodyPr/>
      <a:lstStyle/>
      <a:p>
        <a:r>
          <a:rPr lang="ko-KR" altLang="en-US"/>
          <a:t>물리는 특정 디비를 전제해야함 형식이 다 다르기때문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8CF633-36AB-4A16-BF4F-23F02E655991}" authorId="{9B88500E-549F-6D3D-DEDA-AFFD8A66AA80}" created="2021-11-22T07:24:32.816">
    <pc:sldMkLst xmlns:pc="http://schemas.microsoft.com/office/powerpoint/2013/main/command">
      <pc:docMk/>
      <pc:sldMk cId="0" sldId="260"/>
    </pc:sldMkLst>
    <p188:txBody>
      <a:bodyPr/>
      <a:lstStyle/>
      <a:p>
        <a:r>
          <a:rPr lang="ko-KR" altLang="en-US"/>
          <a:t>관계도는 디비에 따로 나타나지 않고 자연스럽게 적용되는것임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3AB9D3-26E1-4D95-88E9-00F5BB87EC3A}" authorId="{9B88500E-549F-6D3D-DEDA-AFFD8A66AA80}" created="2021-11-22T07:26:35.725">
    <pc:sldMkLst xmlns:pc="http://schemas.microsoft.com/office/powerpoint/2013/main/command">
      <pc:docMk/>
      <pc:sldMk cId="0" sldId="267"/>
    </pc:sldMkLst>
    <p188:txBody>
      <a:bodyPr/>
      <a:lstStyle/>
      <a:p>
        <a:r>
          <a:rPr lang="ko-KR" altLang="en-US"/>
          <a:t>물리는 꼭 체크해야되고 저걸 바꾼다고 해서 크게 뭔가 달라지는건없음당장은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84ADB5-811A-4B78-ABAD-EAED260FA0AB}" authorId="{9B88500E-549F-6D3D-DEDA-AFFD8A66AA80}" created="2021-11-22T07:27:01.163">
    <pc:sldMkLst xmlns:pc="http://schemas.microsoft.com/office/powerpoint/2013/main/command">
      <pc:docMk/>
      <pc:sldMk cId="0" sldId="269"/>
    </pc:sldMkLst>
    <p188:txBody>
      <a:bodyPr/>
      <a:lstStyle/>
      <a:p>
        <a:r>
          <a:rPr lang="ko-KR" altLang="en-US"/>
          <a:t>컬럼속성을 들어가서 이제 이름과 데이터타입을 지정해주는것임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F3864C-0935-4BA2-B99C-67C874BCF458}" authorId="{9B88500E-549F-6D3D-DEDA-AFFD8A66AA80}" created="2021-11-22T07:36:07.813">
    <pc:sldMkLst xmlns:pc="http://schemas.microsoft.com/office/powerpoint/2013/main/command">
      <pc:docMk/>
      <pc:sldMk cId="0" sldId="273"/>
    </pc:sldMkLst>
    <p188:txBody>
      <a:bodyPr/>
      <a:lstStyle/>
      <a:p>
        <a:r>
          <a:rPr lang="ko-KR" altLang="en-US"/>
          <a:t>성능을 위해 눈물을 삼키고 중복을 허용하여 엔티티를 다시 통합시키는 반정규화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F784A4-CD8F-4036-8070-76FF32542479}" authorId="{9B88500E-549F-6D3D-DEDA-AFFD8A66AA80}" created="2021-11-22T07:37:02.549">
    <pc:sldMkLst xmlns:pc="http://schemas.microsoft.com/office/powerpoint/2013/main/command">
      <pc:docMk/>
      <pc:sldMk cId="0" sldId="274"/>
    </pc:sldMkLst>
    <p188:txBody>
      <a:bodyPr/>
      <a:lstStyle/>
      <a:p>
        <a:r>
          <a:rPr lang="ko-KR" altLang="en-US"/>
          <a:t>매번 검색할때마다 조인을 해야되니까 그냥 하나로 합치는 것</a:t>
        </a:r>
      </a:p>
    </p188:txBody>
  </p188:cm>
</p188:cmLst>
</file>

<file path=ppt/comments/modernComment_11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8BC3B9-7BBE-456B-AE8E-0F78E0845D27}" authorId="{9B88500E-549F-6D3D-DEDA-AFFD8A66AA80}" created="2021-11-22T07:41:28.366">
    <pc:sldMkLst xmlns:pc="http://schemas.microsoft.com/office/powerpoint/2013/main/command">
      <pc:docMk/>
      <pc:sldMk cId="0" sldId="276"/>
    </pc:sldMkLst>
    <p188:replyLst>
      <p188:reply id="{4B251477-5202-44B4-88C2-7810EC8B8F34}" authorId="{9B88500E-549F-6D3D-DEDA-AFFD8A66AA80}" created="2021-11-22T07:41:47.992">
        <p188:txBody>
          <a:bodyPr/>
          <a:lstStyle/>
          <a:p>
            <a:r>
              <a:rPr lang="ko-KR" altLang="en-US"/>
              <a:t>통합이 무조건 반정규화는 아닌듯함</a:t>
            </a:r>
          </a:p>
        </p188:txBody>
      </p188:reply>
    </p188:replyLst>
    <p188:txBody>
      <a:bodyPr/>
      <a:lstStyle/>
      <a:p>
        <a:r>
          <a:rPr lang="ko-KR" altLang="en-US"/>
          <a:t>이게 왜 반정규화?? 정규화 아니었나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CB058C-D77E-4309-9A91-F6AF55DE2BC5}" authorId="{9B88500E-549F-6D3D-DEDA-AFFD8A66AA80}" created="2021-11-22T07:42:07.117">
    <pc:sldMkLst xmlns:pc="http://schemas.microsoft.com/office/powerpoint/2013/main/command">
      <pc:docMk/>
      <pc:sldMk cId="0" sldId="277"/>
    </pc:sldMkLst>
    <p188:txBody>
      <a:bodyPr/>
      <a:lstStyle/>
      <a:p>
        <a:r>
          <a:rPr lang="ko-KR" altLang="en-US"/>
          <a:t>자주 검색되는 것을 따로 빼두면 그만큼 검색양이 줄어들 수가 있음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06FB7-9E27-4599-AEC6-F5888A8BCE49}" authorId="{9B88500E-549F-6D3D-DEDA-AFFD8A66AA80}" created="2021-11-22T07:42:33.524">
    <pc:sldMkLst xmlns:pc="http://schemas.microsoft.com/office/powerpoint/2013/main/command">
      <pc:docMk/>
      <pc:sldMk cId="0" sldId="278"/>
    </pc:sldMkLst>
    <p188:txBody>
      <a:bodyPr/>
      <a:lstStyle/>
      <a:p>
        <a:r>
          <a:rPr lang="ko-KR" altLang="en-US"/>
          <a:t>조인을 위해 반정규를 한다고 통째로 다 합쳐버릴 필요는 없다는 것임</a:t>
        </a:r>
      </a:p>
    </p188:txBody>
  </p188:cm>
</p188:cmLst>
</file>

<file path=ppt/comments/modernComment_11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F94852-8272-4A58-B1D2-79438B4CA1F2}" authorId="{9B88500E-549F-6D3D-DEDA-AFFD8A66AA80}" created="2021-11-22T07:42:54.743">
    <pc:sldMkLst xmlns:pc="http://schemas.microsoft.com/office/powerpoint/2013/main/command">
      <pc:docMk/>
      <pc:sldMk cId="0" sldId="279"/>
    </pc:sldMkLst>
    <p188:txBody>
      <a:bodyPr/>
      <a:lstStyle/>
      <a:p>
        <a:r>
          <a:rPr lang="ko-KR" altLang="en-US"/>
          <a:t>조인을 세번해야되는것을 방지하기 위해 관계를 하나 더 만들어줌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BAC2A8-E452-44EB-B6AB-281AA9710E80}" authorId="{9B88500E-549F-6D3D-DEDA-AFFD8A66AA80}" created="2021-11-22T07:43:43.275">
    <pc:sldMkLst xmlns:pc="http://schemas.microsoft.com/office/powerpoint/2013/main/command">
      <pc:docMk/>
      <pc:sldMk cId="0" sldId="280"/>
    </pc:sldMkLst>
    <p188:txBody>
      <a:bodyPr/>
      <a:lstStyle/>
      <a:p>
        <a:r>
          <a:rPr lang="ko-KR" altLang="en-US"/>
          <a:t>생각해줘야할것은 디비가 바꼇을때 갱신해줘야한다는것 보통 뷰는 자주 안바껴서 괜찮긴함</a:t>
        </a:r>
      </a:p>
    </p188:txBody>
  </p188:cm>
</p188:cmLst>
</file>

<file path=ppt/comments/modernComment_11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7B23B7-24F2-4159-9994-8120F8253999}" authorId="{9B88500E-549F-6D3D-DEDA-AFFD8A66AA80}" created="2021-11-22T07:45:08.839">
    <pc:sldMkLst xmlns:pc="http://schemas.microsoft.com/office/powerpoint/2013/main/command">
      <pc:docMk/>
      <pc:sldMk cId="0" sldId="284"/>
    </pc:sldMkLst>
    <p188:txBody>
      <a:bodyPr/>
      <a:lstStyle/>
      <a:p>
        <a:r>
          <a:rPr lang="ko-KR" altLang="en-US"/>
          <a:t>from에서 엔티티를 고르고 select에서 속성들을 고른다음 clauses에서 조항을 만듬</a:t>
        </a:r>
      </a:p>
    </p188:txBody>
  </p188:cm>
</p188:cmLst>
</file>

<file path=ppt/comments/modernComment_11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FA83EE-8032-4097-B014-B263D7C9F88D}" authorId="{9B88500E-549F-6D3D-DEDA-AFFD8A66AA80}" created="2021-11-22T07:46:10.528">
    <pc:sldMkLst xmlns:pc="http://schemas.microsoft.com/office/powerpoint/2013/main/command">
      <pc:docMk/>
      <pc:sldMk cId="0" sldId="287"/>
    </pc:sldMkLst>
    <p188:txBody>
      <a:bodyPr/>
      <a:lstStyle/>
      <a:p>
        <a:r>
          <a:rPr lang="ko-KR" altLang="en-US"/>
          <a:t>순차접근은 미친짓임 하나찾을때마다 다 뒤져봐야함</a:t>
        </a:r>
      </a:p>
    </p188:txBody>
  </p188:cm>
</p188:cmLst>
</file>

<file path=ppt/comments/modernComment_12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1B1277-E7B6-4206-8D0C-45488C09608C}" authorId="{9B88500E-549F-6D3D-DEDA-AFFD8A66AA80}" created="2021-11-22T07:46:24.169">
    <pc:sldMkLst xmlns:pc="http://schemas.microsoft.com/office/powerpoint/2013/main/command">
      <pc:docMk/>
      <pc:sldMk cId="0" sldId="288"/>
    </pc:sldMkLst>
    <p188:txBody>
      <a:bodyPr/>
      <a:lstStyle/>
      <a:p>
        <a:r>
          <a:rPr lang="ko-KR" altLang="en-US"/>
          <a:t>정렬됬다면 빨리 찾을 수 있지만 정렬하는 비용이 듬</a:t>
        </a:r>
      </a:p>
    </p188:txBody>
  </p188:cm>
</p188:cmLst>
</file>

<file path=ppt/comments/modernComment_12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67F702-66F6-43CA-A635-CD37E4C3C0C9}" authorId="{9B88500E-549F-6D3D-DEDA-AFFD8A66AA80}" created="2021-11-22T07:46:48.638">
    <pc:sldMkLst xmlns:pc="http://schemas.microsoft.com/office/powerpoint/2013/main/command">
      <pc:docMk/>
      <pc:sldMk cId="0" sldId="289"/>
    </pc:sldMkLst>
    <p188:txBody>
      <a:bodyPr/>
      <a:lstStyle/>
      <a:p>
        <a:r>
          <a:rPr lang="ko-KR" altLang="en-US"/>
          <a:t>인덱스를 관리하면 순서만 관리해주면 되니깐 해결가능</a:t>
        </a:r>
      </a:p>
    </p188:txBody>
  </p188:cm>
</p188:cmLst>
</file>

<file path=ppt/comments/modernComment_12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6EE088-8E0A-4C88-9845-D00048B2FF3D}" authorId="{9B88500E-549F-6D3D-DEDA-AFFD8A66AA80}" created="2021-11-22T07:48:34.577">
    <pc:sldMkLst xmlns:pc="http://schemas.microsoft.com/office/powerpoint/2013/main/command">
      <pc:docMk/>
      <pc:sldMk cId="0" sldId="290"/>
    </pc:sldMkLst>
    <p188:txBody>
      <a:bodyPr/>
      <a:lstStyle/>
      <a:p>
        <a:r>
          <a:rPr lang="ko-KR" altLang="en-US"/>
          <a:t>인덱스는 꼭 필요할때만 해야함 검색에 필요한 속성이고 튜플수가 많아야 함</a:t>
        </a:r>
      </a:p>
    </p188:txBody>
  </p188:cm>
</p188:cmLst>
</file>

<file path=ppt/comments/modernComment_12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BFB83E-BC3B-4267-89E5-7E53FD17A0C9}" authorId="{9B88500E-549F-6D3D-DEDA-AFFD8A66AA80}" created="2021-11-22T07:49:21.781">
    <pc:sldMkLst xmlns:pc="http://schemas.microsoft.com/office/powerpoint/2013/main/command">
      <pc:docMk/>
      <pc:sldMk cId="0" sldId="292"/>
    </pc:sldMkLst>
    <p188:txBody>
      <a:bodyPr/>
      <a:lstStyle/>
      <a:p>
        <a:r>
          <a:rPr lang="ko-KR" altLang="en-US"/>
          <a:t>실제 달라지는 건 없지만 인덱스가 생성됨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39419"/>
            <a:ext cx="7781925" cy="581660"/>
          </a:xfrm>
          <a:custGeom>
            <a:avLst/>
            <a:gdLst/>
            <a:ahLst/>
            <a:cxnLst/>
            <a:rect l="l" t="t" r="r" b="b"/>
            <a:pathLst>
              <a:path w="7781925" h="5816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51180"/>
                </a:lnTo>
                <a:lnTo>
                  <a:pt x="9144" y="551180"/>
                </a:lnTo>
                <a:lnTo>
                  <a:pt x="4572" y="551180"/>
                </a:lnTo>
                <a:lnTo>
                  <a:pt x="0" y="551180"/>
                </a:lnTo>
                <a:lnTo>
                  <a:pt x="0" y="571500"/>
                </a:lnTo>
                <a:lnTo>
                  <a:pt x="0" y="581660"/>
                </a:lnTo>
                <a:lnTo>
                  <a:pt x="7781544" y="581660"/>
                </a:lnTo>
                <a:lnTo>
                  <a:pt x="7781544" y="5715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419099"/>
            <a:ext cx="7772400" cy="571500"/>
          </a:xfrm>
          <a:custGeom>
            <a:avLst/>
            <a:gdLst/>
            <a:ahLst/>
            <a:cxnLst/>
            <a:rect l="l" t="t" r="r" b="b"/>
            <a:pathLst>
              <a:path w="7772400" h="571500">
                <a:moveTo>
                  <a:pt x="0" y="571500"/>
                </a:moveTo>
                <a:lnTo>
                  <a:pt x="7772400" y="571500"/>
                </a:lnTo>
                <a:lnTo>
                  <a:pt x="7772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5418" y="2494610"/>
            <a:ext cx="5233162" cy="121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312" y="3397313"/>
            <a:ext cx="4462780" cy="222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401" y="6452315"/>
            <a:ext cx="148399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1C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F_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0_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21_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124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5791"/>
            <a:ext cx="192405" cy="216535"/>
          </a:xfrm>
          <a:custGeom>
            <a:avLst/>
            <a:gdLst/>
            <a:ahLst/>
            <a:cxnLst/>
            <a:rect l="l" t="t" r="r" b="b"/>
            <a:pathLst>
              <a:path w="192405" h="216535">
                <a:moveTo>
                  <a:pt x="0" y="216407"/>
                </a:moveTo>
                <a:lnTo>
                  <a:pt x="192024" y="216407"/>
                </a:lnTo>
                <a:lnTo>
                  <a:pt x="19202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1920" y="210311"/>
            <a:ext cx="9022080" cy="6362700"/>
            <a:chOff x="121920" y="210311"/>
            <a:chExt cx="9022080" cy="6362700"/>
          </a:xfrm>
        </p:grpSpPr>
        <p:sp>
          <p:nvSpPr>
            <p:cNvPr id="4" name="object 4"/>
            <p:cNvSpPr/>
            <p:nvPr/>
          </p:nvSpPr>
          <p:spPr>
            <a:xfrm>
              <a:off x="8964167" y="5955791"/>
              <a:ext cx="180340" cy="216535"/>
            </a:xfrm>
            <a:custGeom>
              <a:avLst/>
              <a:gdLst/>
              <a:ahLst/>
              <a:cxnLst/>
              <a:rect l="l" t="t" r="r" b="b"/>
              <a:pathLst>
                <a:path w="180340" h="216535">
                  <a:moveTo>
                    <a:pt x="0" y="216407"/>
                  </a:moveTo>
                  <a:lnTo>
                    <a:pt x="179831" y="216407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48637" y="2644647"/>
              <a:ext cx="5061585" cy="1002030"/>
            </a:xfrm>
            <a:custGeom>
              <a:avLst/>
              <a:gdLst/>
              <a:ahLst/>
              <a:cxnLst/>
              <a:rect l="l" t="t" r="r" b="b"/>
              <a:pathLst>
                <a:path w="5061584" h="1002029">
                  <a:moveTo>
                    <a:pt x="368630" y="692277"/>
                  </a:moveTo>
                  <a:lnTo>
                    <a:pt x="368566" y="644017"/>
                  </a:lnTo>
                  <a:lnTo>
                    <a:pt x="348945" y="609142"/>
                  </a:lnTo>
                  <a:lnTo>
                    <a:pt x="329946" y="603173"/>
                  </a:lnTo>
                  <a:lnTo>
                    <a:pt x="329946" y="644017"/>
                  </a:lnTo>
                  <a:lnTo>
                    <a:pt x="329946" y="695325"/>
                  </a:lnTo>
                  <a:lnTo>
                    <a:pt x="329184" y="697611"/>
                  </a:lnTo>
                  <a:lnTo>
                    <a:pt x="324739" y="700659"/>
                  </a:lnTo>
                  <a:lnTo>
                    <a:pt x="320294" y="701675"/>
                  </a:lnTo>
                  <a:lnTo>
                    <a:pt x="85979" y="701675"/>
                  </a:lnTo>
                  <a:lnTo>
                    <a:pt x="81407" y="700786"/>
                  </a:lnTo>
                  <a:lnTo>
                    <a:pt x="77724" y="697738"/>
                  </a:lnTo>
                  <a:lnTo>
                    <a:pt x="76962" y="694436"/>
                  </a:lnTo>
                  <a:lnTo>
                    <a:pt x="76962" y="644525"/>
                  </a:lnTo>
                  <a:lnTo>
                    <a:pt x="77978" y="640969"/>
                  </a:lnTo>
                  <a:lnTo>
                    <a:pt x="79883" y="639064"/>
                  </a:lnTo>
                  <a:lnTo>
                    <a:pt x="81534" y="637540"/>
                  </a:lnTo>
                  <a:lnTo>
                    <a:pt x="85344" y="636905"/>
                  </a:lnTo>
                  <a:lnTo>
                    <a:pt x="321183" y="636905"/>
                  </a:lnTo>
                  <a:lnTo>
                    <a:pt x="324612" y="637794"/>
                  </a:lnTo>
                  <a:lnTo>
                    <a:pt x="326898" y="639572"/>
                  </a:lnTo>
                  <a:lnTo>
                    <a:pt x="328930" y="641223"/>
                  </a:lnTo>
                  <a:lnTo>
                    <a:pt x="329946" y="644017"/>
                  </a:lnTo>
                  <a:lnTo>
                    <a:pt x="329946" y="603173"/>
                  </a:lnTo>
                  <a:lnTo>
                    <a:pt x="320167" y="602488"/>
                  </a:lnTo>
                  <a:lnTo>
                    <a:pt x="84328" y="602488"/>
                  </a:lnTo>
                  <a:lnTo>
                    <a:pt x="44805" y="622071"/>
                  </a:lnTo>
                  <a:lnTo>
                    <a:pt x="38227" y="648208"/>
                  </a:lnTo>
                  <a:lnTo>
                    <a:pt x="38227" y="692277"/>
                  </a:lnTo>
                  <a:lnTo>
                    <a:pt x="57340" y="729272"/>
                  </a:lnTo>
                  <a:lnTo>
                    <a:pt x="84328" y="735584"/>
                  </a:lnTo>
                  <a:lnTo>
                    <a:pt x="321564" y="735584"/>
                  </a:lnTo>
                  <a:lnTo>
                    <a:pt x="361226" y="718489"/>
                  </a:lnTo>
                  <a:lnTo>
                    <a:pt x="367868" y="701675"/>
                  </a:lnTo>
                  <a:lnTo>
                    <a:pt x="368630" y="692277"/>
                  </a:lnTo>
                  <a:close/>
                </a:path>
                <a:path w="5061584" h="1002029">
                  <a:moveTo>
                    <a:pt x="406781" y="783209"/>
                  </a:moveTo>
                  <a:lnTo>
                    <a:pt x="405371" y="775042"/>
                  </a:lnTo>
                  <a:lnTo>
                    <a:pt x="401904" y="769213"/>
                  </a:lnTo>
                  <a:lnTo>
                    <a:pt x="396367" y="765708"/>
                  </a:lnTo>
                  <a:lnTo>
                    <a:pt x="388747" y="764540"/>
                  </a:lnTo>
                  <a:lnTo>
                    <a:pt x="19177" y="764540"/>
                  </a:lnTo>
                  <a:lnTo>
                    <a:pt x="10756" y="765594"/>
                  </a:lnTo>
                  <a:lnTo>
                    <a:pt x="4775" y="768731"/>
                  </a:lnTo>
                  <a:lnTo>
                    <a:pt x="1181" y="773976"/>
                  </a:lnTo>
                  <a:lnTo>
                    <a:pt x="0" y="781304"/>
                  </a:lnTo>
                  <a:lnTo>
                    <a:pt x="0" y="792734"/>
                  </a:lnTo>
                  <a:lnTo>
                    <a:pt x="6223" y="798449"/>
                  </a:lnTo>
                  <a:lnTo>
                    <a:pt x="184785" y="798449"/>
                  </a:lnTo>
                  <a:lnTo>
                    <a:pt x="184785" y="839851"/>
                  </a:lnTo>
                  <a:lnTo>
                    <a:pt x="185712" y="842010"/>
                  </a:lnTo>
                  <a:lnTo>
                    <a:pt x="56769" y="842010"/>
                  </a:lnTo>
                  <a:lnTo>
                    <a:pt x="48475" y="843038"/>
                  </a:lnTo>
                  <a:lnTo>
                    <a:pt x="42481" y="846124"/>
                  </a:lnTo>
                  <a:lnTo>
                    <a:pt x="38760" y="851281"/>
                  </a:lnTo>
                  <a:lnTo>
                    <a:pt x="37338" y="858520"/>
                  </a:lnTo>
                  <a:lnTo>
                    <a:pt x="38519" y="866101"/>
                  </a:lnTo>
                  <a:lnTo>
                    <a:pt x="42100" y="871499"/>
                  </a:lnTo>
                  <a:lnTo>
                    <a:pt x="48044" y="874725"/>
                  </a:lnTo>
                  <a:lnTo>
                    <a:pt x="56388" y="875792"/>
                  </a:lnTo>
                  <a:lnTo>
                    <a:pt x="321691" y="875792"/>
                  </a:lnTo>
                  <a:lnTo>
                    <a:pt x="325501" y="876554"/>
                  </a:lnTo>
                  <a:lnTo>
                    <a:pt x="327533" y="878205"/>
                  </a:lnTo>
                  <a:lnTo>
                    <a:pt x="329057" y="879475"/>
                  </a:lnTo>
                  <a:lnTo>
                    <a:pt x="329946" y="882015"/>
                  </a:lnTo>
                  <a:lnTo>
                    <a:pt x="329946" y="897648"/>
                  </a:lnTo>
                  <a:lnTo>
                    <a:pt x="329057" y="899287"/>
                  </a:lnTo>
                  <a:lnTo>
                    <a:pt x="327279" y="900430"/>
                  </a:lnTo>
                  <a:lnTo>
                    <a:pt x="325501" y="901458"/>
                  </a:lnTo>
                  <a:lnTo>
                    <a:pt x="322072" y="901954"/>
                  </a:lnTo>
                  <a:lnTo>
                    <a:pt x="79502" y="901954"/>
                  </a:lnTo>
                  <a:lnTo>
                    <a:pt x="70307" y="902627"/>
                  </a:lnTo>
                  <a:lnTo>
                    <a:pt x="38912" y="932903"/>
                  </a:lnTo>
                  <a:lnTo>
                    <a:pt x="38315" y="960501"/>
                  </a:lnTo>
                  <a:lnTo>
                    <a:pt x="38785" y="967117"/>
                  </a:lnTo>
                  <a:lnTo>
                    <a:pt x="68491" y="995591"/>
                  </a:lnTo>
                  <a:lnTo>
                    <a:pt x="77216" y="996315"/>
                  </a:lnTo>
                  <a:lnTo>
                    <a:pt x="361696" y="996315"/>
                  </a:lnTo>
                  <a:lnTo>
                    <a:pt x="366141" y="994410"/>
                  </a:lnTo>
                  <a:lnTo>
                    <a:pt x="369316" y="990854"/>
                  </a:lnTo>
                  <a:lnTo>
                    <a:pt x="372364" y="987298"/>
                  </a:lnTo>
                  <a:lnTo>
                    <a:pt x="373888" y="983488"/>
                  </a:lnTo>
                  <a:lnTo>
                    <a:pt x="373888" y="979424"/>
                  </a:lnTo>
                  <a:lnTo>
                    <a:pt x="83312" y="962406"/>
                  </a:lnTo>
                  <a:lnTo>
                    <a:pt x="80264" y="961783"/>
                  </a:lnTo>
                  <a:lnTo>
                    <a:pt x="78613" y="960501"/>
                  </a:lnTo>
                  <a:lnTo>
                    <a:pt x="77470" y="959739"/>
                  </a:lnTo>
                  <a:lnTo>
                    <a:pt x="76962" y="957707"/>
                  </a:lnTo>
                  <a:lnTo>
                    <a:pt x="76962" y="942213"/>
                  </a:lnTo>
                  <a:lnTo>
                    <a:pt x="77724" y="939419"/>
                  </a:lnTo>
                  <a:lnTo>
                    <a:pt x="79121" y="937768"/>
                  </a:lnTo>
                  <a:lnTo>
                    <a:pt x="80391" y="936510"/>
                  </a:lnTo>
                  <a:lnTo>
                    <a:pt x="83439" y="935748"/>
                  </a:lnTo>
                  <a:lnTo>
                    <a:pt x="328295" y="935748"/>
                  </a:lnTo>
                  <a:lnTo>
                    <a:pt x="336600" y="935075"/>
                  </a:lnTo>
                  <a:lnTo>
                    <a:pt x="367944" y="905751"/>
                  </a:lnTo>
                  <a:lnTo>
                    <a:pt x="368681" y="878205"/>
                  </a:lnTo>
                  <a:lnTo>
                    <a:pt x="367626" y="870242"/>
                  </a:lnTo>
                  <a:lnTo>
                    <a:pt x="364502" y="862901"/>
                  </a:lnTo>
                  <a:lnTo>
                    <a:pt x="359295" y="856246"/>
                  </a:lnTo>
                  <a:lnTo>
                    <a:pt x="354812" y="852551"/>
                  </a:lnTo>
                  <a:lnTo>
                    <a:pt x="352044" y="850265"/>
                  </a:lnTo>
                  <a:lnTo>
                    <a:pt x="345249" y="846620"/>
                  </a:lnTo>
                  <a:lnTo>
                    <a:pt x="337629" y="844042"/>
                  </a:lnTo>
                  <a:lnTo>
                    <a:pt x="329145" y="842518"/>
                  </a:lnTo>
                  <a:lnTo>
                    <a:pt x="319786" y="842010"/>
                  </a:lnTo>
                  <a:lnTo>
                    <a:pt x="221259" y="842010"/>
                  </a:lnTo>
                  <a:lnTo>
                    <a:pt x="222504" y="838835"/>
                  </a:lnTo>
                  <a:lnTo>
                    <a:pt x="222504" y="798449"/>
                  </a:lnTo>
                  <a:lnTo>
                    <a:pt x="401066" y="798449"/>
                  </a:lnTo>
                  <a:lnTo>
                    <a:pt x="406781" y="793369"/>
                  </a:lnTo>
                  <a:lnTo>
                    <a:pt x="406781" y="783209"/>
                  </a:lnTo>
                  <a:close/>
                </a:path>
                <a:path w="5061584" h="1002029">
                  <a:moveTo>
                    <a:pt x="495046" y="22098"/>
                  </a:moveTo>
                  <a:lnTo>
                    <a:pt x="489077" y="16637"/>
                  </a:lnTo>
                  <a:lnTo>
                    <a:pt x="477139" y="16891"/>
                  </a:lnTo>
                  <a:lnTo>
                    <a:pt x="465836" y="17399"/>
                  </a:lnTo>
                  <a:lnTo>
                    <a:pt x="460121" y="22860"/>
                  </a:lnTo>
                  <a:lnTo>
                    <a:pt x="459613" y="33274"/>
                  </a:lnTo>
                  <a:lnTo>
                    <a:pt x="458127" y="45212"/>
                  </a:lnTo>
                  <a:lnTo>
                    <a:pt x="428269" y="76936"/>
                  </a:lnTo>
                  <a:lnTo>
                    <a:pt x="406400" y="79248"/>
                  </a:lnTo>
                  <a:lnTo>
                    <a:pt x="395859" y="79248"/>
                  </a:lnTo>
                  <a:lnTo>
                    <a:pt x="390779" y="84582"/>
                  </a:lnTo>
                  <a:lnTo>
                    <a:pt x="391033" y="95250"/>
                  </a:lnTo>
                  <a:lnTo>
                    <a:pt x="391541" y="105537"/>
                  </a:lnTo>
                  <a:lnTo>
                    <a:pt x="397129" y="110744"/>
                  </a:lnTo>
                  <a:lnTo>
                    <a:pt x="455422" y="110744"/>
                  </a:lnTo>
                  <a:lnTo>
                    <a:pt x="455422" y="375920"/>
                  </a:lnTo>
                  <a:lnTo>
                    <a:pt x="474599" y="392176"/>
                  </a:lnTo>
                  <a:lnTo>
                    <a:pt x="480314" y="392176"/>
                  </a:lnTo>
                  <a:lnTo>
                    <a:pt x="484886" y="390271"/>
                  </a:lnTo>
                  <a:lnTo>
                    <a:pt x="488315" y="386461"/>
                  </a:lnTo>
                  <a:lnTo>
                    <a:pt x="492760" y="382016"/>
                  </a:lnTo>
                  <a:lnTo>
                    <a:pt x="495046" y="376428"/>
                  </a:lnTo>
                  <a:lnTo>
                    <a:pt x="495046" y="22098"/>
                  </a:lnTo>
                  <a:close/>
                </a:path>
                <a:path w="5061584" h="1002029">
                  <a:moveTo>
                    <a:pt x="775462" y="22098"/>
                  </a:moveTo>
                  <a:lnTo>
                    <a:pt x="769493" y="16637"/>
                  </a:lnTo>
                  <a:lnTo>
                    <a:pt x="757555" y="16891"/>
                  </a:lnTo>
                  <a:lnTo>
                    <a:pt x="746252" y="17399"/>
                  </a:lnTo>
                  <a:lnTo>
                    <a:pt x="740537" y="22860"/>
                  </a:lnTo>
                  <a:lnTo>
                    <a:pt x="740029" y="33274"/>
                  </a:lnTo>
                  <a:lnTo>
                    <a:pt x="738543" y="45212"/>
                  </a:lnTo>
                  <a:lnTo>
                    <a:pt x="708685" y="76936"/>
                  </a:lnTo>
                  <a:lnTo>
                    <a:pt x="686816" y="79248"/>
                  </a:lnTo>
                  <a:lnTo>
                    <a:pt x="676275" y="79248"/>
                  </a:lnTo>
                  <a:lnTo>
                    <a:pt x="671195" y="84582"/>
                  </a:lnTo>
                  <a:lnTo>
                    <a:pt x="671449" y="95250"/>
                  </a:lnTo>
                  <a:lnTo>
                    <a:pt x="671957" y="105537"/>
                  </a:lnTo>
                  <a:lnTo>
                    <a:pt x="677545" y="110744"/>
                  </a:lnTo>
                  <a:lnTo>
                    <a:pt x="735838" y="110744"/>
                  </a:lnTo>
                  <a:lnTo>
                    <a:pt x="735838" y="375920"/>
                  </a:lnTo>
                  <a:lnTo>
                    <a:pt x="755015" y="392176"/>
                  </a:lnTo>
                  <a:lnTo>
                    <a:pt x="760730" y="392176"/>
                  </a:lnTo>
                  <a:lnTo>
                    <a:pt x="765302" y="390271"/>
                  </a:lnTo>
                  <a:lnTo>
                    <a:pt x="768731" y="386461"/>
                  </a:lnTo>
                  <a:lnTo>
                    <a:pt x="773176" y="382016"/>
                  </a:lnTo>
                  <a:lnTo>
                    <a:pt x="775462" y="376428"/>
                  </a:lnTo>
                  <a:lnTo>
                    <a:pt x="775462" y="22098"/>
                  </a:lnTo>
                  <a:close/>
                </a:path>
                <a:path w="5061584" h="1002029">
                  <a:moveTo>
                    <a:pt x="781050" y="910132"/>
                  </a:moveTo>
                  <a:lnTo>
                    <a:pt x="779653" y="902843"/>
                  </a:lnTo>
                  <a:lnTo>
                    <a:pt x="775474" y="896620"/>
                  </a:lnTo>
                  <a:lnTo>
                    <a:pt x="770026" y="893165"/>
                  </a:lnTo>
                  <a:lnTo>
                    <a:pt x="763282" y="892530"/>
                  </a:lnTo>
                  <a:lnTo>
                    <a:pt x="755269" y="894715"/>
                  </a:lnTo>
                  <a:lnTo>
                    <a:pt x="737311" y="902106"/>
                  </a:lnTo>
                  <a:lnTo>
                    <a:pt x="717524" y="908634"/>
                  </a:lnTo>
                  <a:lnTo>
                    <a:pt x="672465" y="919099"/>
                  </a:lnTo>
                  <a:lnTo>
                    <a:pt x="621055" y="926185"/>
                  </a:lnTo>
                  <a:lnTo>
                    <a:pt x="567563" y="928509"/>
                  </a:lnTo>
                  <a:lnTo>
                    <a:pt x="559689" y="928509"/>
                  </a:lnTo>
                  <a:lnTo>
                    <a:pt x="554355" y="926985"/>
                  </a:lnTo>
                  <a:lnTo>
                    <a:pt x="551561" y="923925"/>
                  </a:lnTo>
                  <a:lnTo>
                    <a:pt x="548640" y="921397"/>
                  </a:lnTo>
                  <a:lnTo>
                    <a:pt x="547306" y="916559"/>
                  </a:lnTo>
                  <a:lnTo>
                    <a:pt x="547243" y="795147"/>
                  </a:lnTo>
                  <a:lnTo>
                    <a:pt x="548132" y="790448"/>
                  </a:lnTo>
                  <a:lnTo>
                    <a:pt x="549910" y="788289"/>
                  </a:lnTo>
                  <a:lnTo>
                    <a:pt x="552323" y="785749"/>
                  </a:lnTo>
                  <a:lnTo>
                    <a:pt x="556514" y="784352"/>
                  </a:lnTo>
                  <a:lnTo>
                    <a:pt x="663702" y="784352"/>
                  </a:lnTo>
                  <a:lnTo>
                    <a:pt x="675297" y="783577"/>
                  </a:lnTo>
                  <a:lnTo>
                    <a:pt x="710336" y="759587"/>
                  </a:lnTo>
                  <a:lnTo>
                    <a:pt x="713105" y="650113"/>
                  </a:lnTo>
                  <a:lnTo>
                    <a:pt x="712165" y="640816"/>
                  </a:lnTo>
                  <a:lnTo>
                    <a:pt x="682536" y="611746"/>
                  </a:lnTo>
                  <a:lnTo>
                    <a:pt x="662305" y="609346"/>
                  </a:lnTo>
                  <a:lnTo>
                    <a:pt x="526669" y="609346"/>
                  </a:lnTo>
                  <a:lnTo>
                    <a:pt x="517842" y="610374"/>
                  </a:lnTo>
                  <a:lnTo>
                    <a:pt x="511581" y="613460"/>
                  </a:lnTo>
                  <a:lnTo>
                    <a:pt x="507834" y="618617"/>
                  </a:lnTo>
                  <a:lnTo>
                    <a:pt x="506603" y="625856"/>
                  </a:lnTo>
                  <a:lnTo>
                    <a:pt x="507568" y="633196"/>
                  </a:lnTo>
                  <a:lnTo>
                    <a:pt x="511073" y="638429"/>
                  </a:lnTo>
                  <a:lnTo>
                    <a:pt x="517093" y="641578"/>
                  </a:lnTo>
                  <a:lnTo>
                    <a:pt x="525653" y="642620"/>
                  </a:lnTo>
                  <a:lnTo>
                    <a:pt x="661670" y="642620"/>
                  </a:lnTo>
                  <a:lnTo>
                    <a:pt x="667385" y="643636"/>
                  </a:lnTo>
                  <a:lnTo>
                    <a:pt x="670306" y="645414"/>
                  </a:lnTo>
                  <a:lnTo>
                    <a:pt x="673989" y="648081"/>
                  </a:lnTo>
                  <a:lnTo>
                    <a:pt x="675894" y="651764"/>
                  </a:lnTo>
                  <a:lnTo>
                    <a:pt x="675894" y="742696"/>
                  </a:lnTo>
                  <a:lnTo>
                    <a:pt x="675005" y="745998"/>
                  </a:lnTo>
                  <a:lnTo>
                    <a:pt x="673100" y="747268"/>
                  </a:lnTo>
                  <a:lnTo>
                    <a:pt x="670941" y="749173"/>
                  </a:lnTo>
                  <a:lnTo>
                    <a:pt x="666496" y="750062"/>
                  </a:lnTo>
                  <a:lnTo>
                    <a:pt x="557911" y="750062"/>
                  </a:lnTo>
                  <a:lnTo>
                    <a:pt x="547065" y="750925"/>
                  </a:lnTo>
                  <a:lnTo>
                    <a:pt x="512165" y="779145"/>
                  </a:lnTo>
                  <a:lnTo>
                    <a:pt x="509016" y="798576"/>
                  </a:lnTo>
                  <a:lnTo>
                    <a:pt x="509016" y="910590"/>
                  </a:lnTo>
                  <a:lnTo>
                    <a:pt x="521081" y="947559"/>
                  </a:lnTo>
                  <a:lnTo>
                    <a:pt x="560451" y="962406"/>
                  </a:lnTo>
                  <a:lnTo>
                    <a:pt x="589064" y="961859"/>
                  </a:lnTo>
                  <a:lnTo>
                    <a:pt x="644779" y="957478"/>
                  </a:lnTo>
                  <a:lnTo>
                    <a:pt x="699808" y="948550"/>
                  </a:lnTo>
                  <a:lnTo>
                    <a:pt x="748766" y="935164"/>
                  </a:lnTo>
                  <a:lnTo>
                    <a:pt x="765568" y="928509"/>
                  </a:lnTo>
                  <a:lnTo>
                    <a:pt x="769747" y="926858"/>
                  </a:lnTo>
                  <a:lnTo>
                    <a:pt x="776122" y="922134"/>
                  </a:lnTo>
                  <a:lnTo>
                    <a:pt x="779881" y="916559"/>
                  </a:lnTo>
                  <a:lnTo>
                    <a:pt x="781050" y="910132"/>
                  </a:lnTo>
                  <a:close/>
                </a:path>
                <a:path w="5061584" h="1002029">
                  <a:moveTo>
                    <a:pt x="848995" y="607441"/>
                  </a:moveTo>
                  <a:lnTo>
                    <a:pt x="846709" y="602742"/>
                  </a:lnTo>
                  <a:lnTo>
                    <a:pt x="842010" y="598932"/>
                  </a:lnTo>
                  <a:lnTo>
                    <a:pt x="838708" y="596519"/>
                  </a:lnTo>
                  <a:lnTo>
                    <a:pt x="834517" y="595249"/>
                  </a:lnTo>
                  <a:lnTo>
                    <a:pt x="824230" y="595249"/>
                  </a:lnTo>
                  <a:lnTo>
                    <a:pt x="820039" y="596519"/>
                  </a:lnTo>
                  <a:lnTo>
                    <a:pt x="816737" y="598932"/>
                  </a:lnTo>
                  <a:lnTo>
                    <a:pt x="812546" y="602742"/>
                  </a:lnTo>
                  <a:lnTo>
                    <a:pt x="810387" y="607441"/>
                  </a:lnTo>
                  <a:lnTo>
                    <a:pt x="810387" y="987933"/>
                  </a:lnTo>
                  <a:lnTo>
                    <a:pt x="812292" y="992632"/>
                  </a:lnTo>
                  <a:lnTo>
                    <a:pt x="815975" y="996442"/>
                  </a:lnTo>
                  <a:lnTo>
                    <a:pt x="819404" y="999871"/>
                  </a:lnTo>
                  <a:lnTo>
                    <a:pt x="823976" y="1001522"/>
                  </a:lnTo>
                  <a:lnTo>
                    <a:pt x="834898" y="1001522"/>
                  </a:lnTo>
                  <a:lnTo>
                    <a:pt x="839470" y="999617"/>
                  </a:lnTo>
                  <a:lnTo>
                    <a:pt x="843407" y="995680"/>
                  </a:lnTo>
                  <a:lnTo>
                    <a:pt x="847217" y="992378"/>
                  </a:lnTo>
                  <a:lnTo>
                    <a:pt x="848944" y="987933"/>
                  </a:lnTo>
                  <a:lnTo>
                    <a:pt x="848995" y="607441"/>
                  </a:lnTo>
                  <a:close/>
                </a:path>
                <a:path w="5061584" h="1002029">
                  <a:moveTo>
                    <a:pt x="1213485" y="199390"/>
                  </a:moveTo>
                  <a:lnTo>
                    <a:pt x="1212215" y="194310"/>
                  </a:lnTo>
                  <a:lnTo>
                    <a:pt x="1210564" y="189738"/>
                  </a:lnTo>
                  <a:lnTo>
                    <a:pt x="1207516" y="186563"/>
                  </a:lnTo>
                  <a:lnTo>
                    <a:pt x="1203198" y="184912"/>
                  </a:lnTo>
                  <a:lnTo>
                    <a:pt x="1180528" y="175272"/>
                  </a:lnTo>
                  <a:lnTo>
                    <a:pt x="1143762" y="155790"/>
                  </a:lnTo>
                  <a:lnTo>
                    <a:pt x="1114323" y="124358"/>
                  </a:lnTo>
                  <a:lnTo>
                    <a:pt x="1111440" y="118491"/>
                  </a:lnTo>
                  <a:lnTo>
                    <a:pt x="1103376" y="102133"/>
                  </a:lnTo>
                  <a:lnTo>
                    <a:pt x="1096797" y="79260"/>
                  </a:lnTo>
                  <a:lnTo>
                    <a:pt x="1094701" y="56769"/>
                  </a:lnTo>
                  <a:lnTo>
                    <a:pt x="1094613" y="45847"/>
                  </a:lnTo>
                  <a:lnTo>
                    <a:pt x="1194562" y="45847"/>
                  </a:lnTo>
                  <a:lnTo>
                    <a:pt x="1200277" y="40132"/>
                  </a:lnTo>
                  <a:lnTo>
                    <a:pt x="1200277" y="17653"/>
                  </a:lnTo>
                  <a:lnTo>
                    <a:pt x="1194562" y="12065"/>
                  </a:lnTo>
                  <a:lnTo>
                    <a:pt x="955675" y="12065"/>
                  </a:lnTo>
                  <a:lnTo>
                    <a:pt x="949579" y="17526"/>
                  </a:lnTo>
                  <a:lnTo>
                    <a:pt x="949579" y="28575"/>
                  </a:lnTo>
                  <a:lnTo>
                    <a:pt x="949325" y="40132"/>
                  </a:lnTo>
                  <a:lnTo>
                    <a:pt x="955167" y="45847"/>
                  </a:lnTo>
                  <a:lnTo>
                    <a:pt x="1056386" y="45847"/>
                  </a:lnTo>
                  <a:lnTo>
                    <a:pt x="1056386" y="56769"/>
                  </a:lnTo>
                  <a:lnTo>
                    <a:pt x="1048486" y="101244"/>
                  </a:lnTo>
                  <a:lnTo>
                    <a:pt x="1024890" y="138938"/>
                  </a:lnTo>
                  <a:lnTo>
                    <a:pt x="992378" y="165608"/>
                  </a:lnTo>
                  <a:lnTo>
                    <a:pt x="947674" y="188468"/>
                  </a:lnTo>
                  <a:lnTo>
                    <a:pt x="942975" y="190246"/>
                  </a:lnTo>
                  <a:lnTo>
                    <a:pt x="939800" y="193675"/>
                  </a:lnTo>
                  <a:lnTo>
                    <a:pt x="938022" y="198501"/>
                  </a:lnTo>
                  <a:lnTo>
                    <a:pt x="936879" y="203073"/>
                  </a:lnTo>
                  <a:lnTo>
                    <a:pt x="937387" y="207518"/>
                  </a:lnTo>
                  <a:lnTo>
                    <a:pt x="958723" y="223139"/>
                  </a:lnTo>
                  <a:lnTo>
                    <a:pt x="964184" y="221742"/>
                  </a:lnTo>
                  <a:lnTo>
                    <a:pt x="1004887" y="201853"/>
                  </a:lnTo>
                  <a:lnTo>
                    <a:pt x="1038733" y="176530"/>
                  </a:lnTo>
                  <a:lnTo>
                    <a:pt x="1070190" y="133210"/>
                  </a:lnTo>
                  <a:lnTo>
                    <a:pt x="1074674" y="118491"/>
                  </a:lnTo>
                  <a:lnTo>
                    <a:pt x="1078598" y="131673"/>
                  </a:lnTo>
                  <a:lnTo>
                    <a:pt x="1112647" y="173863"/>
                  </a:lnTo>
                  <a:lnTo>
                    <a:pt x="1145692" y="197967"/>
                  </a:lnTo>
                  <a:lnTo>
                    <a:pt x="1183132" y="217297"/>
                  </a:lnTo>
                  <a:lnTo>
                    <a:pt x="1194181" y="219837"/>
                  </a:lnTo>
                  <a:lnTo>
                    <a:pt x="1199515" y="218440"/>
                  </a:lnTo>
                  <a:lnTo>
                    <a:pt x="1204722" y="216662"/>
                  </a:lnTo>
                  <a:lnTo>
                    <a:pt x="1208659" y="213360"/>
                  </a:lnTo>
                  <a:lnTo>
                    <a:pt x="1211199" y="208661"/>
                  </a:lnTo>
                  <a:lnTo>
                    <a:pt x="1213091" y="204089"/>
                  </a:lnTo>
                  <a:lnTo>
                    <a:pt x="1213485" y="199390"/>
                  </a:lnTo>
                  <a:close/>
                </a:path>
                <a:path w="5061584" h="1002029">
                  <a:moveTo>
                    <a:pt x="1260716" y="793750"/>
                  </a:moveTo>
                  <a:lnTo>
                    <a:pt x="1259459" y="788670"/>
                  </a:lnTo>
                  <a:lnTo>
                    <a:pt x="1257808" y="784098"/>
                  </a:lnTo>
                  <a:lnTo>
                    <a:pt x="1254760" y="780923"/>
                  </a:lnTo>
                  <a:lnTo>
                    <a:pt x="1250429" y="779272"/>
                  </a:lnTo>
                  <a:lnTo>
                    <a:pt x="1227772" y="769632"/>
                  </a:lnTo>
                  <a:lnTo>
                    <a:pt x="1191006" y="750150"/>
                  </a:lnTo>
                  <a:lnTo>
                    <a:pt x="1161567" y="718718"/>
                  </a:lnTo>
                  <a:lnTo>
                    <a:pt x="1158684" y="712851"/>
                  </a:lnTo>
                  <a:lnTo>
                    <a:pt x="1150607" y="696468"/>
                  </a:lnTo>
                  <a:lnTo>
                    <a:pt x="1144041" y="673620"/>
                  </a:lnTo>
                  <a:lnTo>
                    <a:pt x="1141945" y="651129"/>
                  </a:lnTo>
                  <a:lnTo>
                    <a:pt x="1141857" y="640207"/>
                  </a:lnTo>
                  <a:lnTo>
                    <a:pt x="1241793" y="640207"/>
                  </a:lnTo>
                  <a:lnTo>
                    <a:pt x="1247521" y="634492"/>
                  </a:lnTo>
                  <a:lnTo>
                    <a:pt x="1247521" y="612013"/>
                  </a:lnTo>
                  <a:lnTo>
                    <a:pt x="1241793" y="606425"/>
                  </a:lnTo>
                  <a:lnTo>
                    <a:pt x="1002919" y="606425"/>
                  </a:lnTo>
                  <a:lnTo>
                    <a:pt x="996823" y="611886"/>
                  </a:lnTo>
                  <a:lnTo>
                    <a:pt x="996823" y="622935"/>
                  </a:lnTo>
                  <a:lnTo>
                    <a:pt x="996569" y="634492"/>
                  </a:lnTo>
                  <a:lnTo>
                    <a:pt x="1002411" y="640207"/>
                  </a:lnTo>
                  <a:lnTo>
                    <a:pt x="1103630" y="640207"/>
                  </a:lnTo>
                  <a:lnTo>
                    <a:pt x="1103630" y="651129"/>
                  </a:lnTo>
                  <a:lnTo>
                    <a:pt x="1095730" y="695604"/>
                  </a:lnTo>
                  <a:lnTo>
                    <a:pt x="1072134" y="733298"/>
                  </a:lnTo>
                  <a:lnTo>
                    <a:pt x="1039622" y="759968"/>
                  </a:lnTo>
                  <a:lnTo>
                    <a:pt x="994918" y="782828"/>
                  </a:lnTo>
                  <a:lnTo>
                    <a:pt x="990219" y="784606"/>
                  </a:lnTo>
                  <a:lnTo>
                    <a:pt x="987044" y="788035"/>
                  </a:lnTo>
                  <a:lnTo>
                    <a:pt x="985266" y="792861"/>
                  </a:lnTo>
                  <a:lnTo>
                    <a:pt x="984123" y="797433"/>
                  </a:lnTo>
                  <a:lnTo>
                    <a:pt x="984631" y="801878"/>
                  </a:lnTo>
                  <a:lnTo>
                    <a:pt x="1005967" y="817499"/>
                  </a:lnTo>
                  <a:lnTo>
                    <a:pt x="1011428" y="816102"/>
                  </a:lnTo>
                  <a:lnTo>
                    <a:pt x="1052131" y="796213"/>
                  </a:lnTo>
                  <a:lnTo>
                    <a:pt x="1085977" y="770890"/>
                  </a:lnTo>
                  <a:lnTo>
                    <a:pt x="1117434" y="727570"/>
                  </a:lnTo>
                  <a:lnTo>
                    <a:pt x="1121918" y="712851"/>
                  </a:lnTo>
                  <a:lnTo>
                    <a:pt x="1125842" y="726033"/>
                  </a:lnTo>
                  <a:lnTo>
                    <a:pt x="1159891" y="768223"/>
                  </a:lnTo>
                  <a:lnTo>
                    <a:pt x="1192936" y="792327"/>
                  </a:lnTo>
                  <a:lnTo>
                    <a:pt x="1230376" y="811657"/>
                  </a:lnTo>
                  <a:lnTo>
                    <a:pt x="1241425" y="814197"/>
                  </a:lnTo>
                  <a:lnTo>
                    <a:pt x="1246759" y="812800"/>
                  </a:lnTo>
                  <a:lnTo>
                    <a:pt x="1251966" y="811022"/>
                  </a:lnTo>
                  <a:lnTo>
                    <a:pt x="1255903" y="807720"/>
                  </a:lnTo>
                  <a:lnTo>
                    <a:pt x="1258430" y="803021"/>
                  </a:lnTo>
                  <a:lnTo>
                    <a:pt x="1260348" y="798449"/>
                  </a:lnTo>
                  <a:lnTo>
                    <a:pt x="1260716" y="793750"/>
                  </a:lnTo>
                  <a:close/>
                </a:path>
                <a:path w="5061584" h="1002029">
                  <a:moveTo>
                    <a:pt x="1283208" y="331724"/>
                  </a:moveTo>
                  <a:lnTo>
                    <a:pt x="1261783" y="288290"/>
                  </a:lnTo>
                  <a:lnTo>
                    <a:pt x="1244968" y="276923"/>
                  </a:lnTo>
                  <a:lnTo>
                    <a:pt x="1244968" y="331724"/>
                  </a:lnTo>
                  <a:lnTo>
                    <a:pt x="1243596" y="340321"/>
                  </a:lnTo>
                  <a:lnTo>
                    <a:pt x="1202982" y="366560"/>
                  </a:lnTo>
                  <a:lnTo>
                    <a:pt x="1153642" y="373418"/>
                  </a:lnTo>
                  <a:lnTo>
                    <a:pt x="1124331" y="374269"/>
                  </a:lnTo>
                  <a:lnTo>
                    <a:pt x="1095222" y="373443"/>
                  </a:lnTo>
                  <a:lnTo>
                    <a:pt x="1048118" y="366776"/>
                  </a:lnTo>
                  <a:lnTo>
                    <a:pt x="1010259" y="348195"/>
                  </a:lnTo>
                  <a:lnTo>
                    <a:pt x="1003681" y="331724"/>
                  </a:lnTo>
                  <a:lnTo>
                    <a:pt x="1005217" y="322630"/>
                  </a:lnTo>
                  <a:lnTo>
                    <a:pt x="1047064" y="295694"/>
                  </a:lnTo>
                  <a:lnTo>
                    <a:pt x="1094981" y="289115"/>
                  </a:lnTo>
                  <a:lnTo>
                    <a:pt x="1124331" y="288290"/>
                  </a:lnTo>
                  <a:lnTo>
                    <a:pt x="1153452" y="289115"/>
                  </a:lnTo>
                  <a:lnTo>
                    <a:pt x="1202461" y="295694"/>
                  </a:lnTo>
                  <a:lnTo>
                    <a:pt x="1239342" y="314667"/>
                  </a:lnTo>
                  <a:lnTo>
                    <a:pt x="1244968" y="331724"/>
                  </a:lnTo>
                  <a:lnTo>
                    <a:pt x="1244968" y="276923"/>
                  </a:lnTo>
                  <a:lnTo>
                    <a:pt x="1192593" y="259384"/>
                  </a:lnTo>
                  <a:lnTo>
                    <a:pt x="1124331" y="253873"/>
                  </a:lnTo>
                  <a:lnTo>
                    <a:pt x="1087793" y="255257"/>
                  </a:lnTo>
                  <a:lnTo>
                    <a:pt x="1028115" y="266255"/>
                  </a:lnTo>
                  <a:lnTo>
                    <a:pt x="987628" y="287134"/>
                  </a:lnTo>
                  <a:lnTo>
                    <a:pt x="965454" y="331724"/>
                  </a:lnTo>
                  <a:lnTo>
                    <a:pt x="967892" y="347929"/>
                  </a:lnTo>
                  <a:lnTo>
                    <a:pt x="1004951" y="386334"/>
                  </a:lnTo>
                  <a:lnTo>
                    <a:pt x="1055687" y="402742"/>
                  </a:lnTo>
                  <a:lnTo>
                    <a:pt x="1124331" y="408178"/>
                  </a:lnTo>
                  <a:lnTo>
                    <a:pt x="1160703" y="406819"/>
                  </a:lnTo>
                  <a:lnTo>
                    <a:pt x="1220228" y="395909"/>
                  </a:lnTo>
                  <a:lnTo>
                    <a:pt x="1260754" y="375221"/>
                  </a:lnTo>
                  <a:lnTo>
                    <a:pt x="1261668" y="374269"/>
                  </a:lnTo>
                  <a:lnTo>
                    <a:pt x="1273213" y="362419"/>
                  </a:lnTo>
                  <a:lnTo>
                    <a:pt x="1280706" y="347929"/>
                  </a:lnTo>
                  <a:lnTo>
                    <a:pt x="1283208" y="331724"/>
                  </a:lnTo>
                  <a:close/>
                </a:path>
                <a:path w="5061584" h="1002029">
                  <a:moveTo>
                    <a:pt x="1336675" y="904633"/>
                  </a:moveTo>
                  <a:lnTo>
                    <a:pt x="1315821" y="865759"/>
                  </a:lnTo>
                  <a:lnTo>
                    <a:pt x="1285875" y="858901"/>
                  </a:lnTo>
                  <a:lnTo>
                    <a:pt x="1013841" y="858901"/>
                  </a:lnTo>
                  <a:lnTo>
                    <a:pt x="1007999" y="864616"/>
                  </a:lnTo>
                  <a:lnTo>
                    <a:pt x="1008138" y="871093"/>
                  </a:lnTo>
                  <a:lnTo>
                    <a:pt x="1008253" y="887603"/>
                  </a:lnTo>
                  <a:lnTo>
                    <a:pt x="1014222" y="893191"/>
                  </a:lnTo>
                  <a:lnTo>
                    <a:pt x="1289050" y="893191"/>
                  </a:lnTo>
                  <a:lnTo>
                    <a:pt x="1293114" y="894207"/>
                  </a:lnTo>
                  <a:lnTo>
                    <a:pt x="1295400" y="896239"/>
                  </a:lnTo>
                  <a:lnTo>
                    <a:pt x="1297178" y="897890"/>
                  </a:lnTo>
                  <a:lnTo>
                    <a:pt x="1298067" y="900938"/>
                  </a:lnTo>
                  <a:lnTo>
                    <a:pt x="1298067" y="988314"/>
                  </a:lnTo>
                  <a:lnTo>
                    <a:pt x="1299972" y="993267"/>
                  </a:lnTo>
                  <a:lnTo>
                    <a:pt x="1303909" y="997077"/>
                  </a:lnTo>
                  <a:lnTo>
                    <a:pt x="1307338" y="1000125"/>
                  </a:lnTo>
                  <a:lnTo>
                    <a:pt x="1311656" y="1001522"/>
                  </a:lnTo>
                  <a:lnTo>
                    <a:pt x="1322451" y="1001522"/>
                  </a:lnTo>
                  <a:lnTo>
                    <a:pt x="1325753" y="1000506"/>
                  </a:lnTo>
                  <a:lnTo>
                    <a:pt x="1327404" y="998220"/>
                  </a:lnTo>
                  <a:lnTo>
                    <a:pt x="1333627" y="993521"/>
                  </a:lnTo>
                  <a:lnTo>
                    <a:pt x="1336598" y="988314"/>
                  </a:lnTo>
                  <a:lnTo>
                    <a:pt x="1336675" y="904633"/>
                  </a:lnTo>
                  <a:close/>
                </a:path>
                <a:path w="5061584" h="1002029">
                  <a:moveTo>
                    <a:pt x="1336675" y="607949"/>
                  </a:moveTo>
                  <a:lnTo>
                    <a:pt x="1334389" y="603250"/>
                  </a:lnTo>
                  <a:lnTo>
                    <a:pt x="1329817" y="599567"/>
                  </a:lnTo>
                  <a:lnTo>
                    <a:pt x="1326515" y="596773"/>
                  </a:lnTo>
                  <a:lnTo>
                    <a:pt x="1322324" y="595249"/>
                  </a:lnTo>
                  <a:lnTo>
                    <a:pt x="1311656" y="595249"/>
                  </a:lnTo>
                  <a:lnTo>
                    <a:pt x="1306957" y="597154"/>
                  </a:lnTo>
                  <a:lnTo>
                    <a:pt x="1303147" y="600964"/>
                  </a:lnTo>
                  <a:lnTo>
                    <a:pt x="1299718" y="604012"/>
                  </a:lnTo>
                  <a:lnTo>
                    <a:pt x="1298067" y="608457"/>
                  </a:lnTo>
                  <a:lnTo>
                    <a:pt x="1298067" y="691515"/>
                  </a:lnTo>
                  <a:lnTo>
                    <a:pt x="1216025" y="691515"/>
                  </a:lnTo>
                  <a:lnTo>
                    <a:pt x="1211453" y="693166"/>
                  </a:lnTo>
                  <a:lnTo>
                    <a:pt x="1208125" y="696493"/>
                  </a:lnTo>
                  <a:lnTo>
                    <a:pt x="1205217" y="699897"/>
                  </a:lnTo>
                  <a:lnTo>
                    <a:pt x="1203693" y="703961"/>
                  </a:lnTo>
                  <a:lnTo>
                    <a:pt x="1203693" y="708787"/>
                  </a:lnTo>
                  <a:lnTo>
                    <a:pt x="1218184" y="725424"/>
                  </a:lnTo>
                  <a:lnTo>
                    <a:pt x="1298067" y="725424"/>
                  </a:lnTo>
                  <a:lnTo>
                    <a:pt x="1298155" y="807720"/>
                  </a:lnTo>
                  <a:lnTo>
                    <a:pt x="1299972" y="812292"/>
                  </a:lnTo>
                  <a:lnTo>
                    <a:pt x="1307084" y="819404"/>
                  </a:lnTo>
                  <a:lnTo>
                    <a:pt x="1311656" y="821182"/>
                  </a:lnTo>
                  <a:lnTo>
                    <a:pt x="1322578" y="821182"/>
                  </a:lnTo>
                  <a:lnTo>
                    <a:pt x="1327150" y="819150"/>
                  </a:lnTo>
                  <a:lnTo>
                    <a:pt x="1331087" y="815213"/>
                  </a:lnTo>
                  <a:lnTo>
                    <a:pt x="1334897" y="811911"/>
                  </a:lnTo>
                  <a:lnTo>
                    <a:pt x="1336624" y="807466"/>
                  </a:lnTo>
                  <a:lnTo>
                    <a:pt x="1336675" y="607949"/>
                  </a:lnTo>
                  <a:close/>
                </a:path>
                <a:path w="5061584" h="1002029">
                  <a:moveTo>
                    <a:pt x="1338834" y="132588"/>
                  </a:moveTo>
                  <a:lnTo>
                    <a:pt x="1325880" y="115570"/>
                  </a:lnTo>
                  <a:lnTo>
                    <a:pt x="1274953" y="115570"/>
                  </a:lnTo>
                  <a:lnTo>
                    <a:pt x="1274953" y="18034"/>
                  </a:lnTo>
                  <a:lnTo>
                    <a:pt x="1273733" y="10541"/>
                  </a:lnTo>
                  <a:lnTo>
                    <a:pt x="1270076" y="5181"/>
                  </a:lnTo>
                  <a:lnTo>
                    <a:pt x="1263967" y="1968"/>
                  </a:lnTo>
                  <a:lnTo>
                    <a:pt x="1255395" y="889"/>
                  </a:lnTo>
                  <a:lnTo>
                    <a:pt x="1247216" y="1993"/>
                  </a:lnTo>
                  <a:lnTo>
                    <a:pt x="1241386" y="5295"/>
                  </a:lnTo>
                  <a:lnTo>
                    <a:pt x="1237881" y="10807"/>
                  </a:lnTo>
                  <a:lnTo>
                    <a:pt x="1236802" y="18034"/>
                  </a:lnTo>
                  <a:lnTo>
                    <a:pt x="1236726" y="242189"/>
                  </a:lnTo>
                  <a:lnTo>
                    <a:pt x="1238491" y="246888"/>
                  </a:lnTo>
                  <a:lnTo>
                    <a:pt x="1242060" y="250317"/>
                  </a:lnTo>
                  <a:lnTo>
                    <a:pt x="1245870" y="253746"/>
                  </a:lnTo>
                  <a:lnTo>
                    <a:pt x="1250315" y="255397"/>
                  </a:lnTo>
                  <a:lnTo>
                    <a:pt x="1260602" y="255397"/>
                  </a:lnTo>
                  <a:lnTo>
                    <a:pt x="1265174" y="253619"/>
                  </a:lnTo>
                  <a:lnTo>
                    <a:pt x="1268984" y="250317"/>
                  </a:lnTo>
                  <a:lnTo>
                    <a:pt x="1273048" y="247142"/>
                  </a:lnTo>
                  <a:lnTo>
                    <a:pt x="1274953" y="242697"/>
                  </a:lnTo>
                  <a:lnTo>
                    <a:pt x="1274953" y="149352"/>
                  </a:lnTo>
                  <a:lnTo>
                    <a:pt x="1327404" y="149352"/>
                  </a:lnTo>
                  <a:lnTo>
                    <a:pt x="1331595" y="147574"/>
                  </a:lnTo>
                  <a:lnTo>
                    <a:pt x="1334770" y="143891"/>
                  </a:lnTo>
                  <a:lnTo>
                    <a:pt x="1337437" y="140208"/>
                  </a:lnTo>
                  <a:lnTo>
                    <a:pt x="1338834" y="136525"/>
                  </a:lnTo>
                  <a:lnTo>
                    <a:pt x="1338834" y="132588"/>
                  </a:lnTo>
                  <a:close/>
                </a:path>
                <a:path w="5061584" h="1002029">
                  <a:moveTo>
                    <a:pt x="1488440" y="351536"/>
                  </a:moveTo>
                  <a:lnTo>
                    <a:pt x="1485773" y="344170"/>
                  </a:lnTo>
                  <a:lnTo>
                    <a:pt x="1474597" y="331597"/>
                  </a:lnTo>
                  <a:lnTo>
                    <a:pt x="1466977" y="328422"/>
                  </a:lnTo>
                  <a:lnTo>
                    <a:pt x="1457452" y="328422"/>
                  </a:lnTo>
                  <a:lnTo>
                    <a:pt x="1447673" y="328422"/>
                  </a:lnTo>
                  <a:lnTo>
                    <a:pt x="1440180" y="331343"/>
                  </a:lnTo>
                  <a:lnTo>
                    <a:pt x="1434973" y="337439"/>
                  </a:lnTo>
                  <a:lnTo>
                    <a:pt x="1429639" y="343916"/>
                  </a:lnTo>
                  <a:lnTo>
                    <a:pt x="1426972" y="351536"/>
                  </a:lnTo>
                  <a:lnTo>
                    <a:pt x="1426972" y="368427"/>
                  </a:lnTo>
                  <a:lnTo>
                    <a:pt x="1457452" y="391795"/>
                  </a:lnTo>
                  <a:lnTo>
                    <a:pt x="1467104" y="391795"/>
                  </a:lnTo>
                  <a:lnTo>
                    <a:pt x="1474470" y="388747"/>
                  </a:lnTo>
                  <a:lnTo>
                    <a:pt x="1479423" y="382651"/>
                  </a:lnTo>
                  <a:lnTo>
                    <a:pt x="1485392" y="375920"/>
                  </a:lnTo>
                  <a:lnTo>
                    <a:pt x="1488440" y="368427"/>
                  </a:lnTo>
                  <a:lnTo>
                    <a:pt x="1488440" y="351536"/>
                  </a:lnTo>
                  <a:close/>
                </a:path>
                <a:path w="5061584" h="1002029">
                  <a:moveTo>
                    <a:pt x="1882698" y="794131"/>
                  </a:moveTo>
                  <a:lnTo>
                    <a:pt x="1846872" y="753732"/>
                  </a:lnTo>
                  <a:lnTo>
                    <a:pt x="1804974" y="718248"/>
                  </a:lnTo>
                  <a:lnTo>
                    <a:pt x="1772729" y="695198"/>
                  </a:lnTo>
                  <a:lnTo>
                    <a:pt x="1756283" y="685165"/>
                  </a:lnTo>
                  <a:lnTo>
                    <a:pt x="1759762" y="677532"/>
                  </a:lnTo>
                  <a:lnTo>
                    <a:pt x="1771180" y="638263"/>
                  </a:lnTo>
                  <a:lnTo>
                    <a:pt x="1772412" y="623062"/>
                  </a:lnTo>
                  <a:lnTo>
                    <a:pt x="1772412" y="616712"/>
                  </a:lnTo>
                  <a:lnTo>
                    <a:pt x="1770253" y="611505"/>
                  </a:lnTo>
                  <a:lnTo>
                    <a:pt x="1765808" y="607568"/>
                  </a:lnTo>
                  <a:lnTo>
                    <a:pt x="1761998" y="604266"/>
                  </a:lnTo>
                  <a:lnTo>
                    <a:pt x="1757426" y="602488"/>
                  </a:lnTo>
                  <a:lnTo>
                    <a:pt x="1751838" y="602488"/>
                  </a:lnTo>
                  <a:lnTo>
                    <a:pt x="1747266" y="602234"/>
                  </a:lnTo>
                  <a:lnTo>
                    <a:pt x="1742948" y="603758"/>
                  </a:lnTo>
                  <a:lnTo>
                    <a:pt x="1739138" y="607187"/>
                  </a:lnTo>
                  <a:lnTo>
                    <a:pt x="1735201" y="610616"/>
                  </a:lnTo>
                  <a:lnTo>
                    <a:pt x="1733296" y="615315"/>
                  </a:lnTo>
                  <a:lnTo>
                    <a:pt x="1733296" y="621157"/>
                  </a:lnTo>
                  <a:lnTo>
                    <a:pt x="1731835" y="639648"/>
                  </a:lnTo>
                  <a:lnTo>
                    <a:pt x="1720215" y="678992"/>
                  </a:lnTo>
                  <a:lnTo>
                    <a:pt x="1694522" y="724789"/>
                  </a:lnTo>
                  <a:lnTo>
                    <a:pt x="1654225" y="770178"/>
                  </a:lnTo>
                  <a:lnTo>
                    <a:pt x="1624203" y="794131"/>
                  </a:lnTo>
                  <a:lnTo>
                    <a:pt x="1621282" y="798449"/>
                  </a:lnTo>
                  <a:lnTo>
                    <a:pt x="1620901" y="803783"/>
                  </a:lnTo>
                  <a:lnTo>
                    <a:pt x="1620266" y="808609"/>
                  </a:lnTo>
                  <a:lnTo>
                    <a:pt x="1621536" y="812927"/>
                  </a:lnTo>
                  <a:lnTo>
                    <a:pt x="1624838" y="816483"/>
                  </a:lnTo>
                  <a:lnTo>
                    <a:pt x="1627886" y="819912"/>
                  </a:lnTo>
                  <a:lnTo>
                    <a:pt x="1631823" y="821817"/>
                  </a:lnTo>
                  <a:lnTo>
                    <a:pt x="1636649" y="822325"/>
                  </a:lnTo>
                  <a:lnTo>
                    <a:pt x="1642237" y="822325"/>
                  </a:lnTo>
                  <a:lnTo>
                    <a:pt x="1683296" y="791565"/>
                  </a:lnTo>
                  <a:lnTo>
                    <a:pt x="1719618" y="752081"/>
                  </a:lnTo>
                  <a:lnTo>
                    <a:pt x="1743075" y="714121"/>
                  </a:lnTo>
                  <a:lnTo>
                    <a:pt x="1756638" y="723887"/>
                  </a:lnTo>
                  <a:lnTo>
                    <a:pt x="1793240" y="752729"/>
                  </a:lnTo>
                  <a:lnTo>
                    <a:pt x="1834591" y="793038"/>
                  </a:lnTo>
                  <a:lnTo>
                    <a:pt x="1851406" y="813181"/>
                  </a:lnTo>
                  <a:lnTo>
                    <a:pt x="1856232" y="815721"/>
                  </a:lnTo>
                  <a:lnTo>
                    <a:pt x="1867408" y="816483"/>
                  </a:lnTo>
                  <a:lnTo>
                    <a:pt x="1872107" y="814832"/>
                  </a:lnTo>
                  <a:lnTo>
                    <a:pt x="1876425" y="811149"/>
                  </a:lnTo>
                  <a:lnTo>
                    <a:pt x="1880362" y="807974"/>
                  </a:lnTo>
                  <a:lnTo>
                    <a:pt x="1882267" y="803783"/>
                  </a:lnTo>
                  <a:lnTo>
                    <a:pt x="1882394" y="797814"/>
                  </a:lnTo>
                  <a:lnTo>
                    <a:pt x="1882698" y="794131"/>
                  </a:lnTo>
                  <a:close/>
                </a:path>
                <a:path w="5061584" h="1002029">
                  <a:moveTo>
                    <a:pt x="1981327" y="607187"/>
                  </a:moveTo>
                  <a:lnTo>
                    <a:pt x="1979168" y="602869"/>
                  </a:lnTo>
                  <a:lnTo>
                    <a:pt x="1974596" y="599694"/>
                  </a:lnTo>
                  <a:lnTo>
                    <a:pt x="1971167" y="596773"/>
                  </a:lnTo>
                  <a:lnTo>
                    <a:pt x="1966976" y="595249"/>
                  </a:lnTo>
                  <a:lnTo>
                    <a:pt x="1956435" y="595249"/>
                  </a:lnTo>
                  <a:lnTo>
                    <a:pt x="1942719" y="681355"/>
                  </a:lnTo>
                  <a:lnTo>
                    <a:pt x="1820291" y="681355"/>
                  </a:lnTo>
                  <a:lnTo>
                    <a:pt x="1815592" y="683006"/>
                  </a:lnTo>
                  <a:lnTo>
                    <a:pt x="1811909" y="686054"/>
                  </a:lnTo>
                  <a:lnTo>
                    <a:pt x="1808861" y="689610"/>
                  </a:lnTo>
                  <a:lnTo>
                    <a:pt x="1807210" y="693674"/>
                  </a:lnTo>
                  <a:lnTo>
                    <a:pt x="1807210" y="702691"/>
                  </a:lnTo>
                  <a:lnTo>
                    <a:pt x="1808861" y="706501"/>
                  </a:lnTo>
                  <a:lnTo>
                    <a:pt x="1811909" y="709676"/>
                  </a:lnTo>
                  <a:lnTo>
                    <a:pt x="1816227" y="713359"/>
                  </a:lnTo>
                  <a:lnTo>
                    <a:pt x="1821307" y="715264"/>
                  </a:lnTo>
                  <a:lnTo>
                    <a:pt x="1942719" y="715264"/>
                  </a:lnTo>
                  <a:lnTo>
                    <a:pt x="1942719" y="798576"/>
                  </a:lnTo>
                  <a:lnTo>
                    <a:pt x="1944624" y="803148"/>
                  </a:lnTo>
                  <a:lnTo>
                    <a:pt x="1948561" y="806577"/>
                  </a:lnTo>
                  <a:lnTo>
                    <a:pt x="1951990" y="809498"/>
                  </a:lnTo>
                  <a:lnTo>
                    <a:pt x="1956435" y="811022"/>
                  </a:lnTo>
                  <a:lnTo>
                    <a:pt x="1966976" y="811022"/>
                  </a:lnTo>
                  <a:lnTo>
                    <a:pt x="1971167" y="809625"/>
                  </a:lnTo>
                  <a:lnTo>
                    <a:pt x="1974469" y="806831"/>
                  </a:lnTo>
                  <a:lnTo>
                    <a:pt x="1979041" y="803148"/>
                  </a:lnTo>
                  <a:lnTo>
                    <a:pt x="1981263" y="798576"/>
                  </a:lnTo>
                  <a:lnTo>
                    <a:pt x="1981327" y="607187"/>
                  </a:lnTo>
                  <a:close/>
                </a:path>
                <a:path w="5061584" h="1002029">
                  <a:moveTo>
                    <a:pt x="1993519" y="979424"/>
                  </a:moveTo>
                  <a:lnTo>
                    <a:pt x="1979168" y="962406"/>
                  </a:lnTo>
                  <a:lnTo>
                    <a:pt x="1708150" y="962406"/>
                  </a:lnTo>
                  <a:lnTo>
                    <a:pt x="1705102" y="961783"/>
                  </a:lnTo>
                  <a:lnTo>
                    <a:pt x="1703578" y="960628"/>
                  </a:lnTo>
                  <a:lnTo>
                    <a:pt x="1702054" y="959612"/>
                  </a:lnTo>
                  <a:lnTo>
                    <a:pt x="1701330" y="957707"/>
                  </a:lnTo>
                  <a:lnTo>
                    <a:pt x="1708150" y="925576"/>
                  </a:lnTo>
                  <a:lnTo>
                    <a:pt x="1938020" y="925576"/>
                  </a:lnTo>
                  <a:lnTo>
                    <a:pt x="1947164" y="924966"/>
                  </a:lnTo>
                  <a:lnTo>
                    <a:pt x="1980552" y="896112"/>
                  </a:lnTo>
                  <a:lnTo>
                    <a:pt x="1981301" y="867537"/>
                  </a:lnTo>
                  <a:lnTo>
                    <a:pt x="1980526" y="859015"/>
                  </a:lnTo>
                  <a:lnTo>
                    <a:pt x="1953171" y="830072"/>
                  </a:lnTo>
                  <a:lnTo>
                    <a:pt x="1932813" y="827405"/>
                  </a:lnTo>
                  <a:lnTo>
                    <a:pt x="1680718" y="827405"/>
                  </a:lnTo>
                  <a:lnTo>
                    <a:pt x="1672221" y="828484"/>
                  </a:lnTo>
                  <a:lnTo>
                    <a:pt x="1666189" y="831659"/>
                  </a:lnTo>
                  <a:lnTo>
                    <a:pt x="1662658" y="836942"/>
                  </a:lnTo>
                  <a:lnTo>
                    <a:pt x="1661668" y="844296"/>
                  </a:lnTo>
                  <a:lnTo>
                    <a:pt x="1662849" y="851725"/>
                  </a:lnTo>
                  <a:lnTo>
                    <a:pt x="1666430" y="857046"/>
                  </a:lnTo>
                  <a:lnTo>
                    <a:pt x="1672374" y="860247"/>
                  </a:lnTo>
                  <a:lnTo>
                    <a:pt x="1680718" y="861314"/>
                  </a:lnTo>
                  <a:lnTo>
                    <a:pt x="1934464" y="861314"/>
                  </a:lnTo>
                  <a:lnTo>
                    <a:pt x="1938274" y="862076"/>
                  </a:lnTo>
                  <a:lnTo>
                    <a:pt x="1940179" y="863600"/>
                  </a:lnTo>
                  <a:lnTo>
                    <a:pt x="1941830" y="864870"/>
                  </a:lnTo>
                  <a:lnTo>
                    <a:pt x="1942719" y="867537"/>
                  </a:lnTo>
                  <a:lnTo>
                    <a:pt x="1942719" y="886841"/>
                  </a:lnTo>
                  <a:lnTo>
                    <a:pt x="1941703" y="888619"/>
                  </a:lnTo>
                  <a:lnTo>
                    <a:pt x="1939798" y="889647"/>
                  </a:lnTo>
                  <a:lnTo>
                    <a:pt x="1937639" y="891032"/>
                  </a:lnTo>
                  <a:lnTo>
                    <a:pt x="1934210" y="891794"/>
                  </a:lnTo>
                  <a:lnTo>
                    <a:pt x="1703578" y="891794"/>
                  </a:lnTo>
                  <a:lnTo>
                    <a:pt x="1695183" y="892441"/>
                  </a:lnTo>
                  <a:lnTo>
                    <a:pt x="1663788" y="921880"/>
                  </a:lnTo>
                  <a:lnTo>
                    <a:pt x="1663065" y="957707"/>
                  </a:lnTo>
                  <a:lnTo>
                    <a:pt x="1663814" y="966050"/>
                  </a:lnTo>
                  <a:lnTo>
                    <a:pt x="1695843" y="995680"/>
                  </a:lnTo>
                  <a:lnTo>
                    <a:pt x="1704467" y="996315"/>
                  </a:lnTo>
                  <a:lnTo>
                    <a:pt x="1981200" y="996315"/>
                  </a:lnTo>
                  <a:lnTo>
                    <a:pt x="1985645" y="994410"/>
                  </a:lnTo>
                  <a:lnTo>
                    <a:pt x="1988820" y="990854"/>
                  </a:lnTo>
                  <a:lnTo>
                    <a:pt x="1991868" y="987298"/>
                  </a:lnTo>
                  <a:lnTo>
                    <a:pt x="1993519" y="983488"/>
                  </a:lnTo>
                  <a:lnTo>
                    <a:pt x="1993519" y="979424"/>
                  </a:lnTo>
                  <a:close/>
                </a:path>
                <a:path w="5061584" h="1002029">
                  <a:moveTo>
                    <a:pt x="2109724" y="367284"/>
                  </a:moveTo>
                  <a:lnTo>
                    <a:pt x="2103882" y="361696"/>
                  </a:lnTo>
                  <a:lnTo>
                    <a:pt x="1822704" y="361696"/>
                  </a:lnTo>
                  <a:lnTo>
                    <a:pt x="1818259" y="361061"/>
                  </a:lnTo>
                  <a:lnTo>
                    <a:pt x="1816735" y="359664"/>
                  </a:lnTo>
                  <a:lnTo>
                    <a:pt x="1814068" y="357124"/>
                  </a:lnTo>
                  <a:lnTo>
                    <a:pt x="1812798" y="352171"/>
                  </a:lnTo>
                  <a:lnTo>
                    <a:pt x="1812798" y="279273"/>
                  </a:lnTo>
                  <a:lnTo>
                    <a:pt x="1810512" y="273812"/>
                  </a:lnTo>
                  <a:lnTo>
                    <a:pt x="1805952" y="269240"/>
                  </a:lnTo>
                  <a:lnTo>
                    <a:pt x="1802892" y="265811"/>
                  </a:lnTo>
                  <a:lnTo>
                    <a:pt x="1798574" y="264033"/>
                  </a:lnTo>
                  <a:lnTo>
                    <a:pt x="1787652" y="264033"/>
                  </a:lnTo>
                  <a:lnTo>
                    <a:pt x="1783334" y="265811"/>
                  </a:lnTo>
                  <a:lnTo>
                    <a:pt x="1780032" y="269367"/>
                  </a:lnTo>
                  <a:lnTo>
                    <a:pt x="1776095" y="273304"/>
                  </a:lnTo>
                  <a:lnTo>
                    <a:pt x="1774063" y="278892"/>
                  </a:lnTo>
                  <a:lnTo>
                    <a:pt x="1774063" y="349250"/>
                  </a:lnTo>
                  <a:lnTo>
                    <a:pt x="1792909" y="388112"/>
                  </a:lnTo>
                  <a:lnTo>
                    <a:pt x="1819656" y="395605"/>
                  </a:lnTo>
                  <a:lnTo>
                    <a:pt x="2103882" y="395605"/>
                  </a:lnTo>
                  <a:lnTo>
                    <a:pt x="2109724" y="389890"/>
                  </a:lnTo>
                  <a:lnTo>
                    <a:pt x="2109724" y="367284"/>
                  </a:lnTo>
                  <a:close/>
                </a:path>
                <a:path w="5061584" h="1002029">
                  <a:moveTo>
                    <a:pt x="2142617" y="227457"/>
                  </a:moveTo>
                  <a:lnTo>
                    <a:pt x="2140839" y="223520"/>
                  </a:lnTo>
                  <a:lnTo>
                    <a:pt x="2137283" y="219837"/>
                  </a:lnTo>
                  <a:lnTo>
                    <a:pt x="2133727" y="216789"/>
                  </a:lnTo>
                  <a:lnTo>
                    <a:pt x="2128901" y="215138"/>
                  </a:lnTo>
                  <a:lnTo>
                    <a:pt x="1957959" y="215138"/>
                  </a:lnTo>
                  <a:lnTo>
                    <a:pt x="1957959" y="157353"/>
                  </a:lnTo>
                  <a:lnTo>
                    <a:pt x="1955800" y="153289"/>
                  </a:lnTo>
                  <a:lnTo>
                    <a:pt x="1951482" y="150749"/>
                  </a:lnTo>
                  <a:lnTo>
                    <a:pt x="1949640" y="149352"/>
                  </a:lnTo>
                  <a:lnTo>
                    <a:pt x="2097532" y="149352"/>
                  </a:lnTo>
                  <a:lnTo>
                    <a:pt x="2102104" y="147574"/>
                  </a:lnTo>
                  <a:lnTo>
                    <a:pt x="2103120" y="146558"/>
                  </a:lnTo>
                  <a:lnTo>
                    <a:pt x="2105787" y="143891"/>
                  </a:lnTo>
                  <a:lnTo>
                    <a:pt x="2108454" y="140335"/>
                  </a:lnTo>
                  <a:lnTo>
                    <a:pt x="2109724" y="136398"/>
                  </a:lnTo>
                  <a:lnTo>
                    <a:pt x="2109724" y="127889"/>
                  </a:lnTo>
                  <a:lnTo>
                    <a:pt x="2107946" y="123825"/>
                  </a:lnTo>
                  <a:lnTo>
                    <a:pt x="2104390" y="120269"/>
                  </a:lnTo>
                  <a:lnTo>
                    <a:pt x="2100834" y="117094"/>
                  </a:lnTo>
                  <a:lnTo>
                    <a:pt x="2096135" y="115570"/>
                  </a:lnTo>
                  <a:lnTo>
                    <a:pt x="1824482" y="115570"/>
                  </a:lnTo>
                  <a:lnTo>
                    <a:pt x="1819275" y="114173"/>
                  </a:lnTo>
                  <a:lnTo>
                    <a:pt x="1816481" y="111252"/>
                  </a:lnTo>
                  <a:lnTo>
                    <a:pt x="1813941" y="109093"/>
                  </a:lnTo>
                  <a:lnTo>
                    <a:pt x="1812798" y="104648"/>
                  </a:lnTo>
                  <a:lnTo>
                    <a:pt x="1812798" y="20320"/>
                  </a:lnTo>
                  <a:lnTo>
                    <a:pt x="1810893" y="15621"/>
                  </a:lnTo>
                  <a:lnTo>
                    <a:pt x="1807210" y="12192"/>
                  </a:lnTo>
                  <a:lnTo>
                    <a:pt x="1803273" y="8255"/>
                  </a:lnTo>
                  <a:lnTo>
                    <a:pt x="1798574" y="6223"/>
                  </a:lnTo>
                  <a:lnTo>
                    <a:pt x="1787779" y="6223"/>
                  </a:lnTo>
                  <a:lnTo>
                    <a:pt x="1783207" y="8001"/>
                  </a:lnTo>
                  <a:lnTo>
                    <a:pt x="1775968" y="15240"/>
                  </a:lnTo>
                  <a:lnTo>
                    <a:pt x="1774063" y="20320"/>
                  </a:lnTo>
                  <a:lnTo>
                    <a:pt x="1774063" y="103251"/>
                  </a:lnTo>
                  <a:lnTo>
                    <a:pt x="1797583" y="142392"/>
                  </a:lnTo>
                  <a:lnTo>
                    <a:pt x="1827784" y="149352"/>
                  </a:lnTo>
                  <a:lnTo>
                    <a:pt x="1927961" y="149352"/>
                  </a:lnTo>
                  <a:lnTo>
                    <a:pt x="1925828" y="151257"/>
                  </a:lnTo>
                  <a:lnTo>
                    <a:pt x="1922018" y="154178"/>
                  </a:lnTo>
                  <a:lnTo>
                    <a:pt x="1920113" y="158496"/>
                  </a:lnTo>
                  <a:lnTo>
                    <a:pt x="1920113" y="215138"/>
                  </a:lnTo>
                  <a:lnTo>
                    <a:pt x="1742694" y="215138"/>
                  </a:lnTo>
                  <a:lnTo>
                    <a:pt x="1736344" y="220726"/>
                  </a:lnTo>
                  <a:lnTo>
                    <a:pt x="1735836" y="231648"/>
                  </a:lnTo>
                  <a:lnTo>
                    <a:pt x="1735836" y="243205"/>
                  </a:lnTo>
                  <a:lnTo>
                    <a:pt x="1741932" y="249047"/>
                  </a:lnTo>
                  <a:lnTo>
                    <a:pt x="2129282" y="249047"/>
                  </a:lnTo>
                  <a:lnTo>
                    <a:pt x="2133854" y="247269"/>
                  </a:lnTo>
                  <a:lnTo>
                    <a:pt x="2140839" y="240284"/>
                  </a:lnTo>
                  <a:lnTo>
                    <a:pt x="2142617" y="236347"/>
                  </a:lnTo>
                  <a:lnTo>
                    <a:pt x="2142617" y="227457"/>
                  </a:lnTo>
                  <a:close/>
                </a:path>
                <a:path w="5061584" h="1002029">
                  <a:moveTo>
                    <a:pt x="2395093" y="611886"/>
                  </a:moveTo>
                  <a:lnTo>
                    <a:pt x="2393848" y="604227"/>
                  </a:lnTo>
                  <a:lnTo>
                    <a:pt x="2390165" y="598754"/>
                  </a:lnTo>
                  <a:lnTo>
                    <a:pt x="2384044" y="595464"/>
                  </a:lnTo>
                  <a:lnTo>
                    <a:pt x="2375535" y="594360"/>
                  </a:lnTo>
                  <a:lnTo>
                    <a:pt x="2367356" y="595464"/>
                  </a:lnTo>
                  <a:lnTo>
                    <a:pt x="2361527" y="598766"/>
                  </a:lnTo>
                  <a:lnTo>
                    <a:pt x="2358021" y="604278"/>
                  </a:lnTo>
                  <a:lnTo>
                    <a:pt x="2356878" y="611886"/>
                  </a:lnTo>
                  <a:lnTo>
                    <a:pt x="2356866" y="701167"/>
                  </a:lnTo>
                  <a:lnTo>
                    <a:pt x="2356866" y="734568"/>
                  </a:lnTo>
                  <a:lnTo>
                    <a:pt x="2356866" y="819658"/>
                  </a:lnTo>
                  <a:lnTo>
                    <a:pt x="2284920" y="819658"/>
                  </a:lnTo>
                  <a:lnTo>
                    <a:pt x="2287168" y="813422"/>
                  </a:lnTo>
                  <a:lnTo>
                    <a:pt x="2295525" y="767943"/>
                  </a:lnTo>
                  <a:lnTo>
                    <a:pt x="2297303" y="734568"/>
                  </a:lnTo>
                  <a:lnTo>
                    <a:pt x="2356866" y="734568"/>
                  </a:lnTo>
                  <a:lnTo>
                    <a:pt x="2356866" y="701167"/>
                  </a:lnTo>
                  <a:lnTo>
                    <a:pt x="2298319" y="701167"/>
                  </a:lnTo>
                  <a:lnTo>
                    <a:pt x="2298319" y="656844"/>
                  </a:lnTo>
                  <a:lnTo>
                    <a:pt x="2297239" y="646531"/>
                  </a:lnTo>
                  <a:lnTo>
                    <a:pt x="2273084" y="616699"/>
                  </a:lnTo>
                  <a:lnTo>
                    <a:pt x="2241296" y="609727"/>
                  </a:lnTo>
                  <a:lnTo>
                    <a:pt x="2126869" y="609727"/>
                  </a:lnTo>
                  <a:lnTo>
                    <a:pt x="2121027" y="615442"/>
                  </a:lnTo>
                  <a:lnTo>
                    <a:pt x="2121166" y="622046"/>
                  </a:lnTo>
                  <a:lnTo>
                    <a:pt x="2121281" y="638048"/>
                  </a:lnTo>
                  <a:lnTo>
                    <a:pt x="2127377" y="643636"/>
                  </a:lnTo>
                  <a:lnTo>
                    <a:pt x="2245741" y="643636"/>
                  </a:lnTo>
                  <a:lnTo>
                    <a:pt x="2251202" y="645287"/>
                  </a:lnTo>
                  <a:lnTo>
                    <a:pt x="2254885" y="648335"/>
                  </a:lnTo>
                  <a:lnTo>
                    <a:pt x="2258314" y="651129"/>
                  </a:lnTo>
                  <a:lnTo>
                    <a:pt x="2260092" y="655574"/>
                  </a:lnTo>
                  <a:lnTo>
                    <a:pt x="2260092" y="718058"/>
                  </a:lnTo>
                  <a:lnTo>
                    <a:pt x="2257996" y="764349"/>
                  </a:lnTo>
                  <a:lnTo>
                    <a:pt x="2251722" y="804710"/>
                  </a:lnTo>
                  <a:lnTo>
                    <a:pt x="2226691" y="867537"/>
                  </a:lnTo>
                  <a:lnTo>
                    <a:pt x="2186368" y="906056"/>
                  </a:lnTo>
                  <a:lnTo>
                    <a:pt x="2129282" y="923810"/>
                  </a:lnTo>
                  <a:lnTo>
                    <a:pt x="2123567" y="924179"/>
                  </a:lnTo>
                  <a:lnTo>
                    <a:pt x="2119122" y="926096"/>
                  </a:lnTo>
                  <a:lnTo>
                    <a:pt x="2116074" y="929640"/>
                  </a:lnTo>
                  <a:lnTo>
                    <a:pt x="2113153" y="933208"/>
                  </a:lnTo>
                  <a:lnTo>
                    <a:pt x="2111756" y="937387"/>
                  </a:lnTo>
                  <a:lnTo>
                    <a:pt x="2112137" y="942340"/>
                  </a:lnTo>
                  <a:lnTo>
                    <a:pt x="2126869" y="957846"/>
                  </a:lnTo>
                  <a:lnTo>
                    <a:pt x="2132965" y="957580"/>
                  </a:lnTo>
                  <a:lnTo>
                    <a:pt x="2201532" y="935774"/>
                  </a:lnTo>
                  <a:lnTo>
                    <a:pt x="2253742" y="884047"/>
                  </a:lnTo>
                  <a:lnTo>
                    <a:pt x="2272957" y="852563"/>
                  </a:lnTo>
                  <a:lnTo>
                    <a:pt x="2274062" y="853567"/>
                  </a:lnTo>
                  <a:lnTo>
                    <a:pt x="2356866" y="853567"/>
                  </a:lnTo>
                  <a:lnTo>
                    <a:pt x="2356866" y="988441"/>
                  </a:lnTo>
                  <a:lnTo>
                    <a:pt x="2358644" y="993013"/>
                  </a:lnTo>
                  <a:lnTo>
                    <a:pt x="2362200" y="996569"/>
                  </a:lnTo>
                  <a:lnTo>
                    <a:pt x="2366010" y="999871"/>
                  </a:lnTo>
                  <a:lnTo>
                    <a:pt x="2370455" y="1001522"/>
                  </a:lnTo>
                  <a:lnTo>
                    <a:pt x="2380869" y="1001522"/>
                  </a:lnTo>
                  <a:lnTo>
                    <a:pt x="2385568" y="999617"/>
                  </a:lnTo>
                  <a:lnTo>
                    <a:pt x="2389378" y="995680"/>
                  </a:lnTo>
                  <a:lnTo>
                    <a:pt x="2393188" y="992378"/>
                  </a:lnTo>
                  <a:lnTo>
                    <a:pt x="2395093" y="987806"/>
                  </a:lnTo>
                  <a:lnTo>
                    <a:pt x="2395093" y="611886"/>
                  </a:lnTo>
                  <a:close/>
                </a:path>
                <a:path w="5061584" h="1002029">
                  <a:moveTo>
                    <a:pt x="2481199" y="606298"/>
                  </a:moveTo>
                  <a:lnTo>
                    <a:pt x="2479040" y="601980"/>
                  </a:lnTo>
                  <a:lnTo>
                    <a:pt x="2474849" y="599059"/>
                  </a:lnTo>
                  <a:lnTo>
                    <a:pt x="2471166" y="595884"/>
                  </a:lnTo>
                  <a:lnTo>
                    <a:pt x="2466975" y="594360"/>
                  </a:lnTo>
                  <a:lnTo>
                    <a:pt x="2456942" y="594360"/>
                  </a:lnTo>
                  <a:lnTo>
                    <a:pt x="2452751" y="595884"/>
                  </a:lnTo>
                  <a:lnTo>
                    <a:pt x="2449322" y="598932"/>
                  </a:lnTo>
                  <a:lnTo>
                    <a:pt x="2445385" y="602361"/>
                  </a:lnTo>
                  <a:lnTo>
                    <a:pt x="2443480" y="606933"/>
                  </a:lnTo>
                  <a:lnTo>
                    <a:pt x="2443480" y="987933"/>
                  </a:lnTo>
                  <a:lnTo>
                    <a:pt x="2445258" y="992632"/>
                  </a:lnTo>
                  <a:lnTo>
                    <a:pt x="2452497" y="999871"/>
                  </a:lnTo>
                  <a:lnTo>
                    <a:pt x="2456815" y="1001522"/>
                  </a:lnTo>
                  <a:lnTo>
                    <a:pt x="2467102" y="1001522"/>
                  </a:lnTo>
                  <a:lnTo>
                    <a:pt x="2471674" y="999617"/>
                  </a:lnTo>
                  <a:lnTo>
                    <a:pt x="2475484" y="995680"/>
                  </a:lnTo>
                  <a:lnTo>
                    <a:pt x="2479294" y="992378"/>
                  </a:lnTo>
                  <a:lnTo>
                    <a:pt x="2481135" y="987933"/>
                  </a:lnTo>
                  <a:lnTo>
                    <a:pt x="2481199" y="606298"/>
                  </a:lnTo>
                  <a:close/>
                </a:path>
                <a:path w="5061584" h="1002029">
                  <a:moveTo>
                    <a:pt x="2516886" y="315772"/>
                  </a:moveTo>
                  <a:lnTo>
                    <a:pt x="2515489" y="308483"/>
                  </a:lnTo>
                  <a:lnTo>
                    <a:pt x="2511310" y="302260"/>
                  </a:lnTo>
                  <a:lnTo>
                    <a:pt x="2505862" y="298805"/>
                  </a:lnTo>
                  <a:lnTo>
                    <a:pt x="2499118" y="298170"/>
                  </a:lnTo>
                  <a:lnTo>
                    <a:pt x="2491105" y="300355"/>
                  </a:lnTo>
                  <a:lnTo>
                    <a:pt x="2473147" y="307746"/>
                  </a:lnTo>
                  <a:lnTo>
                    <a:pt x="2453360" y="314261"/>
                  </a:lnTo>
                  <a:lnTo>
                    <a:pt x="2408301" y="324739"/>
                  </a:lnTo>
                  <a:lnTo>
                    <a:pt x="2356891" y="331825"/>
                  </a:lnTo>
                  <a:lnTo>
                    <a:pt x="2303399" y="334137"/>
                  </a:lnTo>
                  <a:lnTo>
                    <a:pt x="2295525" y="334137"/>
                  </a:lnTo>
                  <a:lnTo>
                    <a:pt x="2290191" y="332613"/>
                  </a:lnTo>
                  <a:lnTo>
                    <a:pt x="2287397" y="329565"/>
                  </a:lnTo>
                  <a:lnTo>
                    <a:pt x="2284476" y="327025"/>
                  </a:lnTo>
                  <a:lnTo>
                    <a:pt x="2283142" y="322199"/>
                  </a:lnTo>
                  <a:lnTo>
                    <a:pt x="2283079" y="200787"/>
                  </a:lnTo>
                  <a:lnTo>
                    <a:pt x="2283968" y="196088"/>
                  </a:lnTo>
                  <a:lnTo>
                    <a:pt x="2285746" y="193929"/>
                  </a:lnTo>
                  <a:lnTo>
                    <a:pt x="2288159" y="191389"/>
                  </a:lnTo>
                  <a:lnTo>
                    <a:pt x="2292350" y="189992"/>
                  </a:lnTo>
                  <a:lnTo>
                    <a:pt x="2399538" y="189992"/>
                  </a:lnTo>
                  <a:lnTo>
                    <a:pt x="2411133" y="189217"/>
                  </a:lnTo>
                  <a:lnTo>
                    <a:pt x="2446172" y="165227"/>
                  </a:lnTo>
                  <a:lnTo>
                    <a:pt x="2448941" y="55753"/>
                  </a:lnTo>
                  <a:lnTo>
                    <a:pt x="2448001" y="46456"/>
                  </a:lnTo>
                  <a:lnTo>
                    <a:pt x="2418372" y="17386"/>
                  </a:lnTo>
                  <a:lnTo>
                    <a:pt x="2398141" y="14986"/>
                  </a:lnTo>
                  <a:lnTo>
                    <a:pt x="2262505" y="14986"/>
                  </a:lnTo>
                  <a:lnTo>
                    <a:pt x="2253678" y="16014"/>
                  </a:lnTo>
                  <a:lnTo>
                    <a:pt x="2247417" y="19100"/>
                  </a:lnTo>
                  <a:lnTo>
                    <a:pt x="2243671" y="24257"/>
                  </a:lnTo>
                  <a:lnTo>
                    <a:pt x="2242439" y="31496"/>
                  </a:lnTo>
                  <a:lnTo>
                    <a:pt x="2243404" y="38836"/>
                  </a:lnTo>
                  <a:lnTo>
                    <a:pt x="2246909" y="44081"/>
                  </a:lnTo>
                  <a:lnTo>
                    <a:pt x="2252929" y="47218"/>
                  </a:lnTo>
                  <a:lnTo>
                    <a:pt x="2261489" y="48260"/>
                  </a:lnTo>
                  <a:lnTo>
                    <a:pt x="2397506" y="48260"/>
                  </a:lnTo>
                  <a:lnTo>
                    <a:pt x="2403221" y="49276"/>
                  </a:lnTo>
                  <a:lnTo>
                    <a:pt x="2406142" y="51054"/>
                  </a:lnTo>
                  <a:lnTo>
                    <a:pt x="2409825" y="53721"/>
                  </a:lnTo>
                  <a:lnTo>
                    <a:pt x="2411730" y="57404"/>
                  </a:lnTo>
                  <a:lnTo>
                    <a:pt x="2411730" y="148336"/>
                  </a:lnTo>
                  <a:lnTo>
                    <a:pt x="2410841" y="151638"/>
                  </a:lnTo>
                  <a:lnTo>
                    <a:pt x="2408936" y="152908"/>
                  </a:lnTo>
                  <a:lnTo>
                    <a:pt x="2406777" y="154813"/>
                  </a:lnTo>
                  <a:lnTo>
                    <a:pt x="2402332" y="155702"/>
                  </a:lnTo>
                  <a:lnTo>
                    <a:pt x="2293747" y="155702"/>
                  </a:lnTo>
                  <a:lnTo>
                    <a:pt x="2282901" y="156565"/>
                  </a:lnTo>
                  <a:lnTo>
                    <a:pt x="2248001" y="184785"/>
                  </a:lnTo>
                  <a:lnTo>
                    <a:pt x="2244852" y="204216"/>
                  </a:lnTo>
                  <a:lnTo>
                    <a:pt x="2244852" y="316230"/>
                  </a:lnTo>
                  <a:lnTo>
                    <a:pt x="2256917" y="353187"/>
                  </a:lnTo>
                  <a:lnTo>
                    <a:pt x="2296287" y="368046"/>
                  </a:lnTo>
                  <a:lnTo>
                    <a:pt x="2324900" y="367499"/>
                  </a:lnTo>
                  <a:lnTo>
                    <a:pt x="2380615" y="363118"/>
                  </a:lnTo>
                  <a:lnTo>
                    <a:pt x="2435644" y="354190"/>
                  </a:lnTo>
                  <a:lnTo>
                    <a:pt x="2484602" y="340804"/>
                  </a:lnTo>
                  <a:lnTo>
                    <a:pt x="2501404" y="334137"/>
                  </a:lnTo>
                  <a:lnTo>
                    <a:pt x="2505583" y="332486"/>
                  </a:lnTo>
                  <a:lnTo>
                    <a:pt x="2511958" y="327774"/>
                  </a:lnTo>
                  <a:lnTo>
                    <a:pt x="2515717" y="322199"/>
                  </a:lnTo>
                  <a:lnTo>
                    <a:pt x="2516886" y="315772"/>
                  </a:lnTo>
                  <a:close/>
                </a:path>
                <a:path w="5061584" h="1002029">
                  <a:moveTo>
                    <a:pt x="2584831" y="13081"/>
                  </a:moveTo>
                  <a:lnTo>
                    <a:pt x="2582545" y="8382"/>
                  </a:lnTo>
                  <a:lnTo>
                    <a:pt x="2577846" y="4572"/>
                  </a:lnTo>
                  <a:lnTo>
                    <a:pt x="2574544" y="2159"/>
                  </a:lnTo>
                  <a:lnTo>
                    <a:pt x="2570353" y="889"/>
                  </a:lnTo>
                  <a:lnTo>
                    <a:pt x="2560066" y="889"/>
                  </a:lnTo>
                  <a:lnTo>
                    <a:pt x="2555875" y="2159"/>
                  </a:lnTo>
                  <a:lnTo>
                    <a:pt x="2552573" y="4572"/>
                  </a:lnTo>
                  <a:lnTo>
                    <a:pt x="2548382" y="8382"/>
                  </a:lnTo>
                  <a:lnTo>
                    <a:pt x="2546223" y="13081"/>
                  </a:lnTo>
                  <a:lnTo>
                    <a:pt x="2546223" y="393573"/>
                  </a:lnTo>
                  <a:lnTo>
                    <a:pt x="2548128" y="398272"/>
                  </a:lnTo>
                  <a:lnTo>
                    <a:pt x="2551811" y="402082"/>
                  </a:lnTo>
                  <a:lnTo>
                    <a:pt x="2555240" y="405511"/>
                  </a:lnTo>
                  <a:lnTo>
                    <a:pt x="2559812" y="407162"/>
                  </a:lnTo>
                  <a:lnTo>
                    <a:pt x="2570734" y="407162"/>
                  </a:lnTo>
                  <a:lnTo>
                    <a:pt x="2575306" y="405257"/>
                  </a:lnTo>
                  <a:lnTo>
                    <a:pt x="2579243" y="401320"/>
                  </a:lnTo>
                  <a:lnTo>
                    <a:pt x="2583053" y="398018"/>
                  </a:lnTo>
                  <a:lnTo>
                    <a:pt x="2584780" y="393573"/>
                  </a:lnTo>
                  <a:lnTo>
                    <a:pt x="2584831" y="13081"/>
                  </a:lnTo>
                  <a:close/>
                </a:path>
                <a:path w="5061584" h="1002029">
                  <a:moveTo>
                    <a:pt x="2996565" y="199390"/>
                  </a:moveTo>
                  <a:lnTo>
                    <a:pt x="2995295" y="194310"/>
                  </a:lnTo>
                  <a:lnTo>
                    <a:pt x="2993644" y="189738"/>
                  </a:lnTo>
                  <a:lnTo>
                    <a:pt x="2990596" y="186563"/>
                  </a:lnTo>
                  <a:lnTo>
                    <a:pt x="2986278" y="184912"/>
                  </a:lnTo>
                  <a:lnTo>
                    <a:pt x="2963608" y="175272"/>
                  </a:lnTo>
                  <a:lnTo>
                    <a:pt x="2926842" y="155790"/>
                  </a:lnTo>
                  <a:lnTo>
                    <a:pt x="2897403" y="124358"/>
                  </a:lnTo>
                  <a:lnTo>
                    <a:pt x="2894520" y="118491"/>
                  </a:lnTo>
                  <a:lnTo>
                    <a:pt x="2886443" y="102108"/>
                  </a:lnTo>
                  <a:lnTo>
                    <a:pt x="2879877" y="79260"/>
                  </a:lnTo>
                  <a:lnTo>
                    <a:pt x="2877782" y="56769"/>
                  </a:lnTo>
                  <a:lnTo>
                    <a:pt x="2877693" y="45847"/>
                  </a:lnTo>
                  <a:lnTo>
                    <a:pt x="2977642" y="45847"/>
                  </a:lnTo>
                  <a:lnTo>
                    <a:pt x="2983357" y="40132"/>
                  </a:lnTo>
                  <a:lnTo>
                    <a:pt x="2983357" y="17653"/>
                  </a:lnTo>
                  <a:lnTo>
                    <a:pt x="2977642" y="12065"/>
                  </a:lnTo>
                  <a:lnTo>
                    <a:pt x="2738755" y="12065"/>
                  </a:lnTo>
                  <a:lnTo>
                    <a:pt x="2732659" y="17526"/>
                  </a:lnTo>
                  <a:lnTo>
                    <a:pt x="2732659" y="28575"/>
                  </a:lnTo>
                  <a:lnTo>
                    <a:pt x="2732405" y="40132"/>
                  </a:lnTo>
                  <a:lnTo>
                    <a:pt x="2738247" y="45847"/>
                  </a:lnTo>
                  <a:lnTo>
                    <a:pt x="2839466" y="45847"/>
                  </a:lnTo>
                  <a:lnTo>
                    <a:pt x="2839466" y="56769"/>
                  </a:lnTo>
                  <a:lnTo>
                    <a:pt x="2831566" y="101244"/>
                  </a:lnTo>
                  <a:lnTo>
                    <a:pt x="2807970" y="138938"/>
                  </a:lnTo>
                  <a:lnTo>
                    <a:pt x="2775445" y="165608"/>
                  </a:lnTo>
                  <a:lnTo>
                    <a:pt x="2730754" y="188468"/>
                  </a:lnTo>
                  <a:lnTo>
                    <a:pt x="2726055" y="190246"/>
                  </a:lnTo>
                  <a:lnTo>
                    <a:pt x="2722880" y="193675"/>
                  </a:lnTo>
                  <a:lnTo>
                    <a:pt x="2721102" y="198501"/>
                  </a:lnTo>
                  <a:lnTo>
                    <a:pt x="2719959" y="203073"/>
                  </a:lnTo>
                  <a:lnTo>
                    <a:pt x="2720467" y="207518"/>
                  </a:lnTo>
                  <a:lnTo>
                    <a:pt x="2741803" y="223139"/>
                  </a:lnTo>
                  <a:lnTo>
                    <a:pt x="2747264" y="221742"/>
                  </a:lnTo>
                  <a:lnTo>
                    <a:pt x="2787967" y="201853"/>
                  </a:lnTo>
                  <a:lnTo>
                    <a:pt x="2821813" y="176530"/>
                  </a:lnTo>
                  <a:lnTo>
                    <a:pt x="2853271" y="133210"/>
                  </a:lnTo>
                  <a:lnTo>
                    <a:pt x="2857754" y="118491"/>
                  </a:lnTo>
                  <a:lnTo>
                    <a:pt x="2861678" y="131673"/>
                  </a:lnTo>
                  <a:lnTo>
                    <a:pt x="2895727" y="173863"/>
                  </a:lnTo>
                  <a:lnTo>
                    <a:pt x="2928772" y="197967"/>
                  </a:lnTo>
                  <a:lnTo>
                    <a:pt x="2966212" y="217297"/>
                  </a:lnTo>
                  <a:lnTo>
                    <a:pt x="2977261" y="219837"/>
                  </a:lnTo>
                  <a:lnTo>
                    <a:pt x="2982595" y="218440"/>
                  </a:lnTo>
                  <a:lnTo>
                    <a:pt x="2987802" y="216662"/>
                  </a:lnTo>
                  <a:lnTo>
                    <a:pt x="2991739" y="213360"/>
                  </a:lnTo>
                  <a:lnTo>
                    <a:pt x="2994279" y="208661"/>
                  </a:lnTo>
                  <a:lnTo>
                    <a:pt x="2996184" y="204089"/>
                  </a:lnTo>
                  <a:lnTo>
                    <a:pt x="2996565" y="199390"/>
                  </a:lnTo>
                  <a:close/>
                </a:path>
                <a:path w="5061584" h="1002029">
                  <a:moveTo>
                    <a:pt x="3002153" y="947166"/>
                  </a:moveTo>
                  <a:lnTo>
                    <a:pt x="3000375" y="943102"/>
                  </a:lnTo>
                  <a:lnTo>
                    <a:pt x="2996819" y="939558"/>
                  </a:lnTo>
                  <a:lnTo>
                    <a:pt x="2993263" y="936383"/>
                  </a:lnTo>
                  <a:lnTo>
                    <a:pt x="2988564" y="934859"/>
                  </a:lnTo>
                  <a:lnTo>
                    <a:pt x="2818384" y="934859"/>
                  </a:lnTo>
                  <a:lnTo>
                    <a:pt x="2818384" y="844804"/>
                  </a:lnTo>
                  <a:lnTo>
                    <a:pt x="2952750" y="844804"/>
                  </a:lnTo>
                  <a:lnTo>
                    <a:pt x="2957195" y="843026"/>
                  </a:lnTo>
                  <a:lnTo>
                    <a:pt x="2960370" y="839470"/>
                  </a:lnTo>
                  <a:lnTo>
                    <a:pt x="2963418" y="835914"/>
                  </a:lnTo>
                  <a:lnTo>
                    <a:pt x="2964891" y="832104"/>
                  </a:lnTo>
                  <a:lnTo>
                    <a:pt x="2964942" y="830072"/>
                  </a:lnTo>
                  <a:lnTo>
                    <a:pt x="2964942" y="823341"/>
                  </a:lnTo>
                  <a:lnTo>
                    <a:pt x="2963164" y="819277"/>
                  </a:lnTo>
                  <a:lnTo>
                    <a:pt x="2959481" y="815721"/>
                  </a:lnTo>
                  <a:lnTo>
                    <a:pt x="2955925" y="812546"/>
                  </a:lnTo>
                  <a:lnTo>
                    <a:pt x="2951480" y="811022"/>
                  </a:lnTo>
                  <a:lnTo>
                    <a:pt x="2684272" y="811022"/>
                  </a:lnTo>
                  <a:lnTo>
                    <a:pt x="2679573" y="810006"/>
                  </a:lnTo>
                  <a:lnTo>
                    <a:pt x="2677033" y="807847"/>
                  </a:lnTo>
                  <a:lnTo>
                    <a:pt x="2675128" y="806196"/>
                  </a:lnTo>
                  <a:lnTo>
                    <a:pt x="2674239" y="802894"/>
                  </a:lnTo>
                  <a:lnTo>
                    <a:pt x="2674239" y="744855"/>
                  </a:lnTo>
                  <a:lnTo>
                    <a:pt x="2675255" y="741299"/>
                  </a:lnTo>
                  <a:lnTo>
                    <a:pt x="2677160" y="739521"/>
                  </a:lnTo>
                  <a:lnTo>
                    <a:pt x="2679446" y="737489"/>
                  </a:lnTo>
                  <a:lnTo>
                    <a:pt x="2683637" y="736473"/>
                  </a:lnTo>
                  <a:lnTo>
                    <a:pt x="2903982" y="736473"/>
                  </a:lnTo>
                  <a:lnTo>
                    <a:pt x="2916009" y="735876"/>
                  </a:lnTo>
                  <a:lnTo>
                    <a:pt x="2952026" y="714209"/>
                  </a:lnTo>
                  <a:lnTo>
                    <a:pt x="2955290" y="651129"/>
                  </a:lnTo>
                  <a:lnTo>
                    <a:pt x="2954477" y="641172"/>
                  </a:lnTo>
                  <a:lnTo>
                    <a:pt x="2925635" y="610781"/>
                  </a:lnTo>
                  <a:lnTo>
                    <a:pt x="2903474" y="607822"/>
                  </a:lnTo>
                  <a:lnTo>
                    <a:pt x="2655570" y="607822"/>
                  </a:lnTo>
                  <a:lnTo>
                    <a:pt x="2647226" y="608901"/>
                  </a:lnTo>
                  <a:lnTo>
                    <a:pt x="2641282" y="612114"/>
                  </a:lnTo>
                  <a:lnTo>
                    <a:pt x="2637701" y="617474"/>
                  </a:lnTo>
                  <a:lnTo>
                    <a:pt x="2636520" y="624967"/>
                  </a:lnTo>
                  <a:lnTo>
                    <a:pt x="2637675" y="632548"/>
                  </a:lnTo>
                  <a:lnTo>
                    <a:pt x="2641181" y="637946"/>
                  </a:lnTo>
                  <a:lnTo>
                    <a:pt x="2647010" y="641172"/>
                  </a:lnTo>
                  <a:lnTo>
                    <a:pt x="2655189" y="642239"/>
                  </a:lnTo>
                  <a:lnTo>
                    <a:pt x="2905506" y="642239"/>
                  </a:lnTo>
                  <a:lnTo>
                    <a:pt x="2910586" y="643255"/>
                  </a:lnTo>
                  <a:lnTo>
                    <a:pt x="2914015" y="645414"/>
                  </a:lnTo>
                  <a:lnTo>
                    <a:pt x="2915793" y="646557"/>
                  </a:lnTo>
                  <a:lnTo>
                    <a:pt x="2916555" y="649351"/>
                  </a:lnTo>
                  <a:lnTo>
                    <a:pt x="2916555" y="695706"/>
                  </a:lnTo>
                  <a:lnTo>
                    <a:pt x="2915285" y="697992"/>
                  </a:lnTo>
                  <a:lnTo>
                    <a:pt x="2912618" y="699643"/>
                  </a:lnTo>
                  <a:lnTo>
                    <a:pt x="2910078" y="701294"/>
                  </a:lnTo>
                  <a:lnTo>
                    <a:pt x="2905633" y="702183"/>
                  </a:lnTo>
                  <a:lnTo>
                    <a:pt x="2684526" y="702183"/>
                  </a:lnTo>
                  <a:lnTo>
                    <a:pt x="2673439" y="703021"/>
                  </a:lnTo>
                  <a:lnTo>
                    <a:pt x="2638945" y="729538"/>
                  </a:lnTo>
                  <a:lnTo>
                    <a:pt x="2636012" y="747268"/>
                  </a:lnTo>
                  <a:lnTo>
                    <a:pt x="2636012" y="798322"/>
                  </a:lnTo>
                  <a:lnTo>
                    <a:pt x="2654071" y="837844"/>
                  </a:lnTo>
                  <a:lnTo>
                    <a:pt x="2679700" y="844804"/>
                  </a:lnTo>
                  <a:lnTo>
                    <a:pt x="2780665" y="844804"/>
                  </a:lnTo>
                  <a:lnTo>
                    <a:pt x="2780665" y="934859"/>
                  </a:lnTo>
                  <a:lnTo>
                    <a:pt x="2608834" y="934859"/>
                  </a:lnTo>
                  <a:lnTo>
                    <a:pt x="2604135" y="936383"/>
                  </a:lnTo>
                  <a:lnTo>
                    <a:pt x="2595118" y="955560"/>
                  </a:lnTo>
                  <a:lnTo>
                    <a:pt x="2596134" y="959497"/>
                  </a:lnTo>
                  <a:lnTo>
                    <a:pt x="2598674" y="963041"/>
                  </a:lnTo>
                  <a:lnTo>
                    <a:pt x="2601595" y="966851"/>
                  </a:lnTo>
                  <a:lnTo>
                    <a:pt x="2605532" y="968629"/>
                  </a:lnTo>
                  <a:lnTo>
                    <a:pt x="2988818" y="968629"/>
                  </a:lnTo>
                  <a:lnTo>
                    <a:pt x="2993390" y="966978"/>
                  </a:lnTo>
                  <a:lnTo>
                    <a:pt x="3000375" y="959993"/>
                  </a:lnTo>
                  <a:lnTo>
                    <a:pt x="3002153" y="955929"/>
                  </a:lnTo>
                  <a:lnTo>
                    <a:pt x="3002153" y="947166"/>
                  </a:lnTo>
                  <a:close/>
                </a:path>
                <a:path w="5061584" h="1002029">
                  <a:moveTo>
                    <a:pt x="3072511" y="310261"/>
                  </a:moveTo>
                  <a:lnTo>
                    <a:pt x="3051657" y="271399"/>
                  </a:lnTo>
                  <a:lnTo>
                    <a:pt x="3021711" y="264541"/>
                  </a:lnTo>
                  <a:lnTo>
                    <a:pt x="2749677" y="264541"/>
                  </a:lnTo>
                  <a:lnTo>
                    <a:pt x="2743835" y="270256"/>
                  </a:lnTo>
                  <a:lnTo>
                    <a:pt x="2743974" y="276733"/>
                  </a:lnTo>
                  <a:lnTo>
                    <a:pt x="2744089" y="293243"/>
                  </a:lnTo>
                  <a:lnTo>
                    <a:pt x="2750058" y="298831"/>
                  </a:lnTo>
                  <a:lnTo>
                    <a:pt x="3024886" y="298831"/>
                  </a:lnTo>
                  <a:lnTo>
                    <a:pt x="3028950" y="299847"/>
                  </a:lnTo>
                  <a:lnTo>
                    <a:pt x="3031236" y="301879"/>
                  </a:lnTo>
                  <a:lnTo>
                    <a:pt x="3033014" y="303530"/>
                  </a:lnTo>
                  <a:lnTo>
                    <a:pt x="3033903" y="306578"/>
                  </a:lnTo>
                  <a:lnTo>
                    <a:pt x="3033903" y="393954"/>
                  </a:lnTo>
                  <a:lnTo>
                    <a:pt x="3035808" y="398907"/>
                  </a:lnTo>
                  <a:lnTo>
                    <a:pt x="3039745" y="402717"/>
                  </a:lnTo>
                  <a:lnTo>
                    <a:pt x="3043174" y="405765"/>
                  </a:lnTo>
                  <a:lnTo>
                    <a:pt x="3047492" y="407162"/>
                  </a:lnTo>
                  <a:lnTo>
                    <a:pt x="3058287" y="407162"/>
                  </a:lnTo>
                  <a:lnTo>
                    <a:pt x="3061589" y="406146"/>
                  </a:lnTo>
                  <a:lnTo>
                    <a:pt x="3063240" y="403860"/>
                  </a:lnTo>
                  <a:lnTo>
                    <a:pt x="3069463" y="399161"/>
                  </a:lnTo>
                  <a:lnTo>
                    <a:pt x="3072434" y="393954"/>
                  </a:lnTo>
                  <a:lnTo>
                    <a:pt x="3072511" y="310261"/>
                  </a:lnTo>
                  <a:close/>
                </a:path>
                <a:path w="5061584" h="1002029">
                  <a:moveTo>
                    <a:pt x="3072511" y="13589"/>
                  </a:moveTo>
                  <a:lnTo>
                    <a:pt x="3070225" y="8890"/>
                  </a:lnTo>
                  <a:lnTo>
                    <a:pt x="3065653" y="5207"/>
                  </a:lnTo>
                  <a:lnTo>
                    <a:pt x="3062351" y="2413"/>
                  </a:lnTo>
                  <a:lnTo>
                    <a:pt x="3058160" y="889"/>
                  </a:lnTo>
                  <a:lnTo>
                    <a:pt x="3047492" y="889"/>
                  </a:lnTo>
                  <a:lnTo>
                    <a:pt x="3042793" y="2794"/>
                  </a:lnTo>
                  <a:lnTo>
                    <a:pt x="3038983" y="6604"/>
                  </a:lnTo>
                  <a:lnTo>
                    <a:pt x="3035554" y="9652"/>
                  </a:lnTo>
                  <a:lnTo>
                    <a:pt x="3033903" y="14097"/>
                  </a:lnTo>
                  <a:lnTo>
                    <a:pt x="3033903" y="97155"/>
                  </a:lnTo>
                  <a:lnTo>
                    <a:pt x="2951861" y="97155"/>
                  </a:lnTo>
                  <a:lnTo>
                    <a:pt x="2947289" y="98806"/>
                  </a:lnTo>
                  <a:lnTo>
                    <a:pt x="2943961" y="102133"/>
                  </a:lnTo>
                  <a:lnTo>
                    <a:pt x="2941066" y="105537"/>
                  </a:lnTo>
                  <a:lnTo>
                    <a:pt x="2939542" y="109601"/>
                  </a:lnTo>
                  <a:lnTo>
                    <a:pt x="2939542" y="114427"/>
                  </a:lnTo>
                  <a:lnTo>
                    <a:pt x="2954020" y="131064"/>
                  </a:lnTo>
                  <a:lnTo>
                    <a:pt x="3033903" y="131064"/>
                  </a:lnTo>
                  <a:lnTo>
                    <a:pt x="3033992" y="213360"/>
                  </a:lnTo>
                  <a:lnTo>
                    <a:pt x="3035808" y="217932"/>
                  </a:lnTo>
                  <a:lnTo>
                    <a:pt x="3042920" y="225044"/>
                  </a:lnTo>
                  <a:lnTo>
                    <a:pt x="3047492" y="226822"/>
                  </a:lnTo>
                  <a:lnTo>
                    <a:pt x="3058414" y="226822"/>
                  </a:lnTo>
                  <a:lnTo>
                    <a:pt x="3062986" y="224790"/>
                  </a:lnTo>
                  <a:lnTo>
                    <a:pt x="3066923" y="220853"/>
                  </a:lnTo>
                  <a:lnTo>
                    <a:pt x="3070733" y="217551"/>
                  </a:lnTo>
                  <a:lnTo>
                    <a:pt x="3072460" y="213106"/>
                  </a:lnTo>
                  <a:lnTo>
                    <a:pt x="3072511" y="13589"/>
                  </a:lnTo>
                  <a:close/>
                </a:path>
                <a:path w="5061584" h="1002029">
                  <a:moveTo>
                    <a:pt x="3524885" y="832612"/>
                  </a:moveTo>
                  <a:lnTo>
                    <a:pt x="3523805" y="827405"/>
                  </a:lnTo>
                  <a:lnTo>
                    <a:pt x="3522599" y="822452"/>
                  </a:lnTo>
                  <a:lnTo>
                    <a:pt x="3519170" y="818515"/>
                  </a:lnTo>
                  <a:lnTo>
                    <a:pt x="3513582" y="815467"/>
                  </a:lnTo>
                  <a:lnTo>
                    <a:pt x="3490582" y="802182"/>
                  </a:lnTo>
                  <a:lnTo>
                    <a:pt x="3450107" y="772515"/>
                  </a:lnTo>
                  <a:lnTo>
                    <a:pt x="3420529" y="735584"/>
                  </a:lnTo>
                  <a:lnTo>
                    <a:pt x="3418611" y="730631"/>
                  </a:lnTo>
                  <a:lnTo>
                    <a:pt x="3411880" y="713282"/>
                  </a:lnTo>
                  <a:lnTo>
                    <a:pt x="3406711" y="689241"/>
                  </a:lnTo>
                  <a:lnTo>
                    <a:pt x="3405047" y="664337"/>
                  </a:lnTo>
                  <a:lnTo>
                    <a:pt x="3404997" y="643636"/>
                  </a:lnTo>
                  <a:lnTo>
                    <a:pt x="3504946" y="643636"/>
                  </a:lnTo>
                  <a:lnTo>
                    <a:pt x="3510661" y="637921"/>
                  </a:lnTo>
                  <a:lnTo>
                    <a:pt x="3510661" y="615315"/>
                  </a:lnTo>
                  <a:lnTo>
                    <a:pt x="3504946" y="609727"/>
                  </a:lnTo>
                  <a:lnTo>
                    <a:pt x="3266059" y="609727"/>
                  </a:lnTo>
                  <a:lnTo>
                    <a:pt x="3259963" y="615315"/>
                  </a:lnTo>
                  <a:lnTo>
                    <a:pt x="3259963" y="626364"/>
                  </a:lnTo>
                  <a:lnTo>
                    <a:pt x="3259709" y="637921"/>
                  </a:lnTo>
                  <a:lnTo>
                    <a:pt x="3265551" y="643636"/>
                  </a:lnTo>
                  <a:lnTo>
                    <a:pt x="3366770" y="643636"/>
                  </a:lnTo>
                  <a:lnTo>
                    <a:pt x="3366770" y="664337"/>
                  </a:lnTo>
                  <a:lnTo>
                    <a:pt x="3358324" y="715429"/>
                  </a:lnTo>
                  <a:lnTo>
                    <a:pt x="3333115" y="760984"/>
                  </a:lnTo>
                  <a:lnTo>
                    <a:pt x="3300361" y="793915"/>
                  </a:lnTo>
                  <a:lnTo>
                    <a:pt x="3257804" y="821309"/>
                  </a:lnTo>
                  <a:lnTo>
                    <a:pt x="3252470" y="824103"/>
                  </a:lnTo>
                  <a:lnTo>
                    <a:pt x="3249295" y="827405"/>
                  </a:lnTo>
                  <a:lnTo>
                    <a:pt x="3246882" y="836676"/>
                  </a:lnTo>
                  <a:lnTo>
                    <a:pt x="3247390" y="841629"/>
                  </a:lnTo>
                  <a:lnTo>
                    <a:pt x="3249803" y="846074"/>
                  </a:lnTo>
                  <a:lnTo>
                    <a:pt x="3252343" y="850265"/>
                  </a:lnTo>
                  <a:lnTo>
                    <a:pt x="3256026" y="853186"/>
                  </a:lnTo>
                  <a:lnTo>
                    <a:pt x="3260852" y="854583"/>
                  </a:lnTo>
                  <a:lnTo>
                    <a:pt x="3265424" y="855853"/>
                  </a:lnTo>
                  <a:lnTo>
                    <a:pt x="3270250" y="855345"/>
                  </a:lnTo>
                  <a:lnTo>
                    <a:pt x="3314166" y="828573"/>
                  </a:lnTo>
                  <a:lnTo>
                    <a:pt x="3348482" y="796925"/>
                  </a:lnTo>
                  <a:lnTo>
                    <a:pt x="3373323" y="763498"/>
                  </a:lnTo>
                  <a:lnTo>
                    <a:pt x="3385312" y="730631"/>
                  </a:lnTo>
                  <a:lnTo>
                    <a:pt x="3389185" y="745680"/>
                  </a:lnTo>
                  <a:lnTo>
                    <a:pt x="3422142" y="794258"/>
                  </a:lnTo>
                  <a:lnTo>
                    <a:pt x="3455200" y="823785"/>
                  </a:lnTo>
                  <a:lnTo>
                    <a:pt x="3492754" y="847979"/>
                  </a:lnTo>
                  <a:lnTo>
                    <a:pt x="3504311" y="851916"/>
                  </a:lnTo>
                  <a:lnTo>
                    <a:pt x="3510026" y="850519"/>
                  </a:lnTo>
                  <a:lnTo>
                    <a:pt x="3514979" y="849122"/>
                  </a:lnTo>
                  <a:lnTo>
                    <a:pt x="3518281" y="846963"/>
                  </a:lnTo>
                  <a:lnTo>
                    <a:pt x="3520059" y="844042"/>
                  </a:lnTo>
                  <a:lnTo>
                    <a:pt x="3523615" y="838073"/>
                  </a:lnTo>
                  <a:lnTo>
                    <a:pt x="3524885" y="832612"/>
                  </a:lnTo>
                  <a:close/>
                </a:path>
                <a:path w="5061584" h="1002029">
                  <a:moveTo>
                    <a:pt x="3599815" y="607314"/>
                  </a:moveTo>
                  <a:lnTo>
                    <a:pt x="3597656" y="602869"/>
                  </a:lnTo>
                  <a:lnTo>
                    <a:pt x="3593084" y="599694"/>
                  </a:lnTo>
                  <a:lnTo>
                    <a:pt x="3589655" y="596773"/>
                  </a:lnTo>
                  <a:lnTo>
                    <a:pt x="3585464" y="595249"/>
                  </a:lnTo>
                  <a:lnTo>
                    <a:pt x="3574923" y="595249"/>
                  </a:lnTo>
                  <a:lnTo>
                    <a:pt x="3570478" y="596773"/>
                  </a:lnTo>
                  <a:lnTo>
                    <a:pt x="3567049" y="599821"/>
                  </a:lnTo>
                  <a:lnTo>
                    <a:pt x="3563112" y="603377"/>
                  </a:lnTo>
                  <a:lnTo>
                    <a:pt x="3561207" y="607822"/>
                  </a:lnTo>
                  <a:lnTo>
                    <a:pt x="3561207" y="709422"/>
                  </a:lnTo>
                  <a:lnTo>
                    <a:pt x="3479165" y="709422"/>
                  </a:lnTo>
                  <a:lnTo>
                    <a:pt x="3474720" y="711073"/>
                  </a:lnTo>
                  <a:lnTo>
                    <a:pt x="3471545" y="714121"/>
                  </a:lnTo>
                  <a:lnTo>
                    <a:pt x="3468370" y="717296"/>
                  </a:lnTo>
                  <a:lnTo>
                    <a:pt x="3466846" y="721487"/>
                  </a:lnTo>
                  <a:lnTo>
                    <a:pt x="3466846" y="726694"/>
                  </a:lnTo>
                  <a:lnTo>
                    <a:pt x="3481324" y="742823"/>
                  </a:lnTo>
                  <a:lnTo>
                    <a:pt x="3561207" y="742823"/>
                  </a:lnTo>
                  <a:lnTo>
                    <a:pt x="3561207" y="880364"/>
                  </a:lnTo>
                  <a:lnTo>
                    <a:pt x="3563112" y="885317"/>
                  </a:lnTo>
                  <a:lnTo>
                    <a:pt x="3570224" y="892429"/>
                  </a:lnTo>
                  <a:lnTo>
                    <a:pt x="3574796" y="894207"/>
                  </a:lnTo>
                  <a:lnTo>
                    <a:pt x="3585718" y="894207"/>
                  </a:lnTo>
                  <a:lnTo>
                    <a:pt x="3590290" y="892175"/>
                  </a:lnTo>
                  <a:lnTo>
                    <a:pt x="3594354" y="888238"/>
                  </a:lnTo>
                  <a:lnTo>
                    <a:pt x="3598037" y="884948"/>
                  </a:lnTo>
                  <a:lnTo>
                    <a:pt x="3599764" y="880364"/>
                  </a:lnTo>
                  <a:lnTo>
                    <a:pt x="3599815" y="607314"/>
                  </a:lnTo>
                  <a:close/>
                </a:path>
                <a:path w="5061584" h="1002029">
                  <a:moveTo>
                    <a:pt x="3613912" y="961644"/>
                  </a:moveTo>
                  <a:lnTo>
                    <a:pt x="3608197" y="956056"/>
                  </a:lnTo>
                  <a:lnTo>
                    <a:pt x="3333369" y="956056"/>
                  </a:lnTo>
                  <a:lnTo>
                    <a:pt x="3328670" y="955433"/>
                  </a:lnTo>
                  <a:lnTo>
                    <a:pt x="3327146" y="954024"/>
                  </a:lnTo>
                  <a:lnTo>
                    <a:pt x="3324479" y="951496"/>
                  </a:lnTo>
                  <a:lnTo>
                    <a:pt x="3323209" y="946404"/>
                  </a:lnTo>
                  <a:lnTo>
                    <a:pt x="3323158" y="873379"/>
                  </a:lnTo>
                  <a:lnTo>
                    <a:pt x="3321304" y="868680"/>
                  </a:lnTo>
                  <a:lnTo>
                    <a:pt x="3317621" y="865378"/>
                  </a:lnTo>
                  <a:lnTo>
                    <a:pt x="3313557" y="861314"/>
                  </a:lnTo>
                  <a:lnTo>
                    <a:pt x="3308985" y="859409"/>
                  </a:lnTo>
                  <a:lnTo>
                    <a:pt x="3298190" y="859409"/>
                  </a:lnTo>
                  <a:lnTo>
                    <a:pt x="3293618" y="861060"/>
                  </a:lnTo>
                  <a:lnTo>
                    <a:pt x="3290189" y="864616"/>
                  </a:lnTo>
                  <a:lnTo>
                    <a:pt x="3286379" y="868299"/>
                  </a:lnTo>
                  <a:lnTo>
                    <a:pt x="3284474" y="873379"/>
                  </a:lnTo>
                  <a:lnTo>
                    <a:pt x="3284474" y="942975"/>
                  </a:lnTo>
                  <a:lnTo>
                    <a:pt x="3300095" y="978916"/>
                  </a:lnTo>
                  <a:lnTo>
                    <a:pt x="3336290" y="989965"/>
                  </a:lnTo>
                  <a:lnTo>
                    <a:pt x="3608197" y="989965"/>
                  </a:lnTo>
                  <a:lnTo>
                    <a:pt x="3613912" y="984250"/>
                  </a:lnTo>
                  <a:lnTo>
                    <a:pt x="3613912" y="961644"/>
                  </a:lnTo>
                  <a:close/>
                </a:path>
                <a:path w="5061584" h="1002029">
                  <a:moveTo>
                    <a:pt x="3617036" y="198628"/>
                  </a:moveTo>
                  <a:lnTo>
                    <a:pt x="3581184" y="159372"/>
                  </a:lnTo>
                  <a:lnTo>
                    <a:pt x="3539286" y="123888"/>
                  </a:lnTo>
                  <a:lnTo>
                    <a:pt x="3507041" y="100838"/>
                  </a:lnTo>
                  <a:lnTo>
                    <a:pt x="3490595" y="90805"/>
                  </a:lnTo>
                  <a:lnTo>
                    <a:pt x="3494074" y="83172"/>
                  </a:lnTo>
                  <a:lnTo>
                    <a:pt x="3505492" y="43903"/>
                  </a:lnTo>
                  <a:lnTo>
                    <a:pt x="3506724" y="28702"/>
                  </a:lnTo>
                  <a:lnTo>
                    <a:pt x="3506724" y="22352"/>
                  </a:lnTo>
                  <a:lnTo>
                    <a:pt x="3504565" y="17145"/>
                  </a:lnTo>
                  <a:lnTo>
                    <a:pt x="3500120" y="13208"/>
                  </a:lnTo>
                  <a:lnTo>
                    <a:pt x="3496310" y="9906"/>
                  </a:lnTo>
                  <a:lnTo>
                    <a:pt x="3491738" y="8128"/>
                  </a:lnTo>
                  <a:lnTo>
                    <a:pt x="3486150" y="8128"/>
                  </a:lnTo>
                  <a:lnTo>
                    <a:pt x="3481578" y="7874"/>
                  </a:lnTo>
                  <a:lnTo>
                    <a:pt x="3477260" y="9398"/>
                  </a:lnTo>
                  <a:lnTo>
                    <a:pt x="3473450" y="12827"/>
                  </a:lnTo>
                  <a:lnTo>
                    <a:pt x="3469513" y="16256"/>
                  </a:lnTo>
                  <a:lnTo>
                    <a:pt x="3467608" y="20955"/>
                  </a:lnTo>
                  <a:lnTo>
                    <a:pt x="3467608" y="26797"/>
                  </a:lnTo>
                  <a:lnTo>
                    <a:pt x="3466147" y="45288"/>
                  </a:lnTo>
                  <a:lnTo>
                    <a:pt x="3454527" y="84632"/>
                  </a:lnTo>
                  <a:lnTo>
                    <a:pt x="3428835" y="130429"/>
                  </a:lnTo>
                  <a:lnTo>
                    <a:pt x="3388537" y="175818"/>
                  </a:lnTo>
                  <a:lnTo>
                    <a:pt x="3358515" y="199771"/>
                  </a:lnTo>
                  <a:lnTo>
                    <a:pt x="3355594" y="204089"/>
                  </a:lnTo>
                  <a:lnTo>
                    <a:pt x="3355213" y="209423"/>
                  </a:lnTo>
                  <a:lnTo>
                    <a:pt x="3354578" y="214249"/>
                  </a:lnTo>
                  <a:lnTo>
                    <a:pt x="3355848" y="218567"/>
                  </a:lnTo>
                  <a:lnTo>
                    <a:pt x="3359150" y="222123"/>
                  </a:lnTo>
                  <a:lnTo>
                    <a:pt x="3362198" y="225552"/>
                  </a:lnTo>
                  <a:lnTo>
                    <a:pt x="3366135" y="227457"/>
                  </a:lnTo>
                  <a:lnTo>
                    <a:pt x="3370961" y="227965"/>
                  </a:lnTo>
                  <a:lnTo>
                    <a:pt x="3376549" y="227965"/>
                  </a:lnTo>
                  <a:lnTo>
                    <a:pt x="3417608" y="197205"/>
                  </a:lnTo>
                  <a:lnTo>
                    <a:pt x="3453930" y="157721"/>
                  </a:lnTo>
                  <a:lnTo>
                    <a:pt x="3477387" y="119761"/>
                  </a:lnTo>
                  <a:lnTo>
                    <a:pt x="3490950" y="129527"/>
                  </a:lnTo>
                  <a:lnTo>
                    <a:pt x="3527552" y="158369"/>
                  </a:lnTo>
                  <a:lnTo>
                    <a:pt x="3568979" y="198755"/>
                  </a:lnTo>
                  <a:lnTo>
                    <a:pt x="3585718" y="218821"/>
                  </a:lnTo>
                  <a:lnTo>
                    <a:pt x="3590544" y="221361"/>
                  </a:lnTo>
                  <a:lnTo>
                    <a:pt x="3601720" y="222123"/>
                  </a:lnTo>
                  <a:lnTo>
                    <a:pt x="3606419" y="220472"/>
                  </a:lnTo>
                  <a:lnTo>
                    <a:pt x="3610737" y="216789"/>
                  </a:lnTo>
                  <a:lnTo>
                    <a:pt x="3614674" y="213614"/>
                  </a:lnTo>
                  <a:lnTo>
                    <a:pt x="3616579" y="209423"/>
                  </a:lnTo>
                  <a:lnTo>
                    <a:pt x="3616706" y="203454"/>
                  </a:lnTo>
                  <a:lnTo>
                    <a:pt x="3616998" y="199771"/>
                  </a:lnTo>
                  <a:lnTo>
                    <a:pt x="3617036" y="198628"/>
                  </a:lnTo>
                  <a:close/>
                </a:path>
                <a:path w="5061584" h="1002029">
                  <a:moveTo>
                    <a:pt x="3715639" y="12827"/>
                  </a:moveTo>
                  <a:lnTo>
                    <a:pt x="3713480" y="8509"/>
                  </a:lnTo>
                  <a:lnTo>
                    <a:pt x="3708908" y="5334"/>
                  </a:lnTo>
                  <a:lnTo>
                    <a:pt x="3705479" y="2413"/>
                  </a:lnTo>
                  <a:lnTo>
                    <a:pt x="3701288" y="889"/>
                  </a:lnTo>
                  <a:lnTo>
                    <a:pt x="3690747" y="889"/>
                  </a:lnTo>
                  <a:lnTo>
                    <a:pt x="3677031" y="86995"/>
                  </a:lnTo>
                  <a:lnTo>
                    <a:pt x="3554603" y="86995"/>
                  </a:lnTo>
                  <a:lnTo>
                    <a:pt x="3549904" y="88646"/>
                  </a:lnTo>
                  <a:lnTo>
                    <a:pt x="3546221" y="91694"/>
                  </a:lnTo>
                  <a:lnTo>
                    <a:pt x="3543173" y="95250"/>
                  </a:lnTo>
                  <a:lnTo>
                    <a:pt x="3541522" y="99314"/>
                  </a:lnTo>
                  <a:lnTo>
                    <a:pt x="3541522" y="108331"/>
                  </a:lnTo>
                  <a:lnTo>
                    <a:pt x="3543173" y="112141"/>
                  </a:lnTo>
                  <a:lnTo>
                    <a:pt x="3546221" y="115316"/>
                  </a:lnTo>
                  <a:lnTo>
                    <a:pt x="3550539" y="118999"/>
                  </a:lnTo>
                  <a:lnTo>
                    <a:pt x="3555619" y="120904"/>
                  </a:lnTo>
                  <a:lnTo>
                    <a:pt x="3677031" y="120904"/>
                  </a:lnTo>
                  <a:lnTo>
                    <a:pt x="3677031" y="204216"/>
                  </a:lnTo>
                  <a:lnTo>
                    <a:pt x="3678936" y="208788"/>
                  </a:lnTo>
                  <a:lnTo>
                    <a:pt x="3682873" y="212217"/>
                  </a:lnTo>
                  <a:lnTo>
                    <a:pt x="3686302" y="215138"/>
                  </a:lnTo>
                  <a:lnTo>
                    <a:pt x="3690747" y="216662"/>
                  </a:lnTo>
                  <a:lnTo>
                    <a:pt x="3701288" y="216662"/>
                  </a:lnTo>
                  <a:lnTo>
                    <a:pt x="3705479" y="215265"/>
                  </a:lnTo>
                  <a:lnTo>
                    <a:pt x="3708781" y="212471"/>
                  </a:lnTo>
                  <a:lnTo>
                    <a:pt x="3713353" y="208788"/>
                  </a:lnTo>
                  <a:lnTo>
                    <a:pt x="3715575" y="204216"/>
                  </a:lnTo>
                  <a:lnTo>
                    <a:pt x="3715639" y="12827"/>
                  </a:lnTo>
                  <a:close/>
                </a:path>
                <a:path w="5061584" h="1002029">
                  <a:moveTo>
                    <a:pt x="3727831" y="385064"/>
                  </a:moveTo>
                  <a:lnTo>
                    <a:pt x="3713480" y="368046"/>
                  </a:lnTo>
                  <a:lnTo>
                    <a:pt x="3442462" y="368046"/>
                  </a:lnTo>
                  <a:lnTo>
                    <a:pt x="3439414" y="367411"/>
                  </a:lnTo>
                  <a:lnTo>
                    <a:pt x="3437890" y="366268"/>
                  </a:lnTo>
                  <a:lnTo>
                    <a:pt x="3436366" y="365252"/>
                  </a:lnTo>
                  <a:lnTo>
                    <a:pt x="3435642" y="363347"/>
                  </a:lnTo>
                  <a:lnTo>
                    <a:pt x="3442462" y="331216"/>
                  </a:lnTo>
                  <a:lnTo>
                    <a:pt x="3672332" y="331216"/>
                  </a:lnTo>
                  <a:lnTo>
                    <a:pt x="3681476" y="330606"/>
                  </a:lnTo>
                  <a:lnTo>
                    <a:pt x="3714864" y="301752"/>
                  </a:lnTo>
                  <a:lnTo>
                    <a:pt x="3715613" y="273177"/>
                  </a:lnTo>
                  <a:lnTo>
                    <a:pt x="3714839" y="264655"/>
                  </a:lnTo>
                  <a:lnTo>
                    <a:pt x="3687483" y="235712"/>
                  </a:lnTo>
                  <a:lnTo>
                    <a:pt x="3667125" y="233045"/>
                  </a:lnTo>
                  <a:lnTo>
                    <a:pt x="3415030" y="233045"/>
                  </a:lnTo>
                  <a:lnTo>
                    <a:pt x="3406533" y="234124"/>
                  </a:lnTo>
                  <a:lnTo>
                    <a:pt x="3400501" y="237299"/>
                  </a:lnTo>
                  <a:lnTo>
                    <a:pt x="3396970" y="242582"/>
                  </a:lnTo>
                  <a:lnTo>
                    <a:pt x="3395980" y="249936"/>
                  </a:lnTo>
                  <a:lnTo>
                    <a:pt x="3397161" y="257365"/>
                  </a:lnTo>
                  <a:lnTo>
                    <a:pt x="3400742" y="262686"/>
                  </a:lnTo>
                  <a:lnTo>
                    <a:pt x="3406686" y="265887"/>
                  </a:lnTo>
                  <a:lnTo>
                    <a:pt x="3415030" y="266954"/>
                  </a:lnTo>
                  <a:lnTo>
                    <a:pt x="3668776" y="266954"/>
                  </a:lnTo>
                  <a:lnTo>
                    <a:pt x="3672586" y="267716"/>
                  </a:lnTo>
                  <a:lnTo>
                    <a:pt x="3674491" y="269240"/>
                  </a:lnTo>
                  <a:lnTo>
                    <a:pt x="3676142" y="270510"/>
                  </a:lnTo>
                  <a:lnTo>
                    <a:pt x="3677031" y="273177"/>
                  </a:lnTo>
                  <a:lnTo>
                    <a:pt x="3677031" y="292481"/>
                  </a:lnTo>
                  <a:lnTo>
                    <a:pt x="3676015" y="294259"/>
                  </a:lnTo>
                  <a:lnTo>
                    <a:pt x="3674110" y="295275"/>
                  </a:lnTo>
                  <a:lnTo>
                    <a:pt x="3671951" y="296672"/>
                  </a:lnTo>
                  <a:lnTo>
                    <a:pt x="3668522" y="297434"/>
                  </a:lnTo>
                  <a:lnTo>
                    <a:pt x="3437890" y="297434"/>
                  </a:lnTo>
                  <a:lnTo>
                    <a:pt x="3429495" y="298081"/>
                  </a:lnTo>
                  <a:lnTo>
                    <a:pt x="3398101" y="327520"/>
                  </a:lnTo>
                  <a:lnTo>
                    <a:pt x="3397377" y="363347"/>
                  </a:lnTo>
                  <a:lnTo>
                    <a:pt x="3398126" y="371690"/>
                  </a:lnTo>
                  <a:lnTo>
                    <a:pt x="3430155" y="401320"/>
                  </a:lnTo>
                  <a:lnTo>
                    <a:pt x="3438779" y="401955"/>
                  </a:lnTo>
                  <a:lnTo>
                    <a:pt x="3715512" y="401955"/>
                  </a:lnTo>
                  <a:lnTo>
                    <a:pt x="3719957" y="400050"/>
                  </a:lnTo>
                  <a:lnTo>
                    <a:pt x="3723132" y="396494"/>
                  </a:lnTo>
                  <a:lnTo>
                    <a:pt x="3726180" y="392938"/>
                  </a:lnTo>
                  <a:lnTo>
                    <a:pt x="3727831" y="389128"/>
                  </a:lnTo>
                  <a:lnTo>
                    <a:pt x="3727831" y="385064"/>
                  </a:lnTo>
                  <a:close/>
                </a:path>
                <a:path w="5061584" h="1002029">
                  <a:moveTo>
                    <a:pt x="3952875" y="637286"/>
                  </a:moveTo>
                  <a:lnTo>
                    <a:pt x="3933571" y="608838"/>
                  </a:lnTo>
                  <a:lnTo>
                    <a:pt x="3801110" y="608838"/>
                  </a:lnTo>
                  <a:lnTo>
                    <a:pt x="3794887" y="614426"/>
                  </a:lnTo>
                  <a:lnTo>
                    <a:pt x="3794887" y="636651"/>
                  </a:lnTo>
                  <a:lnTo>
                    <a:pt x="3801110" y="642239"/>
                  </a:lnTo>
                  <a:lnTo>
                    <a:pt x="3946906" y="642239"/>
                  </a:lnTo>
                  <a:lnTo>
                    <a:pt x="3952875" y="637286"/>
                  </a:lnTo>
                  <a:close/>
                </a:path>
                <a:path w="5061584" h="1002029">
                  <a:moveTo>
                    <a:pt x="4001897" y="673862"/>
                  </a:moveTo>
                  <a:lnTo>
                    <a:pt x="3987673" y="656209"/>
                  </a:lnTo>
                  <a:lnTo>
                    <a:pt x="3753104" y="656209"/>
                  </a:lnTo>
                  <a:lnTo>
                    <a:pt x="3747008" y="661924"/>
                  </a:lnTo>
                  <a:lnTo>
                    <a:pt x="3747008" y="684784"/>
                  </a:lnTo>
                  <a:lnTo>
                    <a:pt x="3753104" y="690626"/>
                  </a:lnTo>
                  <a:lnTo>
                    <a:pt x="3989070" y="690626"/>
                  </a:lnTo>
                  <a:lnTo>
                    <a:pt x="3993515" y="688848"/>
                  </a:lnTo>
                  <a:lnTo>
                    <a:pt x="3996690" y="685292"/>
                  </a:lnTo>
                  <a:lnTo>
                    <a:pt x="4000246" y="681736"/>
                  </a:lnTo>
                  <a:lnTo>
                    <a:pt x="4001897" y="678053"/>
                  </a:lnTo>
                  <a:lnTo>
                    <a:pt x="4001897" y="673862"/>
                  </a:lnTo>
                  <a:close/>
                </a:path>
                <a:path w="5061584" h="1002029">
                  <a:moveTo>
                    <a:pt x="4027398" y="832015"/>
                  </a:moveTo>
                  <a:lnTo>
                    <a:pt x="4008374" y="815721"/>
                  </a:lnTo>
                  <a:lnTo>
                    <a:pt x="4002151" y="817372"/>
                  </a:lnTo>
                  <a:lnTo>
                    <a:pt x="3991699" y="819975"/>
                  </a:lnTo>
                  <a:lnTo>
                    <a:pt x="3951605" y="827024"/>
                  </a:lnTo>
                  <a:lnTo>
                    <a:pt x="3911803" y="832015"/>
                  </a:lnTo>
                  <a:lnTo>
                    <a:pt x="3899408" y="833247"/>
                  </a:lnTo>
                  <a:lnTo>
                    <a:pt x="3899408" y="803275"/>
                  </a:lnTo>
                  <a:lnTo>
                    <a:pt x="3899408" y="802462"/>
                  </a:lnTo>
                  <a:lnTo>
                    <a:pt x="3900728" y="802424"/>
                  </a:lnTo>
                  <a:lnTo>
                    <a:pt x="3923576" y="799846"/>
                  </a:lnTo>
                  <a:lnTo>
                    <a:pt x="3943070" y="795566"/>
                  </a:lnTo>
                  <a:lnTo>
                    <a:pt x="3956139" y="790702"/>
                  </a:lnTo>
                  <a:lnTo>
                    <a:pt x="3959225" y="789559"/>
                  </a:lnTo>
                  <a:lnTo>
                    <a:pt x="3971975" y="782066"/>
                  </a:lnTo>
                  <a:lnTo>
                    <a:pt x="3981107" y="773290"/>
                  </a:lnTo>
                  <a:lnTo>
                    <a:pt x="3982974" y="769874"/>
                  </a:lnTo>
                  <a:lnTo>
                    <a:pt x="3986593" y="763257"/>
                  </a:lnTo>
                  <a:lnTo>
                    <a:pt x="3988435" y="751967"/>
                  </a:lnTo>
                  <a:lnTo>
                    <a:pt x="3986593" y="740359"/>
                  </a:lnTo>
                  <a:lnTo>
                    <a:pt x="3982961" y="733552"/>
                  </a:lnTo>
                  <a:lnTo>
                    <a:pt x="3981107" y="730084"/>
                  </a:lnTo>
                  <a:lnTo>
                    <a:pt x="3971975" y="721169"/>
                  </a:lnTo>
                  <a:lnTo>
                    <a:pt x="3959225" y="713613"/>
                  </a:lnTo>
                  <a:lnTo>
                    <a:pt x="3950208" y="710247"/>
                  </a:lnTo>
                  <a:lnTo>
                    <a:pt x="3950208" y="746506"/>
                  </a:lnTo>
                  <a:lnTo>
                    <a:pt x="3950208" y="756793"/>
                  </a:lnTo>
                  <a:lnTo>
                    <a:pt x="3909276" y="768527"/>
                  </a:lnTo>
                  <a:lnTo>
                    <a:pt x="3874516" y="769874"/>
                  </a:lnTo>
                  <a:lnTo>
                    <a:pt x="3854742" y="769518"/>
                  </a:lnTo>
                  <a:lnTo>
                    <a:pt x="3812921" y="763905"/>
                  </a:lnTo>
                  <a:lnTo>
                    <a:pt x="3798316" y="756920"/>
                  </a:lnTo>
                  <a:lnTo>
                    <a:pt x="3798316" y="746125"/>
                  </a:lnTo>
                  <a:lnTo>
                    <a:pt x="3837952" y="734974"/>
                  </a:lnTo>
                  <a:lnTo>
                    <a:pt x="3874516" y="733552"/>
                  </a:lnTo>
                  <a:lnTo>
                    <a:pt x="3893528" y="733907"/>
                  </a:lnTo>
                  <a:lnTo>
                    <a:pt x="3934206" y="739140"/>
                  </a:lnTo>
                  <a:lnTo>
                    <a:pt x="3950208" y="746506"/>
                  </a:lnTo>
                  <a:lnTo>
                    <a:pt x="3950208" y="710247"/>
                  </a:lnTo>
                  <a:lnTo>
                    <a:pt x="3942994" y="707542"/>
                  </a:lnTo>
                  <a:lnTo>
                    <a:pt x="3923487" y="703224"/>
                  </a:lnTo>
                  <a:lnTo>
                    <a:pt x="3900652" y="700633"/>
                  </a:lnTo>
                  <a:lnTo>
                    <a:pt x="3874516" y="699770"/>
                  </a:lnTo>
                  <a:lnTo>
                    <a:pt x="3848557" y="700608"/>
                  </a:lnTo>
                  <a:lnTo>
                    <a:pt x="3809454" y="707224"/>
                  </a:lnTo>
                  <a:lnTo>
                    <a:pt x="3769131" y="729856"/>
                  </a:lnTo>
                  <a:lnTo>
                    <a:pt x="3760089" y="751967"/>
                  </a:lnTo>
                  <a:lnTo>
                    <a:pt x="3761892" y="763308"/>
                  </a:lnTo>
                  <a:lnTo>
                    <a:pt x="3805110" y="795566"/>
                  </a:lnTo>
                  <a:lnTo>
                    <a:pt x="3847884" y="802424"/>
                  </a:lnTo>
                  <a:lnTo>
                    <a:pt x="3861181" y="802855"/>
                  </a:lnTo>
                  <a:lnTo>
                    <a:pt x="3861181" y="835152"/>
                  </a:lnTo>
                  <a:lnTo>
                    <a:pt x="3851059" y="835710"/>
                  </a:lnTo>
                  <a:lnTo>
                    <a:pt x="3837279" y="836218"/>
                  </a:lnTo>
                  <a:lnTo>
                    <a:pt x="3787419" y="837361"/>
                  </a:lnTo>
                  <a:lnTo>
                    <a:pt x="3740023" y="837565"/>
                  </a:lnTo>
                  <a:lnTo>
                    <a:pt x="3734308" y="837565"/>
                  </a:lnTo>
                  <a:lnTo>
                    <a:pt x="3729736" y="839089"/>
                  </a:lnTo>
                  <a:lnTo>
                    <a:pt x="3726307" y="842137"/>
                  </a:lnTo>
                  <a:lnTo>
                    <a:pt x="3722751" y="845820"/>
                  </a:lnTo>
                  <a:lnTo>
                    <a:pt x="3721100" y="850138"/>
                  </a:lnTo>
                  <a:lnTo>
                    <a:pt x="3721303" y="853922"/>
                  </a:lnTo>
                  <a:lnTo>
                    <a:pt x="3721354" y="859028"/>
                  </a:lnTo>
                  <a:lnTo>
                    <a:pt x="3723005" y="862711"/>
                  </a:lnTo>
                  <a:lnTo>
                    <a:pt x="3726053" y="865886"/>
                  </a:lnTo>
                  <a:lnTo>
                    <a:pt x="3730244" y="869569"/>
                  </a:lnTo>
                  <a:lnTo>
                    <a:pt x="3735578" y="871474"/>
                  </a:lnTo>
                  <a:lnTo>
                    <a:pt x="3741928" y="871474"/>
                  </a:lnTo>
                  <a:lnTo>
                    <a:pt x="3781933" y="871143"/>
                  </a:lnTo>
                  <a:lnTo>
                    <a:pt x="3820604" y="870127"/>
                  </a:lnTo>
                  <a:lnTo>
                    <a:pt x="3893947" y="866013"/>
                  </a:lnTo>
                  <a:lnTo>
                    <a:pt x="3960431" y="858608"/>
                  </a:lnTo>
                  <a:lnTo>
                    <a:pt x="4013962" y="848614"/>
                  </a:lnTo>
                  <a:lnTo>
                    <a:pt x="4027386" y="833247"/>
                  </a:lnTo>
                  <a:lnTo>
                    <a:pt x="4027398" y="832015"/>
                  </a:lnTo>
                  <a:close/>
                </a:path>
                <a:path w="5061584" h="1002029">
                  <a:moveTo>
                    <a:pt x="4091940" y="961644"/>
                  </a:moveTo>
                  <a:lnTo>
                    <a:pt x="4086352" y="956056"/>
                  </a:lnTo>
                  <a:lnTo>
                    <a:pt x="3818890" y="956056"/>
                  </a:lnTo>
                  <a:lnTo>
                    <a:pt x="3814445" y="955433"/>
                  </a:lnTo>
                  <a:lnTo>
                    <a:pt x="3812921" y="954024"/>
                  </a:lnTo>
                  <a:lnTo>
                    <a:pt x="3810254" y="951496"/>
                  </a:lnTo>
                  <a:lnTo>
                    <a:pt x="3808984" y="946531"/>
                  </a:lnTo>
                  <a:lnTo>
                    <a:pt x="3808984" y="885190"/>
                  </a:lnTo>
                  <a:lnTo>
                    <a:pt x="3806952" y="880618"/>
                  </a:lnTo>
                  <a:lnTo>
                    <a:pt x="3803015" y="877443"/>
                  </a:lnTo>
                  <a:lnTo>
                    <a:pt x="3799078" y="874141"/>
                  </a:lnTo>
                  <a:lnTo>
                    <a:pt x="3794506" y="872490"/>
                  </a:lnTo>
                  <a:lnTo>
                    <a:pt x="3784346" y="872490"/>
                  </a:lnTo>
                  <a:lnTo>
                    <a:pt x="3780155" y="873887"/>
                  </a:lnTo>
                  <a:lnTo>
                    <a:pt x="3776599" y="876935"/>
                  </a:lnTo>
                  <a:lnTo>
                    <a:pt x="3772662" y="880491"/>
                  </a:lnTo>
                  <a:lnTo>
                    <a:pt x="3770757" y="885190"/>
                  </a:lnTo>
                  <a:lnTo>
                    <a:pt x="3770757" y="943991"/>
                  </a:lnTo>
                  <a:lnTo>
                    <a:pt x="3790721" y="982903"/>
                  </a:lnTo>
                  <a:lnTo>
                    <a:pt x="3818763" y="989965"/>
                  </a:lnTo>
                  <a:lnTo>
                    <a:pt x="4086352" y="989965"/>
                  </a:lnTo>
                  <a:lnTo>
                    <a:pt x="4091940" y="984250"/>
                  </a:lnTo>
                  <a:lnTo>
                    <a:pt x="4091940" y="961644"/>
                  </a:lnTo>
                  <a:close/>
                </a:path>
                <a:path w="5061584" h="1002029">
                  <a:moveTo>
                    <a:pt x="4129405" y="17526"/>
                  </a:moveTo>
                  <a:lnTo>
                    <a:pt x="4128160" y="9867"/>
                  </a:lnTo>
                  <a:lnTo>
                    <a:pt x="4124477" y="4394"/>
                  </a:lnTo>
                  <a:lnTo>
                    <a:pt x="4118356" y="1104"/>
                  </a:lnTo>
                  <a:lnTo>
                    <a:pt x="4109847" y="0"/>
                  </a:lnTo>
                  <a:lnTo>
                    <a:pt x="4101668" y="1104"/>
                  </a:lnTo>
                  <a:lnTo>
                    <a:pt x="4095839" y="4406"/>
                  </a:lnTo>
                  <a:lnTo>
                    <a:pt x="4092333" y="9918"/>
                  </a:lnTo>
                  <a:lnTo>
                    <a:pt x="4091190" y="17526"/>
                  </a:lnTo>
                  <a:lnTo>
                    <a:pt x="4091178" y="106807"/>
                  </a:lnTo>
                  <a:lnTo>
                    <a:pt x="4091178" y="140208"/>
                  </a:lnTo>
                  <a:lnTo>
                    <a:pt x="4091178" y="225298"/>
                  </a:lnTo>
                  <a:lnTo>
                    <a:pt x="4019232" y="225298"/>
                  </a:lnTo>
                  <a:lnTo>
                    <a:pt x="4021480" y="219062"/>
                  </a:lnTo>
                  <a:lnTo>
                    <a:pt x="4029837" y="173583"/>
                  </a:lnTo>
                  <a:lnTo>
                    <a:pt x="4031615" y="140208"/>
                  </a:lnTo>
                  <a:lnTo>
                    <a:pt x="4091178" y="140208"/>
                  </a:lnTo>
                  <a:lnTo>
                    <a:pt x="4091178" y="106807"/>
                  </a:lnTo>
                  <a:lnTo>
                    <a:pt x="4032631" y="106807"/>
                  </a:lnTo>
                  <a:lnTo>
                    <a:pt x="4032631" y="62484"/>
                  </a:lnTo>
                  <a:lnTo>
                    <a:pt x="4031551" y="52171"/>
                  </a:lnTo>
                  <a:lnTo>
                    <a:pt x="4007396" y="22339"/>
                  </a:lnTo>
                  <a:lnTo>
                    <a:pt x="3975608" y="15367"/>
                  </a:lnTo>
                  <a:lnTo>
                    <a:pt x="3861181" y="15367"/>
                  </a:lnTo>
                  <a:lnTo>
                    <a:pt x="3855339" y="21082"/>
                  </a:lnTo>
                  <a:lnTo>
                    <a:pt x="3855478" y="27686"/>
                  </a:lnTo>
                  <a:lnTo>
                    <a:pt x="3855593" y="43688"/>
                  </a:lnTo>
                  <a:lnTo>
                    <a:pt x="3861689" y="49276"/>
                  </a:lnTo>
                  <a:lnTo>
                    <a:pt x="3980053" y="49276"/>
                  </a:lnTo>
                  <a:lnTo>
                    <a:pt x="3985514" y="50927"/>
                  </a:lnTo>
                  <a:lnTo>
                    <a:pt x="3989197" y="53975"/>
                  </a:lnTo>
                  <a:lnTo>
                    <a:pt x="3992626" y="56769"/>
                  </a:lnTo>
                  <a:lnTo>
                    <a:pt x="3994404" y="61214"/>
                  </a:lnTo>
                  <a:lnTo>
                    <a:pt x="3994404" y="123698"/>
                  </a:lnTo>
                  <a:lnTo>
                    <a:pt x="3992308" y="169989"/>
                  </a:lnTo>
                  <a:lnTo>
                    <a:pt x="3986034" y="210350"/>
                  </a:lnTo>
                  <a:lnTo>
                    <a:pt x="3961003" y="273177"/>
                  </a:lnTo>
                  <a:lnTo>
                    <a:pt x="3920680" y="311696"/>
                  </a:lnTo>
                  <a:lnTo>
                    <a:pt x="3863594" y="329438"/>
                  </a:lnTo>
                  <a:lnTo>
                    <a:pt x="3857879" y="329819"/>
                  </a:lnTo>
                  <a:lnTo>
                    <a:pt x="3853434" y="331724"/>
                  </a:lnTo>
                  <a:lnTo>
                    <a:pt x="3850386" y="335280"/>
                  </a:lnTo>
                  <a:lnTo>
                    <a:pt x="3847465" y="338836"/>
                  </a:lnTo>
                  <a:lnTo>
                    <a:pt x="3846068" y="343027"/>
                  </a:lnTo>
                  <a:lnTo>
                    <a:pt x="3846449" y="347980"/>
                  </a:lnTo>
                  <a:lnTo>
                    <a:pt x="3861181" y="363474"/>
                  </a:lnTo>
                  <a:lnTo>
                    <a:pt x="3867277" y="363220"/>
                  </a:lnTo>
                  <a:lnTo>
                    <a:pt x="3935844" y="341414"/>
                  </a:lnTo>
                  <a:lnTo>
                    <a:pt x="3988054" y="289687"/>
                  </a:lnTo>
                  <a:lnTo>
                    <a:pt x="4007269" y="258203"/>
                  </a:lnTo>
                  <a:lnTo>
                    <a:pt x="4008374" y="259207"/>
                  </a:lnTo>
                  <a:lnTo>
                    <a:pt x="4091178" y="259207"/>
                  </a:lnTo>
                  <a:lnTo>
                    <a:pt x="4091178" y="394081"/>
                  </a:lnTo>
                  <a:lnTo>
                    <a:pt x="4092956" y="398653"/>
                  </a:lnTo>
                  <a:lnTo>
                    <a:pt x="4096512" y="402209"/>
                  </a:lnTo>
                  <a:lnTo>
                    <a:pt x="4100322" y="405511"/>
                  </a:lnTo>
                  <a:lnTo>
                    <a:pt x="4104767" y="407162"/>
                  </a:lnTo>
                  <a:lnTo>
                    <a:pt x="4115181" y="407162"/>
                  </a:lnTo>
                  <a:lnTo>
                    <a:pt x="4119880" y="405257"/>
                  </a:lnTo>
                  <a:lnTo>
                    <a:pt x="4123690" y="401320"/>
                  </a:lnTo>
                  <a:lnTo>
                    <a:pt x="4127500" y="398018"/>
                  </a:lnTo>
                  <a:lnTo>
                    <a:pt x="4129405" y="393446"/>
                  </a:lnTo>
                  <a:lnTo>
                    <a:pt x="4129405" y="17526"/>
                  </a:lnTo>
                  <a:close/>
                </a:path>
                <a:path w="5061584" h="1002029">
                  <a:moveTo>
                    <a:pt x="4138168" y="783082"/>
                  </a:moveTo>
                  <a:lnTo>
                    <a:pt x="4137787" y="771906"/>
                  </a:lnTo>
                  <a:lnTo>
                    <a:pt x="4137279" y="760857"/>
                  </a:lnTo>
                  <a:lnTo>
                    <a:pt x="4131056" y="755396"/>
                  </a:lnTo>
                  <a:lnTo>
                    <a:pt x="4073017" y="755396"/>
                  </a:lnTo>
                  <a:lnTo>
                    <a:pt x="4073017" y="612394"/>
                  </a:lnTo>
                  <a:lnTo>
                    <a:pt x="4071797" y="604901"/>
                  </a:lnTo>
                  <a:lnTo>
                    <a:pt x="4068140" y="599541"/>
                  </a:lnTo>
                  <a:lnTo>
                    <a:pt x="4062031" y="596328"/>
                  </a:lnTo>
                  <a:lnTo>
                    <a:pt x="4053459" y="595249"/>
                  </a:lnTo>
                  <a:lnTo>
                    <a:pt x="4045280" y="596353"/>
                  </a:lnTo>
                  <a:lnTo>
                    <a:pt x="4039451" y="599655"/>
                  </a:lnTo>
                  <a:lnTo>
                    <a:pt x="4035945" y="605167"/>
                  </a:lnTo>
                  <a:lnTo>
                    <a:pt x="4034866" y="612394"/>
                  </a:lnTo>
                  <a:lnTo>
                    <a:pt x="4034790" y="887234"/>
                  </a:lnTo>
                  <a:lnTo>
                    <a:pt x="4036822" y="892175"/>
                  </a:lnTo>
                  <a:lnTo>
                    <a:pt x="4040632" y="895997"/>
                  </a:lnTo>
                  <a:lnTo>
                    <a:pt x="4044061" y="899033"/>
                  </a:lnTo>
                  <a:lnTo>
                    <a:pt x="4048379" y="900430"/>
                  </a:lnTo>
                  <a:lnTo>
                    <a:pt x="4058666" y="900430"/>
                  </a:lnTo>
                  <a:lnTo>
                    <a:pt x="4063238" y="898779"/>
                  </a:lnTo>
                  <a:lnTo>
                    <a:pt x="4067048" y="895477"/>
                  </a:lnTo>
                  <a:lnTo>
                    <a:pt x="4071112" y="892302"/>
                  </a:lnTo>
                  <a:lnTo>
                    <a:pt x="4073017" y="887857"/>
                  </a:lnTo>
                  <a:lnTo>
                    <a:pt x="4073017" y="788797"/>
                  </a:lnTo>
                  <a:lnTo>
                    <a:pt x="4132580" y="788797"/>
                  </a:lnTo>
                  <a:lnTo>
                    <a:pt x="4138168" y="783082"/>
                  </a:lnTo>
                  <a:close/>
                </a:path>
                <a:path w="5061584" h="1002029">
                  <a:moveTo>
                    <a:pt x="4215511" y="11938"/>
                  </a:moveTo>
                  <a:lnTo>
                    <a:pt x="4213352" y="7620"/>
                  </a:lnTo>
                  <a:lnTo>
                    <a:pt x="4209161" y="4699"/>
                  </a:lnTo>
                  <a:lnTo>
                    <a:pt x="4205478" y="1524"/>
                  </a:lnTo>
                  <a:lnTo>
                    <a:pt x="4201287" y="0"/>
                  </a:lnTo>
                  <a:lnTo>
                    <a:pt x="4191254" y="0"/>
                  </a:lnTo>
                  <a:lnTo>
                    <a:pt x="4187063" y="1524"/>
                  </a:lnTo>
                  <a:lnTo>
                    <a:pt x="4183634" y="4572"/>
                  </a:lnTo>
                  <a:lnTo>
                    <a:pt x="4179697" y="8001"/>
                  </a:lnTo>
                  <a:lnTo>
                    <a:pt x="4177792" y="12573"/>
                  </a:lnTo>
                  <a:lnTo>
                    <a:pt x="4177792" y="393573"/>
                  </a:lnTo>
                  <a:lnTo>
                    <a:pt x="4179570" y="398272"/>
                  </a:lnTo>
                  <a:lnTo>
                    <a:pt x="4186809" y="405511"/>
                  </a:lnTo>
                  <a:lnTo>
                    <a:pt x="4191127" y="407162"/>
                  </a:lnTo>
                  <a:lnTo>
                    <a:pt x="4201414" y="407162"/>
                  </a:lnTo>
                  <a:lnTo>
                    <a:pt x="4205986" y="405257"/>
                  </a:lnTo>
                  <a:lnTo>
                    <a:pt x="4209796" y="401320"/>
                  </a:lnTo>
                  <a:lnTo>
                    <a:pt x="4213606" y="398018"/>
                  </a:lnTo>
                  <a:lnTo>
                    <a:pt x="4215447" y="393573"/>
                  </a:lnTo>
                  <a:lnTo>
                    <a:pt x="4215511" y="11938"/>
                  </a:lnTo>
                  <a:close/>
                </a:path>
                <a:path w="5061584" h="1002029">
                  <a:moveTo>
                    <a:pt x="4431919" y="632714"/>
                  </a:moveTo>
                  <a:lnTo>
                    <a:pt x="4412996" y="604012"/>
                  </a:lnTo>
                  <a:lnTo>
                    <a:pt x="4276598" y="604012"/>
                  </a:lnTo>
                  <a:lnTo>
                    <a:pt x="4270502" y="609600"/>
                  </a:lnTo>
                  <a:lnTo>
                    <a:pt x="4270502" y="632079"/>
                  </a:lnTo>
                  <a:lnTo>
                    <a:pt x="4276598" y="637794"/>
                  </a:lnTo>
                  <a:lnTo>
                    <a:pt x="4425950" y="637794"/>
                  </a:lnTo>
                  <a:lnTo>
                    <a:pt x="4431919" y="632714"/>
                  </a:lnTo>
                  <a:close/>
                </a:path>
                <a:path w="5061584" h="1002029">
                  <a:moveTo>
                    <a:pt x="4468368" y="849249"/>
                  </a:moveTo>
                  <a:lnTo>
                    <a:pt x="4461332" y="806437"/>
                  </a:lnTo>
                  <a:lnTo>
                    <a:pt x="4440301" y="772287"/>
                  </a:lnTo>
                  <a:lnTo>
                    <a:pt x="4430141" y="762469"/>
                  </a:lnTo>
                  <a:lnTo>
                    <a:pt x="4430141" y="849249"/>
                  </a:lnTo>
                  <a:lnTo>
                    <a:pt x="4428845" y="865708"/>
                  </a:lnTo>
                  <a:lnTo>
                    <a:pt x="4409440" y="907808"/>
                  </a:lnTo>
                  <a:lnTo>
                    <a:pt x="4369333" y="931379"/>
                  </a:lnTo>
                  <a:lnTo>
                    <a:pt x="4352036" y="932942"/>
                  </a:lnTo>
                  <a:lnTo>
                    <a:pt x="4334408" y="931405"/>
                  </a:lnTo>
                  <a:lnTo>
                    <a:pt x="4294124" y="908177"/>
                  </a:lnTo>
                  <a:lnTo>
                    <a:pt x="4274705" y="865860"/>
                  </a:lnTo>
                  <a:lnTo>
                    <a:pt x="4273423" y="849249"/>
                  </a:lnTo>
                  <a:lnTo>
                    <a:pt x="4274629" y="832561"/>
                  </a:lnTo>
                  <a:lnTo>
                    <a:pt x="4292981" y="791337"/>
                  </a:lnTo>
                  <a:lnTo>
                    <a:pt x="4334332" y="767181"/>
                  </a:lnTo>
                  <a:lnTo>
                    <a:pt x="4352036" y="765556"/>
                  </a:lnTo>
                  <a:lnTo>
                    <a:pt x="4369397" y="767181"/>
                  </a:lnTo>
                  <a:lnTo>
                    <a:pt x="4410456" y="791337"/>
                  </a:lnTo>
                  <a:lnTo>
                    <a:pt x="4428896" y="832637"/>
                  </a:lnTo>
                  <a:lnTo>
                    <a:pt x="4430141" y="849249"/>
                  </a:lnTo>
                  <a:lnTo>
                    <a:pt x="4430141" y="762469"/>
                  </a:lnTo>
                  <a:lnTo>
                    <a:pt x="4421937" y="754532"/>
                  </a:lnTo>
                  <a:lnTo>
                    <a:pt x="4401109" y="741832"/>
                  </a:lnTo>
                  <a:lnTo>
                    <a:pt x="4377817" y="734199"/>
                  </a:lnTo>
                  <a:lnTo>
                    <a:pt x="4352036" y="731647"/>
                  </a:lnTo>
                  <a:lnTo>
                    <a:pt x="4325696" y="734453"/>
                  </a:lnTo>
                  <a:lnTo>
                    <a:pt x="4281309" y="756831"/>
                  </a:lnTo>
                  <a:lnTo>
                    <a:pt x="4250995" y="790333"/>
                  </a:lnTo>
                  <a:lnTo>
                    <a:pt x="4236948" y="826770"/>
                  </a:lnTo>
                  <a:lnTo>
                    <a:pt x="4235196" y="849249"/>
                  </a:lnTo>
                  <a:lnTo>
                    <a:pt x="4237571" y="872185"/>
                  </a:lnTo>
                  <a:lnTo>
                    <a:pt x="4244733" y="893559"/>
                  </a:lnTo>
                  <a:lnTo>
                    <a:pt x="4256671" y="913384"/>
                  </a:lnTo>
                  <a:lnTo>
                    <a:pt x="4273423" y="931684"/>
                  </a:lnTo>
                  <a:lnTo>
                    <a:pt x="4287037" y="947254"/>
                  </a:lnTo>
                  <a:lnTo>
                    <a:pt x="4304677" y="958367"/>
                  </a:lnTo>
                  <a:lnTo>
                    <a:pt x="4326331" y="965022"/>
                  </a:lnTo>
                  <a:lnTo>
                    <a:pt x="4352036" y="967232"/>
                  </a:lnTo>
                  <a:lnTo>
                    <a:pt x="4377817" y="964920"/>
                  </a:lnTo>
                  <a:lnTo>
                    <a:pt x="4400893" y="957986"/>
                  </a:lnTo>
                  <a:lnTo>
                    <a:pt x="4421251" y="946391"/>
                  </a:lnTo>
                  <a:lnTo>
                    <a:pt x="4435856" y="932942"/>
                  </a:lnTo>
                  <a:lnTo>
                    <a:pt x="4438904" y="930160"/>
                  </a:lnTo>
                  <a:lnTo>
                    <a:pt x="4451807" y="912444"/>
                  </a:lnTo>
                  <a:lnTo>
                    <a:pt x="4461014" y="893038"/>
                  </a:lnTo>
                  <a:lnTo>
                    <a:pt x="4466526" y="871969"/>
                  </a:lnTo>
                  <a:lnTo>
                    <a:pt x="4468368" y="849249"/>
                  </a:lnTo>
                  <a:close/>
                </a:path>
                <a:path w="5061584" h="1002029">
                  <a:moveTo>
                    <a:pt x="4482833" y="682625"/>
                  </a:moveTo>
                  <a:lnTo>
                    <a:pt x="4480941" y="678561"/>
                  </a:lnTo>
                  <a:lnTo>
                    <a:pt x="4477004" y="675259"/>
                  </a:lnTo>
                  <a:lnTo>
                    <a:pt x="4473562" y="672211"/>
                  </a:lnTo>
                  <a:lnTo>
                    <a:pt x="4468876" y="670687"/>
                  </a:lnTo>
                  <a:lnTo>
                    <a:pt x="4225290" y="670687"/>
                  </a:lnTo>
                  <a:lnTo>
                    <a:pt x="4219194" y="676275"/>
                  </a:lnTo>
                  <a:lnTo>
                    <a:pt x="4219194" y="698500"/>
                  </a:lnTo>
                  <a:lnTo>
                    <a:pt x="4225290" y="704088"/>
                  </a:lnTo>
                  <a:lnTo>
                    <a:pt x="4469892" y="704088"/>
                  </a:lnTo>
                  <a:lnTo>
                    <a:pt x="4474464" y="702437"/>
                  </a:lnTo>
                  <a:lnTo>
                    <a:pt x="4481182" y="695706"/>
                  </a:lnTo>
                  <a:lnTo>
                    <a:pt x="4482833" y="691896"/>
                  </a:lnTo>
                  <a:lnTo>
                    <a:pt x="4482833" y="682625"/>
                  </a:lnTo>
                  <a:close/>
                </a:path>
                <a:path w="5061584" h="1002029">
                  <a:moveTo>
                    <a:pt x="4624578" y="787400"/>
                  </a:moveTo>
                  <a:lnTo>
                    <a:pt x="4618990" y="781939"/>
                  </a:lnTo>
                  <a:lnTo>
                    <a:pt x="4560684" y="781939"/>
                  </a:lnTo>
                  <a:lnTo>
                    <a:pt x="4560684" y="607441"/>
                  </a:lnTo>
                  <a:lnTo>
                    <a:pt x="4557903" y="602488"/>
                  </a:lnTo>
                  <a:lnTo>
                    <a:pt x="4552188" y="598170"/>
                  </a:lnTo>
                  <a:lnTo>
                    <a:pt x="4549762" y="596265"/>
                  </a:lnTo>
                  <a:lnTo>
                    <a:pt x="4546219" y="595249"/>
                  </a:lnTo>
                  <a:lnTo>
                    <a:pt x="4536186" y="595249"/>
                  </a:lnTo>
                  <a:lnTo>
                    <a:pt x="4532109" y="596519"/>
                  </a:lnTo>
                  <a:lnTo>
                    <a:pt x="4528934" y="598932"/>
                  </a:lnTo>
                  <a:lnTo>
                    <a:pt x="4524629" y="602742"/>
                  </a:lnTo>
                  <a:lnTo>
                    <a:pt x="4522457" y="607441"/>
                  </a:lnTo>
                  <a:lnTo>
                    <a:pt x="4522457" y="988695"/>
                  </a:lnTo>
                  <a:lnTo>
                    <a:pt x="4524235" y="993013"/>
                  </a:lnTo>
                  <a:lnTo>
                    <a:pt x="4527677" y="996061"/>
                  </a:lnTo>
                  <a:lnTo>
                    <a:pt x="4531487" y="999871"/>
                  </a:lnTo>
                  <a:lnTo>
                    <a:pt x="4535932" y="1001776"/>
                  </a:lnTo>
                  <a:lnTo>
                    <a:pt x="4546460" y="1001776"/>
                  </a:lnTo>
                  <a:lnTo>
                    <a:pt x="4550918" y="999998"/>
                  </a:lnTo>
                  <a:lnTo>
                    <a:pt x="4554461" y="996442"/>
                  </a:lnTo>
                  <a:lnTo>
                    <a:pt x="4558665" y="993140"/>
                  </a:lnTo>
                  <a:lnTo>
                    <a:pt x="4560684" y="988695"/>
                  </a:lnTo>
                  <a:lnTo>
                    <a:pt x="4560684" y="814832"/>
                  </a:lnTo>
                  <a:lnTo>
                    <a:pt x="4618990" y="814832"/>
                  </a:lnTo>
                  <a:lnTo>
                    <a:pt x="4624578" y="809371"/>
                  </a:lnTo>
                  <a:lnTo>
                    <a:pt x="4624578" y="787400"/>
                  </a:lnTo>
                  <a:close/>
                </a:path>
                <a:path w="5061584" h="1002029">
                  <a:moveTo>
                    <a:pt x="4703191" y="141351"/>
                  </a:moveTo>
                  <a:lnTo>
                    <a:pt x="4701286" y="137414"/>
                  </a:lnTo>
                  <a:lnTo>
                    <a:pt x="4697730" y="133731"/>
                  </a:lnTo>
                  <a:lnTo>
                    <a:pt x="4694174" y="130683"/>
                  </a:lnTo>
                  <a:lnTo>
                    <a:pt x="4689475" y="129032"/>
                  </a:lnTo>
                  <a:lnTo>
                    <a:pt x="4413250" y="129032"/>
                  </a:lnTo>
                  <a:lnTo>
                    <a:pt x="4410075" y="128397"/>
                  </a:lnTo>
                  <a:lnTo>
                    <a:pt x="4408805" y="127127"/>
                  </a:lnTo>
                  <a:lnTo>
                    <a:pt x="4407408" y="125984"/>
                  </a:lnTo>
                  <a:lnTo>
                    <a:pt x="4406646" y="124079"/>
                  </a:lnTo>
                  <a:lnTo>
                    <a:pt x="4406646" y="106553"/>
                  </a:lnTo>
                  <a:lnTo>
                    <a:pt x="4407027" y="105029"/>
                  </a:lnTo>
                  <a:lnTo>
                    <a:pt x="4409821" y="102743"/>
                  </a:lnTo>
                  <a:lnTo>
                    <a:pt x="4413885" y="101981"/>
                  </a:lnTo>
                  <a:lnTo>
                    <a:pt x="4655566" y="101981"/>
                  </a:lnTo>
                  <a:lnTo>
                    <a:pt x="4664989" y="101447"/>
                  </a:lnTo>
                  <a:lnTo>
                    <a:pt x="4697615" y="74917"/>
                  </a:lnTo>
                  <a:lnTo>
                    <a:pt x="4698289" y="67056"/>
                  </a:lnTo>
                  <a:lnTo>
                    <a:pt x="4698250" y="39039"/>
                  </a:lnTo>
                  <a:lnTo>
                    <a:pt x="4671199" y="8623"/>
                  </a:lnTo>
                  <a:lnTo>
                    <a:pt x="4652264" y="6223"/>
                  </a:lnTo>
                  <a:lnTo>
                    <a:pt x="4387469" y="6223"/>
                  </a:lnTo>
                  <a:lnTo>
                    <a:pt x="4379176" y="7251"/>
                  </a:lnTo>
                  <a:lnTo>
                    <a:pt x="4373156" y="10337"/>
                  </a:lnTo>
                  <a:lnTo>
                    <a:pt x="4369409" y="15494"/>
                  </a:lnTo>
                  <a:lnTo>
                    <a:pt x="4367911" y="22733"/>
                  </a:lnTo>
                  <a:lnTo>
                    <a:pt x="4369092" y="30327"/>
                  </a:lnTo>
                  <a:lnTo>
                    <a:pt x="4372673" y="35775"/>
                  </a:lnTo>
                  <a:lnTo>
                    <a:pt x="4378617" y="39039"/>
                  </a:lnTo>
                  <a:lnTo>
                    <a:pt x="4386961" y="40132"/>
                  </a:lnTo>
                  <a:lnTo>
                    <a:pt x="4650105" y="40132"/>
                  </a:lnTo>
                  <a:lnTo>
                    <a:pt x="4654550" y="41021"/>
                  </a:lnTo>
                  <a:lnTo>
                    <a:pt x="4657344" y="42672"/>
                  </a:lnTo>
                  <a:lnTo>
                    <a:pt x="4658868" y="43688"/>
                  </a:lnTo>
                  <a:lnTo>
                    <a:pt x="4659630" y="45593"/>
                  </a:lnTo>
                  <a:lnTo>
                    <a:pt x="4659630" y="62103"/>
                  </a:lnTo>
                  <a:lnTo>
                    <a:pt x="4658487" y="63754"/>
                  </a:lnTo>
                  <a:lnTo>
                    <a:pt x="4656201" y="65024"/>
                  </a:lnTo>
                  <a:lnTo>
                    <a:pt x="4653153" y="67056"/>
                  </a:lnTo>
                  <a:lnTo>
                    <a:pt x="4648835" y="68199"/>
                  </a:lnTo>
                  <a:lnTo>
                    <a:pt x="4411091" y="68199"/>
                  </a:lnTo>
                  <a:lnTo>
                    <a:pt x="4401794" y="68757"/>
                  </a:lnTo>
                  <a:lnTo>
                    <a:pt x="4368660" y="96431"/>
                  </a:lnTo>
                  <a:lnTo>
                    <a:pt x="4367974" y="127127"/>
                  </a:lnTo>
                  <a:lnTo>
                    <a:pt x="4368609" y="134797"/>
                  </a:lnTo>
                  <a:lnTo>
                    <a:pt x="4401210" y="162369"/>
                  </a:lnTo>
                  <a:lnTo>
                    <a:pt x="4411218" y="162941"/>
                  </a:lnTo>
                  <a:lnTo>
                    <a:pt x="4690872" y="162941"/>
                  </a:lnTo>
                  <a:lnTo>
                    <a:pt x="4695317" y="161163"/>
                  </a:lnTo>
                  <a:lnTo>
                    <a:pt x="4698492" y="157607"/>
                  </a:lnTo>
                  <a:lnTo>
                    <a:pt x="4701540" y="154051"/>
                  </a:lnTo>
                  <a:lnTo>
                    <a:pt x="4703191" y="150114"/>
                  </a:lnTo>
                  <a:lnTo>
                    <a:pt x="4703191" y="141351"/>
                  </a:lnTo>
                  <a:close/>
                </a:path>
                <a:path w="5061584" h="1002029">
                  <a:moveTo>
                    <a:pt x="4703572" y="385064"/>
                  </a:moveTo>
                  <a:lnTo>
                    <a:pt x="4689348" y="368046"/>
                  </a:lnTo>
                  <a:lnTo>
                    <a:pt x="4412996" y="368046"/>
                  </a:lnTo>
                  <a:lnTo>
                    <a:pt x="4409948" y="367411"/>
                  </a:lnTo>
                  <a:lnTo>
                    <a:pt x="4408297" y="366141"/>
                  </a:lnTo>
                  <a:lnTo>
                    <a:pt x="4407154" y="365379"/>
                  </a:lnTo>
                  <a:lnTo>
                    <a:pt x="4406646" y="363347"/>
                  </a:lnTo>
                  <a:lnTo>
                    <a:pt x="4406646" y="345186"/>
                  </a:lnTo>
                  <a:lnTo>
                    <a:pt x="4407408" y="342646"/>
                  </a:lnTo>
                  <a:lnTo>
                    <a:pt x="4408805" y="340995"/>
                  </a:lnTo>
                  <a:lnTo>
                    <a:pt x="4410202" y="339725"/>
                  </a:lnTo>
                  <a:lnTo>
                    <a:pt x="4413123" y="338963"/>
                  </a:lnTo>
                  <a:lnTo>
                    <a:pt x="4657979" y="338963"/>
                  </a:lnTo>
                  <a:lnTo>
                    <a:pt x="4666335" y="338277"/>
                  </a:lnTo>
                  <a:lnTo>
                    <a:pt x="4697628" y="308952"/>
                  </a:lnTo>
                  <a:lnTo>
                    <a:pt x="4698314" y="278130"/>
                  </a:lnTo>
                  <a:lnTo>
                    <a:pt x="4697311" y="270319"/>
                  </a:lnTo>
                  <a:lnTo>
                    <a:pt x="4667313" y="243890"/>
                  </a:lnTo>
                  <a:lnTo>
                    <a:pt x="4649470" y="241808"/>
                  </a:lnTo>
                  <a:lnTo>
                    <a:pt x="4386453" y="241808"/>
                  </a:lnTo>
                  <a:lnTo>
                    <a:pt x="4378160" y="242836"/>
                  </a:lnTo>
                  <a:lnTo>
                    <a:pt x="4372165" y="245922"/>
                  </a:lnTo>
                  <a:lnTo>
                    <a:pt x="4368444" y="251079"/>
                  </a:lnTo>
                  <a:lnTo>
                    <a:pt x="4367022" y="258318"/>
                  </a:lnTo>
                  <a:lnTo>
                    <a:pt x="4368203" y="265899"/>
                  </a:lnTo>
                  <a:lnTo>
                    <a:pt x="4371784" y="271297"/>
                  </a:lnTo>
                  <a:lnTo>
                    <a:pt x="4377728" y="274523"/>
                  </a:lnTo>
                  <a:lnTo>
                    <a:pt x="4386072" y="275590"/>
                  </a:lnTo>
                  <a:lnTo>
                    <a:pt x="4651375" y="275590"/>
                  </a:lnTo>
                  <a:lnTo>
                    <a:pt x="4655185" y="276479"/>
                  </a:lnTo>
                  <a:lnTo>
                    <a:pt x="4657344" y="278130"/>
                  </a:lnTo>
                  <a:lnTo>
                    <a:pt x="4658868" y="279527"/>
                  </a:lnTo>
                  <a:lnTo>
                    <a:pt x="4659630" y="282194"/>
                  </a:lnTo>
                  <a:lnTo>
                    <a:pt x="4659630" y="300355"/>
                  </a:lnTo>
                  <a:lnTo>
                    <a:pt x="4658614" y="302133"/>
                  </a:lnTo>
                  <a:lnTo>
                    <a:pt x="4656709" y="303276"/>
                  </a:lnTo>
                  <a:lnTo>
                    <a:pt x="4654931" y="304546"/>
                  </a:lnTo>
                  <a:lnTo>
                    <a:pt x="4651629" y="305181"/>
                  </a:lnTo>
                  <a:lnTo>
                    <a:pt x="4409186" y="305181"/>
                  </a:lnTo>
                  <a:lnTo>
                    <a:pt x="4400004" y="305828"/>
                  </a:lnTo>
                  <a:lnTo>
                    <a:pt x="4368597" y="335622"/>
                  </a:lnTo>
                  <a:lnTo>
                    <a:pt x="4368000" y="366141"/>
                  </a:lnTo>
                  <a:lnTo>
                    <a:pt x="4368482" y="372757"/>
                  </a:lnTo>
                  <a:lnTo>
                    <a:pt x="4398175" y="401231"/>
                  </a:lnTo>
                  <a:lnTo>
                    <a:pt x="4406900" y="401955"/>
                  </a:lnTo>
                  <a:lnTo>
                    <a:pt x="4691380" y="401955"/>
                  </a:lnTo>
                  <a:lnTo>
                    <a:pt x="4695825" y="400050"/>
                  </a:lnTo>
                  <a:lnTo>
                    <a:pt x="4699000" y="396494"/>
                  </a:lnTo>
                  <a:lnTo>
                    <a:pt x="4702048" y="392938"/>
                  </a:lnTo>
                  <a:lnTo>
                    <a:pt x="4703572" y="389128"/>
                  </a:lnTo>
                  <a:lnTo>
                    <a:pt x="4703572" y="385064"/>
                  </a:lnTo>
                  <a:close/>
                </a:path>
                <a:path w="5061584" h="1002029">
                  <a:moveTo>
                    <a:pt x="4736465" y="196850"/>
                  </a:moveTo>
                  <a:lnTo>
                    <a:pt x="4734687" y="193040"/>
                  </a:lnTo>
                  <a:lnTo>
                    <a:pt x="4730877" y="189738"/>
                  </a:lnTo>
                  <a:lnTo>
                    <a:pt x="4727448" y="186690"/>
                  </a:lnTo>
                  <a:lnTo>
                    <a:pt x="4722749" y="185166"/>
                  </a:lnTo>
                  <a:lnTo>
                    <a:pt x="4336542" y="185166"/>
                  </a:lnTo>
                  <a:lnTo>
                    <a:pt x="4330192" y="190500"/>
                  </a:lnTo>
                  <a:lnTo>
                    <a:pt x="4329684" y="201295"/>
                  </a:lnTo>
                  <a:lnTo>
                    <a:pt x="4329684" y="212471"/>
                  </a:lnTo>
                  <a:lnTo>
                    <a:pt x="4335780" y="218059"/>
                  </a:lnTo>
                  <a:lnTo>
                    <a:pt x="4724273" y="218059"/>
                  </a:lnTo>
                  <a:lnTo>
                    <a:pt x="4728591" y="216408"/>
                  </a:lnTo>
                  <a:lnTo>
                    <a:pt x="4732020" y="212979"/>
                  </a:lnTo>
                  <a:lnTo>
                    <a:pt x="4735068" y="209550"/>
                  </a:lnTo>
                  <a:lnTo>
                    <a:pt x="4736465" y="205613"/>
                  </a:lnTo>
                  <a:lnTo>
                    <a:pt x="4736465" y="196850"/>
                  </a:lnTo>
                  <a:close/>
                </a:path>
                <a:path w="5061584" h="1002029">
                  <a:moveTo>
                    <a:pt x="4927346" y="659638"/>
                  </a:moveTo>
                  <a:lnTo>
                    <a:pt x="4912233" y="623443"/>
                  </a:lnTo>
                  <a:lnTo>
                    <a:pt x="4871339" y="609727"/>
                  </a:lnTo>
                  <a:lnTo>
                    <a:pt x="4719193" y="609727"/>
                  </a:lnTo>
                  <a:lnTo>
                    <a:pt x="4713351" y="615442"/>
                  </a:lnTo>
                  <a:lnTo>
                    <a:pt x="4713529" y="623443"/>
                  </a:lnTo>
                  <a:lnTo>
                    <a:pt x="4713605" y="638048"/>
                  </a:lnTo>
                  <a:lnTo>
                    <a:pt x="4719701" y="643636"/>
                  </a:lnTo>
                  <a:lnTo>
                    <a:pt x="4878324" y="643636"/>
                  </a:lnTo>
                  <a:lnTo>
                    <a:pt x="4882642" y="644779"/>
                  </a:lnTo>
                  <a:lnTo>
                    <a:pt x="4885182" y="646938"/>
                  </a:lnTo>
                  <a:lnTo>
                    <a:pt x="4888484" y="649986"/>
                  </a:lnTo>
                  <a:lnTo>
                    <a:pt x="4890135" y="654050"/>
                  </a:lnTo>
                  <a:lnTo>
                    <a:pt x="4890071" y="715645"/>
                  </a:lnTo>
                  <a:lnTo>
                    <a:pt x="4887239" y="760996"/>
                  </a:lnTo>
                  <a:lnTo>
                    <a:pt x="4878590" y="801789"/>
                  </a:lnTo>
                  <a:lnTo>
                    <a:pt x="4843907" y="866648"/>
                  </a:lnTo>
                  <a:lnTo>
                    <a:pt x="4792192" y="905725"/>
                  </a:lnTo>
                  <a:lnTo>
                    <a:pt x="4721733" y="924306"/>
                  </a:lnTo>
                  <a:lnTo>
                    <a:pt x="4710176" y="925195"/>
                  </a:lnTo>
                  <a:lnTo>
                    <a:pt x="4704715" y="931164"/>
                  </a:lnTo>
                  <a:lnTo>
                    <a:pt x="4724781" y="958088"/>
                  </a:lnTo>
                  <a:lnTo>
                    <a:pt x="4767326" y="951712"/>
                  </a:lnTo>
                  <a:lnTo>
                    <a:pt x="4805477" y="938491"/>
                  </a:lnTo>
                  <a:lnTo>
                    <a:pt x="4839259" y="918425"/>
                  </a:lnTo>
                  <a:lnTo>
                    <a:pt x="4868672" y="891540"/>
                  </a:lnTo>
                  <a:lnTo>
                    <a:pt x="4894338" y="856119"/>
                  </a:lnTo>
                  <a:lnTo>
                    <a:pt x="4912677" y="814984"/>
                  </a:lnTo>
                  <a:lnTo>
                    <a:pt x="4923675" y="768159"/>
                  </a:lnTo>
                  <a:lnTo>
                    <a:pt x="4927346" y="715645"/>
                  </a:lnTo>
                  <a:lnTo>
                    <a:pt x="4927346" y="659638"/>
                  </a:lnTo>
                  <a:close/>
                </a:path>
                <a:path w="5061584" h="1002029">
                  <a:moveTo>
                    <a:pt x="5061331" y="607441"/>
                  </a:moveTo>
                  <a:lnTo>
                    <a:pt x="5059045" y="602742"/>
                  </a:lnTo>
                  <a:lnTo>
                    <a:pt x="5054346" y="598932"/>
                  </a:lnTo>
                  <a:lnTo>
                    <a:pt x="5051044" y="596519"/>
                  </a:lnTo>
                  <a:lnTo>
                    <a:pt x="5046853" y="595249"/>
                  </a:lnTo>
                  <a:lnTo>
                    <a:pt x="5036566" y="595249"/>
                  </a:lnTo>
                  <a:lnTo>
                    <a:pt x="5032375" y="596519"/>
                  </a:lnTo>
                  <a:lnTo>
                    <a:pt x="5029073" y="598932"/>
                  </a:lnTo>
                  <a:lnTo>
                    <a:pt x="5024882" y="602742"/>
                  </a:lnTo>
                  <a:lnTo>
                    <a:pt x="5022723" y="607441"/>
                  </a:lnTo>
                  <a:lnTo>
                    <a:pt x="5022723" y="987933"/>
                  </a:lnTo>
                  <a:lnTo>
                    <a:pt x="5024628" y="992632"/>
                  </a:lnTo>
                  <a:lnTo>
                    <a:pt x="5028311" y="996442"/>
                  </a:lnTo>
                  <a:lnTo>
                    <a:pt x="5031740" y="999871"/>
                  </a:lnTo>
                  <a:lnTo>
                    <a:pt x="5036312" y="1001522"/>
                  </a:lnTo>
                  <a:lnTo>
                    <a:pt x="5047234" y="1001522"/>
                  </a:lnTo>
                  <a:lnTo>
                    <a:pt x="5051806" y="999617"/>
                  </a:lnTo>
                  <a:lnTo>
                    <a:pt x="5055743" y="995680"/>
                  </a:lnTo>
                  <a:lnTo>
                    <a:pt x="5059553" y="992378"/>
                  </a:lnTo>
                  <a:lnTo>
                    <a:pt x="5061280" y="987933"/>
                  </a:lnTo>
                  <a:lnTo>
                    <a:pt x="5061331" y="6074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36703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11장. </a:t>
            </a:r>
            <a:r>
              <a:rPr spc="30" dirty="0"/>
              <a:t>논리적 </a:t>
            </a:r>
            <a:r>
              <a:rPr spc="5" dirty="0"/>
              <a:t>설계를 </a:t>
            </a:r>
            <a:r>
              <a:rPr spc="10" dirty="0"/>
              <a:t> </a:t>
            </a:r>
            <a:r>
              <a:rPr spc="30" dirty="0"/>
              <a:t>물리적</a:t>
            </a:r>
            <a:r>
              <a:rPr spc="-140" dirty="0"/>
              <a:t> </a:t>
            </a:r>
            <a:r>
              <a:rPr spc="30" dirty="0"/>
              <a:t>설계로</a:t>
            </a:r>
            <a:r>
              <a:rPr spc="-145" dirty="0"/>
              <a:t> </a:t>
            </a:r>
            <a:r>
              <a:rPr spc="20" dirty="0"/>
              <a:t>전환하기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662427" y="3957828"/>
            <a:ext cx="4124325" cy="2448560"/>
            <a:chOff x="2662427" y="3957828"/>
            <a:chExt cx="4124325" cy="2448560"/>
          </a:xfrm>
        </p:grpSpPr>
        <p:sp>
          <p:nvSpPr>
            <p:cNvPr id="12" name="object 12"/>
            <p:cNvSpPr/>
            <p:nvPr/>
          </p:nvSpPr>
          <p:spPr>
            <a:xfrm>
              <a:off x="2738628" y="4033520"/>
              <a:ext cx="4048125" cy="2372360"/>
            </a:xfrm>
            <a:custGeom>
              <a:avLst/>
              <a:gdLst/>
              <a:ahLst/>
              <a:cxnLst/>
              <a:rect l="l" t="t" r="r" b="b"/>
              <a:pathLst>
                <a:path w="4048125" h="2372360">
                  <a:moveTo>
                    <a:pt x="4047744" y="0"/>
                  </a:moveTo>
                  <a:lnTo>
                    <a:pt x="3966972" y="0"/>
                  </a:lnTo>
                  <a:lnTo>
                    <a:pt x="3966972" y="5080"/>
                  </a:lnTo>
                  <a:lnTo>
                    <a:pt x="3966972" y="10160"/>
                  </a:lnTo>
                  <a:lnTo>
                    <a:pt x="3966972" y="2291080"/>
                  </a:lnTo>
                  <a:lnTo>
                    <a:pt x="9144" y="2291080"/>
                  </a:lnTo>
                  <a:lnTo>
                    <a:pt x="4572" y="2291080"/>
                  </a:lnTo>
                  <a:lnTo>
                    <a:pt x="0" y="2291080"/>
                  </a:lnTo>
                  <a:lnTo>
                    <a:pt x="0" y="2362200"/>
                  </a:lnTo>
                  <a:lnTo>
                    <a:pt x="0" y="2372360"/>
                  </a:lnTo>
                  <a:lnTo>
                    <a:pt x="4047744" y="2372360"/>
                  </a:lnTo>
                  <a:lnTo>
                    <a:pt x="4047744" y="2362200"/>
                  </a:lnTo>
                  <a:lnTo>
                    <a:pt x="4047744" y="10160"/>
                  </a:lnTo>
                  <a:lnTo>
                    <a:pt x="40477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6999" y="3962400"/>
              <a:ext cx="4038600" cy="2362200"/>
            </a:xfrm>
            <a:custGeom>
              <a:avLst/>
              <a:gdLst/>
              <a:ahLst/>
              <a:cxnLst/>
              <a:rect l="l" t="t" r="r" b="b"/>
              <a:pathLst>
                <a:path w="4038600" h="2362200">
                  <a:moveTo>
                    <a:pt x="0" y="2362200"/>
                  </a:moveTo>
                  <a:lnTo>
                    <a:pt x="4038600" y="2362200"/>
                  </a:lnTo>
                  <a:lnTo>
                    <a:pt x="40386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5994" y="3942881"/>
            <a:ext cx="3248025" cy="2221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설계의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테이블,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컬럼,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키로의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전환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인덱</a:t>
            </a:r>
            <a:r>
              <a:rPr sz="2000" b="1" dirty="0">
                <a:latin typeface="굴림"/>
                <a:cs typeface="굴림"/>
              </a:rPr>
              <a:t>스</a:t>
            </a:r>
            <a:r>
              <a:rPr sz="2000" b="1" spc="40" dirty="0">
                <a:latin typeface="굴림"/>
                <a:cs typeface="굴림"/>
              </a:rPr>
              <a:t>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테이블</a:t>
            </a:r>
            <a:r>
              <a:rPr sz="2000" b="1" spc="-16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기술서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74916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전환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dirty="0">
                <a:latin typeface="굴림"/>
                <a:cs typeface="굴림"/>
              </a:rPr>
              <a:t>카디낼러티,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선택/필수도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그대로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적용됨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3288" y="3895661"/>
            <a:ext cx="2393950" cy="1240155"/>
            <a:chOff x="1673288" y="3895661"/>
            <a:chExt cx="2393950" cy="1240155"/>
          </a:xfrm>
        </p:grpSpPr>
        <p:sp>
          <p:nvSpPr>
            <p:cNvPr id="5" name="object 5"/>
            <p:cNvSpPr/>
            <p:nvPr/>
          </p:nvSpPr>
          <p:spPr>
            <a:xfrm>
              <a:off x="1687576" y="423379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7576" y="456907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7576" y="3914774"/>
              <a:ext cx="917575" cy="1206500"/>
            </a:xfrm>
            <a:custGeom>
              <a:avLst/>
              <a:gdLst/>
              <a:ahLst/>
              <a:cxnLst/>
              <a:rect l="l" t="t" r="r" b="b"/>
              <a:pathLst>
                <a:path w="917575" h="1206500">
                  <a:moveTo>
                    <a:pt x="14224" y="0"/>
                  </a:moveTo>
                  <a:lnTo>
                    <a:pt x="14224" y="1206500"/>
                  </a:lnTo>
                </a:path>
                <a:path w="917575" h="1206500">
                  <a:moveTo>
                    <a:pt x="903224" y="0"/>
                  </a:moveTo>
                  <a:lnTo>
                    <a:pt x="903224" y="1206500"/>
                  </a:lnTo>
                </a:path>
                <a:path w="917575" h="1206500">
                  <a:moveTo>
                    <a:pt x="0" y="14224"/>
                  </a:moveTo>
                  <a:lnTo>
                    <a:pt x="917448" y="14224"/>
                  </a:lnTo>
                </a:path>
                <a:path w="917575" h="1206500">
                  <a:moveTo>
                    <a:pt x="0" y="1192276"/>
                  </a:moveTo>
                  <a:lnTo>
                    <a:pt x="917448" y="11922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5376" y="4229099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5376" y="4564252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5376" y="3909948"/>
              <a:ext cx="917575" cy="1207135"/>
            </a:xfrm>
            <a:custGeom>
              <a:avLst/>
              <a:gdLst/>
              <a:ahLst/>
              <a:cxnLst/>
              <a:rect l="l" t="t" r="r" b="b"/>
              <a:pathLst>
                <a:path w="917575" h="1207135">
                  <a:moveTo>
                    <a:pt x="14224" y="0"/>
                  </a:moveTo>
                  <a:lnTo>
                    <a:pt x="14224" y="1206627"/>
                  </a:lnTo>
                </a:path>
                <a:path w="917575" h="1207135">
                  <a:moveTo>
                    <a:pt x="903224" y="0"/>
                  </a:moveTo>
                  <a:lnTo>
                    <a:pt x="903224" y="1206627"/>
                  </a:lnTo>
                </a:path>
                <a:path w="917575" h="1207135">
                  <a:moveTo>
                    <a:pt x="0" y="14350"/>
                  </a:moveTo>
                  <a:lnTo>
                    <a:pt x="917448" y="14350"/>
                  </a:lnTo>
                </a:path>
                <a:path w="917575" h="1207135">
                  <a:moveTo>
                    <a:pt x="0" y="1192276"/>
                  </a:moveTo>
                  <a:lnTo>
                    <a:pt x="917448" y="11922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800" y="4724399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48288" y="3921188"/>
            <a:ext cx="2266950" cy="1151255"/>
            <a:chOff x="4848288" y="3921188"/>
            <a:chExt cx="2266950" cy="1151255"/>
          </a:xfrm>
        </p:grpSpPr>
        <p:sp>
          <p:nvSpPr>
            <p:cNvPr id="13" name="object 13"/>
            <p:cNvSpPr/>
            <p:nvPr/>
          </p:nvSpPr>
          <p:spPr>
            <a:xfrm>
              <a:off x="4862576" y="3935476"/>
              <a:ext cx="942975" cy="1122680"/>
            </a:xfrm>
            <a:custGeom>
              <a:avLst/>
              <a:gdLst/>
              <a:ahLst/>
              <a:cxnLst/>
              <a:rect l="l" t="t" r="r" b="b"/>
              <a:pathLst>
                <a:path w="942975" h="1122679">
                  <a:moveTo>
                    <a:pt x="0" y="319024"/>
                  </a:moveTo>
                  <a:lnTo>
                    <a:pt x="942848" y="319024"/>
                  </a:lnTo>
                </a:path>
                <a:path w="942975" h="1122679">
                  <a:moveTo>
                    <a:pt x="14224" y="0"/>
                  </a:moveTo>
                  <a:lnTo>
                    <a:pt x="14224" y="1122299"/>
                  </a:lnTo>
                </a:path>
                <a:path w="942975" h="1122679">
                  <a:moveTo>
                    <a:pt x="928624" y="0"/>
                  </a:moveTo>
                  <a:lnTo>
                    <a:pt x="928624" y="1122299"/>
                  </a:lnTo>
                </a:path>
                <a:path w="942975" h="1122679">
                  <a:moveTo>
                    <a:pt x="0" y="14224"/>
                  </a:moveTo>
                  <a:lnTo>
                    <a:pt x="942848" y="14224"/>
                  </a:lnTo>
                </a:path>
                <a:path w="942975" h="1122679">
                  <a:moveTo>
                    <a:pt x="0" y="1108075"/>
                  </a:moveTo>
                  <a:lnTo>
                    <a:pt x="942848" y="11080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7976" y="3935476"/>
              <a:ext cx="942975" cy="1122680"/>
            </a:xfrm>
            <a:custGeom>
              <a:avLst/>
              <a:gdLst/>
              <a:ahLst/>
              <a:cxnLst/>
              <a:rect l="l" t="t" r="r" b="b"/>
              <a:pathLst>
                <a:path w="942975" h="1122679">
                  <a:moveTo>
                    <a:pt x="0" y="319024"/>
                  </a:moveTo>
                  <a:lnTo>
                    <a:pt x="942848" y="319024"/>
                  </a:lnTo>
                </a:path>
                <a:path w="942975" h="1122679">
                  <a:moveTo>
                    <a:pt x="14224" y="0"/>
                  </a:moveTo>
                  <a:lnTo>
                    <a:pt x="14224" y="1122299"/>
                  </a:lnTo>
                </a:path>
                <a:path w="942975" h="1122679">
                  <a:moveTo>
                    <a:pt x="928624" y="0"/>
                  </a:moveTo>
                  <a:lnTo>
                    <a:pt x="928624" y="1122299"/>
                  </a:lnTo>
                </a:path>
                <a:path w="942975" h="1122679">
                  <a:moveTo>
                    <a:pt x="0" y="14224"/>
                  </a:moveTo>
                  <a:lnTo>
                    <a:pt x="942848" y="14224"/>
                  </a:lnTo>
                </a:path>
                <a:path w="942975" h="1122679">
                  <a:moveTo>
                    <a:pt x="0" y="1108075"/>
                  </a:moveTo>
                  <a:lnTo>
                    <a:pt x="942848" y="11080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09712" y="2957512"/>
          <a:ext cx="5943600" cy="283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논리적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20" dirty="0">
                          <a:latin typeface="굴림"/>
                          <a:cs typeface="굴림"/>
                        </a:rPr>
                        <a:t>설계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(데이터</a:t>
                      </a:r>
                      <a:r>
                        <a:rPr sz="14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모델링)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20" dirty="0">
                          <a:latin typeface="굴림"/>
                          <a:cs typeface="굴림"/>
                        </a:rPr>
                        <a:t>물리적</a:t>
                      </a:r>
                      <a:r>
                        <a:rPr sz="1400" b="1" spc="-1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설계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487680" algn="r">
                        <a:lnSpc>
                          <a:spcPct val="100000"/>
                        </a:lnSpc>
                        <a:tabLst>
                          <a:tab pos="1446530" algn="l"/>
                        </a:tabLst>
                      </a:pPr>
                      <a:r>
                        <a:rPr sz="1400" b="1" spc="5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100" b="1" spc="7" baseline="1984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2100" b="1" spc="7" baseline="1984" dirty="0">
                          <a:latin typeface="Arial"/>
                          <a:cs typeface="Arial"/>
                        </a:rPr>
                        <a:t>B</a:t>
                      </a:r>
                      <a:endParaRPr sz="2100" baseline="1984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88315" algn="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dirty="0">
                          <a:latin typeface="돋움"/>
                          <a:cs typeface="돋움"/>
                        </a:rPr>
                        <a:t>관계의</a:t>
                      </a:r>
                      <a:r>
                        <a:rPr sz="1400" spc="-13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dirty="0">
                          <a:latin typeface="돋움"/>
                          <a:cs typeface="돋움"/>
                        </a:rPr>
                        <a:t>카디낼러티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5630">
                        <a:lnSpc>
                          <a:spcPct val="100000"/>
                        </a:lnSpc>
                        <a:spcBef>
                          <a:spcPts val="975"/>
                        </a:spcBef>
                        <a:tabLst>
                          <a:tab pos="1887855" algn="l"/>
                        </a:tabLst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table_A	table_B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4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400" dirty="0">
                          <a:latin typeface="돋움"/>
                          <a:cs typeface="돋움"/>
                        </a:rPr>
                        <a:t>관계의</a:t>
                      </a:r>
                      <a:r>
                        <a:rPr sz="1400" spc="-13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dirty="0">
                          <a:latin typeface="돋움"/>
                          <a:cs typeface="돋움"/>
                        </a:rPr>
                        <a:t>카디낼러티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4262628" y="4491228"/>
            <a:ext cx="314325" cy="314325"/>
            <a:chOff x="4262628" y="4491228"/>
            <a:chExt cx="314325" cy="314325"/>
          </a:xfrm>
        </p:grpSpPr>
        <p:sp>
          <p:nvSpPr>
            <p:cNvPr id="17" name="object 17"/>
            <p:cNvSpPr/>
            <p:nvPr/>
          </p:nvSpPr>
          <p:spPr>
            <a:xfrm>
              <a:off x="4267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7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650235" y="4555235"/>
            <a:ext cx="504825" cy="314325"/>
            <a:chOff x="2650235" y="4555235"/>
            <a:chExt cx="504825" cy="314325"/>
          </a:xfrm>
        </p:grpSpPr>
        <p:sp>
          <p:nvSpPr>
            <p:cNvPr id="20" name="object 20"/>
            <p:cNvSpPr/>
            <p:nvPr/>
          </p:nvSpPr>
          <p:spPr>
            <a:xfrm>
              <a:off x="2654807" y="461009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7707" y="4559807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791200" y="4503420"/>
            <a:ext cx="386080" cy="314325"/>
            <a:chOff x="5791200" y="4503420"/>
            <a:chExt cx="386080" cy="314325"/>
          </a:xfrm>
        </p:grpSpPr>
        <p:sp>
          <p:nvSpPr>
            <p:cNvPr id="23" name="object 23"/>
            <p:cNvSpPr/>
            <p:nvPr/>
          </p:nvSpPr>
          <p:spPr>
            <a:xfrm>
              <a:off x="5791200" y="4660392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19800" y="4507992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152399"/>
                  </a:lnTo>
                  <a:lnTo>
                    <a:pt x="152400" y="304799"/>
                  </a:lnTo>
                  <a:lnTo>
                    <a:pt x="152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5207" y="455980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51175" y="5892190"/>
            <a:ext cx="2948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11.8&gt;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카디낼러티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571688" y="1244663"/>
            <a:ext cx="6305550" cy="4659630"/>
            <a:chOff x="1571688" y="1244663"/>
            <a:chExt cx="6305550" cy="4659630"/>
          </a:xfrm>
        </p:grpSpPr>
        <p:sp>
          <p:nvSpPr>
            <p:cNvPr id="4" name="object 4"/>
            <p:cNvSpPr/>
            <p:nvPr/>
          </p:nvSpPr>
          <p:spPr>
            <a:xfrm>
              <a:off x="1585975" y="1258950"/>
              <a:ext cx="6276975" cy="4631055"/>
            </a:xfrm>
            <a:custGeom>
              <a:avLst/>
              <a:gdLst/>
              <a:ahLst/>
              <a:cxnLst/>
              <a:rect l="l" t="t" r="r" b="b"/>
              <a:pathLst>
                <a:path w="6276975" h="4631055">
                  <a:moveTo>
                    <a:pt x="2909824" y="0"/>
                  </a:moveTo>
                  <a:lnTo>
                    <a:pt x="2909824" y="4630915"/>
                  </a:lnTo>
                </a:path>
                <a:path w="6276975" h="4631055">
                  <a:moveTo>
                    <a:pt x="0" y="471424"/>
                  </a:moveTo>
                  <a:lnTo>
                    <a:pt x="6276848" y="4714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5975" y="1258950"/>
              <a:ext cx="6276975" cy="4631055"/>
            </a:xfrm>
            <a:custGeom>
              <a:avLst/>
              <a:gdLst/>
              <a:ahLst/>
              <a:cxnLst/>
              <a:rect l="l" t="t" r="r" b="b"/>
              <a:pathLst>
                <a:path w="6276975" h="4631055">
                  <a:moveTo>
                    <a:pt x="14224" y="0"/>
                  </a:moveTo>
                  <a:lnTo>
                    <a:pt x="14224" y="4630915"/>
                  </a:lnTo>
                </a:path>
                <a:path w="6276975" h="4631055">
                  <a:moveTo>
                    <a:pt x="6262624" y="0"/>
                  </a:moveTo>
                  <a:lnTo>
                    <a:pt x="6262624" y="4630915"/>
                  </a:lnTo>
                </a:path>
                <a:path w="6276975" h="4631055">
                  <a:moveTo>
                    <a:pt x="0" y="14224"/>
                  </a:moveTo>
                  <a:lnTo>
                    <a:pt x="6276848" y="14224"/>
                  </a:lnTo>
                </a:path>
                <a:path w="6276975" h="4631055">
                  <a:moveTo>
                    <a:pt x="0" y="4616627"/>
                  </a:moveTo>
                  <a:lnTo>
                    <a:pt x="6276848" y="46166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4487" y="1287462"/>
            <a:ext cx="28752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03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90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5" dirty="0">
                <a:latin typeface="굴림"/>
                <a:cs typeface="굴림"/>
              </a:rPr>
              <a:t>설계</a:t>
            </a:r>
            <a:r>
              <a:rPr sz="1400" b="1" spc="-6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2150" y="1287462"/>
            <a:ext cx="3332479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0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890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49488" y="1973262"/>
            <a:ext cx="946150" cy="1235075"/>
            <a:chOff x="1749488" y="1973262"/>
            <a:chExt cx="946150" cy="1235075"/>
          </a:xfrm>
        </p:grpSpPr>
        <p:sp>
          <p:nvSpPr>
            <p:cNvPr id="9" name="object 9"/>
            <p:cNvSpPr/>
            <p:nvPr/>
          </p:nvSpPr>
          <p:spPr>
            <a:xfrm>
              <a:off x="1763776" y="230657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3776" y="264185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3776" y="1987550"/>
              <a:ext cx="917575" cy="1206500"/>
            </a:xfrm>
            <a:custGeom>
              <a:avLst/>
              <a:gdLst/>
              <a:ahLst/>
              <a:cxnLst/>
              <a:rect l="l" t="t" r="r" b="b"/>
              <a:pathLst>
                <a:path w="917575" h="1206500">
                  <a:moveTo>
                    <a:pt x="14224" y="0"/>
                  </a:moveTo>
                  <a:lnTo>
                    <a:pt x="14224" y="1206500"/>
                  </a:lnTo>
                </a:path>
                <a:path w="917575" h="1206500">
                  <a:moveTo>
                    <a:pt x="903224" y="0"/>
                  </a:moveTo>
                  <a:lnTo>
                    <a:pt x="903224" y="1206500"/>
                  </a:lnTo>
                </a:path>
                <a:path w="917575" h="1206500">
                  <a:moveTo>
                    <a:pt x="0" y="1192276"/>
                  </a:moveTo>
                  <a:lnTo>
                    <a:pt x="917448" y="11922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78000" y="1999488"/>
            <a:ext cx="8890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60"/>
              </a:spcBef>
            </a:pPr>
            <a:r>
              <a:rPr sz="1400" b="1" spc="10" dirty="0">
                <a:latin typeface="돋움"/>
                <a:cs typeface="돋움"/>
              </a:rPr>
              <a:t>엔티티</a:t>
            </a:r>
            <a:r>
              <a:rPr sz="1400" b="1" spc="1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97288" y="1968563"/>
            <a:ext cx="1456055" cy="1235075"/>
            <a:chOff x="3197288" y="1968563"/>
            <a:chExt cx="1456055" cy="1235075"/>
          </a:xfrm>
        </p:grpSpPr>
        <p:sp>
          <p:nvSpPr>
            <p:cNvPr id="14" name="object 14"/>
            <p:cNvSpPr/>
            <p:nvPr/>
          </p:nvSpPr>
          <p:spPr>
            <a:xfrm>
              <a:off x="4343400" y="256794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256794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1576" y="2301875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1576" y="263702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1576" y="1982851"/>
              <a:ext cx="917575" cy="1206500"/>
            </a:xfrm>
            <a:custGeom>
              <a:avLst/>
              <a:gdLst/>
              <a:ahLst/>
              <a:cxnLst/>
              <a:rect l="l" t="t" r="r" b="b"/>
              <a:pathLst>
                <a:path w="917575" h="1206500">
                  <a:moveTo>
                    <a:pt x="14224" y="0"/>
                  </a:moveTo>
                  <a:lnTo>
                    <a:pt x="14224" y="1206500"/>
                  </a:lnTo>
                </a:path>
                <a:path w="917575" h="1206500">
                  <a:moveTo>
                    <a:pt x="903224" y="0"/>
                  </a:moveTo>
                  <a:lnTo>
                    <a:pt x="903224" y="1206500"/>
                  </a:lnTo>
                </a:path>
                <a:path w="917575" h="1206500">
                  <a:moveTo>
                    <a:pt x="0" y="1192149"/>
                  </a:moveTo>
                  <a:lnTo>
                    <a:pt x="917448" y="11921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25800" y="1999488"/>
            <a:ext cx="8890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25"/>
              </a:spcBef>
            </a:pPr>
            <a:r>
              <a:rPr sz="1400" b="1" spc="5" dirty="0">
                <a:latin typeface="돋움"/>
                <a:cs typeface="돋움"/>
              </a:rPr>
              <a:t>엔티티</a:t>
            </a:r>
            <a:r>
              <a:rPr sz="1400" b="1" spc="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786312" y="2008187"/>
          <a:ext cx="2285999" cy="109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749488" y="2677477"/>
            <a:ext cx="1456055" cy="2207260"/>
            <a:chOff x="1749488" y="2677477"/>
            <a:chExt cx="1456055" cy="2207260"/>
          </a:xfrm>
        </p:grpSpPr>
        <p:sp>
          <p:nvSpPr>
            <p:cNvPr id="22" name="object 22"/>
            <p:cNvSpPr/>
            <p:nvPr/>
          </p:nvSpPr>
          <p:spPr>
            <a:xfrm>
              <a:off x="2667000" y="268223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14300"/>
                  </a:moveTo>
                  <a:lnTo>
                    <a:pt x="533400" y="114300"/>
                  </a:lnTo>
                </a:path>
                <a:path w="533400" h="228600">
                  <a:moveTo>
                    <a:pt x="64007" y="0"/>
                  </a:moveTo>
                  <a:lnTo>
                    <a:pt x="64007" y="228600"/>
                  </a:lnTo>
                </a:path>
                <a:path w="533400" h="228600">
                  <a:moveTo>
                    <a:pt x="457200" y="0"/>
                  </a:moveTo>
                  <a:lnTo>
                    <a:pt x="457200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3776" y="3982973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3776" y="431825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63776" y="3663950"/>
              <a:ext cx="917575" cy="1206500"/>
            </a:xfrm>
            <a:custGeom>
              <a:avLst/>
              <a:gdLst/>
              <a:ahLst/>
              <a:cxnLst/>
              <a:rect l="l" t="t" r="r" b="b"/>
              <a:pathLst>
                <a:path w="917575" h="1206500">
                  <a:moveTo>
                    <a:pt x="14224" y="0"/>
                  </a:moveTo>
                  <a:lnTo>
                    <a:pt x="14224" y="1206500"/>
                  </a:lnTo>
                </a:path>
                <a:path w="917575" h="1206500">
                  <a:moveTo>
                    <a:pt x="903224" y="0"/>
                  </a:moveTo>
                  <a:lnTo>
                    <a:pt x="903224" y="1206500"/>
                  </a:lnTo>
                </a:path>
                <a:path w="917575" h="1206500">
                  <a:moveTo>
                    <a:pt x="0" y="14350"/>
                  </a:moveTo>
                  <a:lnTo>
                    <a:pt x="917448" y="14350"/>
                  </a:lnTo>
                </a:path>
                <a:path w="917575" h="1206500">
                  <a:moveTo>
                    <a:pt x="0" y="1192276"/>
                  </a:moveTo>
                  <a:lnTo>
                    <a:pt x="917448" y="11922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37428" y="3258439"/>
            <a:ext cx="1024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돋움"/>
                <a:cs typeface="돋움"/>
              </a:rPr>
              <a:t>필수</a:t>
            </a:r>
            <a:r>
              <a:rPr sz="1600" spc="-114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관계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3410" y="3709161"/>
            <a:ext cx="683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엔티</a:t>
            </a:r>
            <a:r>
              <a:rPr sz="1400" b="1" dirty="0">
                <a:latin typeface="돋움"/>
                <a:cs typeface="돋움"/>
              </a:rPr>
              <a:t>티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97288" y="3644963"/>
            <a:ext cx="1456055" cy="1235075"/>
            <a:chOff x="3197288" y="3644963"/>
            <a:chExt cx="1456055" cy="1235075"/>
          </a:xfrm>
        </p:grpSpPr>
        <p:sp>
          <p:nvSpPr>
            <p:cNvPr id="29" name="object 29"/>
            <p:cNvSpPr/>
            <p:nvPr/>
          </p:nvSpPr>
          <p:spPr>
            <a:xfrm>
              <a:off x="4343400" y="424434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3400" y="424434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1576" y="3978275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1576" y="4313428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11576" y="3659251"/>
              <a:ext cx="917575" cy="1206500"/>
            </a:xfrm>
            <a:custGeom>
              <a:avLst/>
              <a:gdLst/>
              <a:ahLst/>
              <a:cxnLst/>
              <a:rect l="l" t="t" r="r" b="b"/>
              <a:pathLst>
                <a:path w="917575" h="1206500">
                  <a:moveTo>
                    <a:pt x="14224" y="0"/>
                  </a:moveTo>
                  <a:lnTo>
                    <a:pt x="14224" y="1206500"/>
                  </a:lnTo>
                </a:path>
                <a:path w="917575" h="1206500">
                  <a:moveTo>
                    <a:pt x="903224" y="0"/>
                  </a:moveTo>
                  <a:lnTo>
                    <a:pt x="903224" y="1206500"/>
                  </a:lnTo>
                </a:path>
                <a:path w="917575" h="1206500">
                  <a:moveTo>
                    <a:pt x="0" y="14224"/>
                  </a:moveTo>
                  <a:lnTo>
                    <a:pt x="917448" y="14224"/>
                  </a:lnTo>
                </a:path>
                <a:path w="917575" h="1206500">
                  <a:moveTo>
                    <a:pt x="0" y="1192149"/>
                  </a:moveTo>
                  <a:lnTo>
                    <a:pt x="917448" y="11921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30066" y="3704335"/>
            <a:ext cx="683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엔티</a:t>
            </a:r>
            <a:r>
              <a:rPr sz="1400" b="1" spc="5" dirty="0">
                <a:latin typeface="돋움"/>
                <a:cs typeface="돋움"/>
              </a:rPr>
              <a:t>티</a:t>
            </a: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786312" y="3684587"/>
          <a:ext cx="2285999" cy="109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023" y="4317491"/>
            <a:ext cx="181356" cy="198120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2667000" y="4358640"/>
            <a:ext cx="533400" cy="228600"/>
            <a:chOff x="2667000" y="4358640"/>
            <a:chExt cx="533400" cy="228600"/>
          </a:xfrm>
        </p:grpSpPr>
        <p:sp>
          <p:nvSpPr>
            <p:cNvPr id="38" name="object 38"/>
            <p:cNvSpPr/>
            <p:nvPr/>
          </p:nvSpPr>
          <p:spPr>
            <a:xfrm>
              <a:off x="2667000" y="435864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14300"/>
                  </a:moveTo>
                  <a:lnTo>
                    <a:pt x="533400" y="114300"/>
                  </a:lnTo>
                </a:path>
                <a:path w="533400" h="228600">
                  <a:moveTo>
                    <a:pt x="64007" y="0"/>
                  </a:moveTo>
                  <a:lnTo>
                    <a:pt x="64007" y="228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0" y="4367784"/>
              <a:ext cx="181356" cy="19812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517394" y="4858892"/>
            <a:ext cx="4265930" cy="136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4320" algn="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5" dirty="0">
                <a:latin typeface="돋움"/>
                <a:cs typeface="돋움"/>
              </a:rPr>
              <a:t>선택</a:t>
            </a:r>
            <a:r>
              <a:rPr sz="1600" spc="-114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관계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84500" algn="l"/>
              </a:tabLst>
            </a:pPr>
            <a:r>
              <a:rPr sz="1600" spc="-5" dirty="0">
                <a:latin typeface="돋움"/>
                <a:cs typeface="돋움"/>
              </a:rPr>
              <a:t>관계의</a:t>
            </a:r>
            <a:r>
              <a:rPr sz="1600" spc="-12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참여도</a:t>
            </a:r>
            <a:r>
              <a:rPr sz="1600" dirty="0">
                <a:latin typeface="돋움"/>
                <a:cs typeface="돋움"/>
              </a:rPr>
              <a:t>	</a:t>
            </a:r>
            <a:r>
              <a:rPr sz="1600" spc="-5" dirty="0">
                <a:latin typeface="돋움"/>
                <a:cs typeface="돋움"/>
              </a:rPr>
              <a:t>관계의</a:t>
            </a:r>
            <a:r>
              <a:rPr sz="1600" spc="-13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참여도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돋움"/>
              <a:cs typeface="돋움"/>
            </a:endParaRPr>
          </a:p>
          <a:p>
            <a:pPr marL="61087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11.9&gt;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참여도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205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4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59635"/>
            <a:ext cx="1789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4546" y="2605151"/>
            <a:ext cx="433070" cy="95885"/>
          </a:xfrm>
          <a:custGeom>
            <a:avLst/>
            <a:gdLst/>
            <a:ahLst/>
            <a:cxnLst/>
            <a:rect l="l" t="t" r="r" b="b"/>
            <a:pathLst>
              <a:path w="433070" h="95885">
                <a:moveTo>
                  <a:pt x="356592" y="31415"/>
                </a:moveTo>
                <a:lnTo>
                  <a:pt x="0" y="83058"/>
                </a:lnTo>
                <a:lnTo>
                  <a:pt x="1777" y="95631"/>
                </a:lnTo>
                <a:lnTo>
                  <a:pt x="358411" y="43982"/>
                </a:lnTo>
                <a:lnTo>
                  <a:pt x="356592" y="31415"/>
                </a:lnTo>
                <a:close/>
              </a:path>
              <a:path w="433070" h="95885">
                <a:moveTo>
                  <a:pt x="428923" y="29590"/>
                </a:moveTo>
                <a:lnTo>
                  <a:pt x="369188" y="29590"/>
                </a:lnTo>
                <a:lnTo>
                  <a:pt x="370967" y="42163"/>
                </a:lnTo>
                <a:lnTo>
                  <a:pt x="358411" y="43982"/>
                </a:lnTo>
                <a:lnTo>
                  <a:pt x="362966" y="75437"/>
                </a:lnTo>
                <a:lnTo>
                  <a:pt x="428923" y="29590"/>
                </a:lnTo>
                <a:close/>
              </a:path>
              <a:path w="433070" h="95885">
                <a:moveTo>
                  <a:pt x="369188" y="29590"/>
                </a:moveTo>
                <a:lnTo>
                  <a:pt x="356592" y="31415"/>
                </a:lnTo>
                <a:lnTo>
                  <a:pt x="358411" y="43982"/>
                </a:lnTo>
                <a:lnTo>
                  <a:pt x="370967" y="42163"/>
                </a:lnTo>
                <a:lnTo>
                  <a:pt x="369188" y="29590"/>
                </a:lnTo>
                <a:close/>
              </a:path>
              <a:path w="433070" h="95885">
                <a:moveTo>
                  <a:pt x="352044" y="0"/>
                </a:moveTo>
                <a:lnTo>
                  <a:pt x="356592" y="31415"/>
                </a:lnTo>
                <a:lnTo>
                  <a:pt x="369188" y="29590"/>
                </a:lnTo>
                <a:lnTo>
                  <a:pt x="428923" y="29590"/>
                </a:lnTo>
                <a:lnTo>
                  <a:pt x="432943" y="26797"/>
                </a:lnTo>
                <a:lnTo>
                  <a:pt x="35204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1297" y="5142205"/>
            <a:ext cx="13627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엔티티</a:t>
            </a:r>
            <a:r>
              <a:rPr sz="1400" spc="-5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관련</a:t>
            </a:r>
            <a:r>
              <a:rPr sz="1400" spc="-6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편집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3603" y="2682239"/>
            <a:ext cx="4924425" cy="2897505"/>
            <a:chOff x="1403603" y="2682239"/>
            <a:chExt cx="4924425" cy="28975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03" y="2756915"/>
              <a:ext cx="4924044" cy="28224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65241" y="2695193"/>
              <a:ext cx="791210" cy="303530"/>
            </a:xfrm>
            <a:custGeom>
              <a:avLst/>
              <a:gdLst/>
              <a:ahLst/>
              <a:cxnLst/>
              <a:rect l="l" t="t" r="r" b="b"/>
              <a:pathLst>
                <a:path w="791210" h="303530">
                  <a:moveTo>
                    <a:pt x="0" y="50545"/>
                  </a:moveTo>
                  <a:lnTo>
                    <a:pt x="3968" y="30860"/>
                  </a:lnTo>
                  <a:lnTo>
                    <a:pt x="14795" y="14795"/>
                  </a:lnTo>
                  <a:lnTo>
                    <a:pt x="30861" y="3968"/>
                  </a:lnTo>
                  <a:lnTo>
                    <a:pt x="50546" y="0"/>
                  </a:lnTo>
                  <a:lnTo>
                    <a:pt x="740410" y="0"/>
                  </a:lnTo>
                  <a:lnTo>
                    <a:pt x="760095" y="3968"/>
                  </a:lnTo>
                  <a:lnTo>
                    <a:pt x="776160" y="14795"/>
                  </a:lnTo>
                  <a:lnTo>
                    <a:pt x="786987" y="30860"/>
                  </a:lnTo>
                  <a:lnTo>
                    <a:pt x="790956" y="50545"/>
                  </a:lnTo>
                  <a:lnTo>
                    <a:pt x="790956" y="252729"/>
                  </a:lnTo>
                  <a:lnTo>
                    <a:pt x="786987" y="272414"/>
                  </a:lnTo>
                  <a:lnTo>
                    <a:pt x="776160" y="288480"/>
                  </a:lnTo>
                  <a:lnTo>
                    <a:pt x="760095" y="299307"/>
                  </a:lnTo>
                  <a:lnTo>
                    <a:pt x="740410" y="303275"/>
                  </a:lnTo>
                  <a:lnTo>
                    <a:pt x="50546" y="303275"/>
                  </a:lnTo>
                  <a:lnTo>
                    <a:pt x="30861" y="299307"/>
                  </a:lnTo>
                  <a:lnTo>
                    <a:pt x="14795" y="288480"/>
                  </a:lnTo>
                  <a:lnTo>
                    <a:pt x="3968" y="272414"/>
                  </a:lnTo>
                  <a:lnTo>
                    <a:pt x="0" y="252729"/>
                  </a:lnTo>
                  <a:lnTo>
                    <a:pt x="0" y="50545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7175" y="2361945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논리모델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2928" y="2499360"/>
            <a:ext cx="1039368" cy="3548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39890" y="2223262"/>
            <a:ext cx="740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물리모델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57911"/>
            <a:ext cx="8920480" cy="6362700"/>
            <a:chOff x="96011" y="579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15061" y="769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115" y="143255"/>
              <a:ext cx="8773795" cy="6202680"/>
            </a:xfrm>
            <a:custGeom>
              <a:avLst/>
              <a:gdLst/>
              <a:ahLst/>
              <a:cxnLst/>
              <a:rect l="l" t="t" r="r" b="b"/>
              <a:pathLst>
                <a:path w="8773795" h="6202680">
                  <a:moveTo>
                    <a:pt x="0" y="6202680"/>
                  </a:moveTo>
                  <a:lnTo>
                    <a:pt x="8773668" y="6202680"/>
                  </a:lnTo>
                  <a:lnTo>
                    <a:pt x="8773668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14409" y="6465519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굴림"/>
                <a:cs typeface="굴림"/>
              </a:rPr>
              <a:t>13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" y="6425700"/>
            <a:ext cx="148399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돋움"/>
                <a:cs typeface="돋움"/>
              </a:rPr>
              <a:t>11장.</a:t>
            </a:r>
            <a:r>
              <a:rPr sz="1450" i="1" spc="-7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물리적</a:t>
            </a:r>
            <a:r>
              <a:rPr sz="1450" i="1" spc="-60" dirty="0">
                <a:latin typeface="돋움"/>
                <a:cs typeface="돋움"/>
              </a:rPr>
              <a:t> </a:t>
            </a:r>
            <a:r>
              <a:rPr sz="1450" i="1" spc="-50" dirty="0">
                <a:latin typeface="돋움"/>
                <a:cs typeface="돋움"/>
              </a:rPr>
              <a:t>설계</a:t>
            </a:r>
            <a:endParaRPr sz="1450">
              <a:latin typeface="돋움"/>
              <a:cs typeface="돋움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027" y="414527"/>
            <a:ext cx="7807325" cy="607060"/>
            <a:chOff x="605027" y="414527"/>
            <a:chExt cx="7807325" cy="607060"/>
          </a:xfrm>
        </p:grpSpPr>
        <p:sp>
          <p:nvSpPr>
            <p:cNvPr id="8" name="object 8"/>
            <p:cNvSpPr/>
            <p:nvPr/>
          </p:nvSpPr>
          <p:spPr>
            <a:xfrm>
              <a:off x="630428" y="439419"/>
              <a:ext cx="7781925" cy="581660"/>
            </a:xfrm>
            <a:custGeom>
              <a:avLst/>
              <a:gdLst/>
              <a:ahLst/>
              <a:cxnLst/>
              <a:rect l="l" t="t" r="r" b="b"/>
              <a:pathLst>
                <a:path w="7781925" h="581660">
                  <a:moveTo>
                    <a:pt x="7781544" y="0"/>
                  </a:moveTo>
                  <a:lnTo>
                    <a:pt x="7751572" y="0"/>
                  </a:lnTo>
                  <a:lnTo>
                    <a:pt x="7751572" y="5080"/>
                  </a:lnTo>
                  <a:lnTo>
                    <a:pt x="7751572" y="10160"/>
                  </a:lnTo>
                  <a:lnTo>
                    <a:pt x="7751572" y="551180"/>
                  </a:lnTo>
                  <a:lnTo>
                    <a:pt x="9144" y="551180"/>
                  </a:lnTo>
                  <a:lnTo>
                    <a:pt x="4572" y="551180"/>
                  </a:lnTo>
                  <a:lnTo>
                    <a:pt x="0" y="551180"/>
                  </a:lnTo>
                  <a:lnTo>
                    <a:pt x="0" y="571500"/>
                  </a:lnTo>
                  <a:lnTo>
                    <a:pt x="0" y="581660"/>
                  </a:lnTo>
                  <a:lnTo>
                    <a:pt x="7781544" y="581660"/>
                  </a:lnTo>
                  <a:lnTo>
                    <a:pt x="7781544" y="571500"/>
                  </a:lnTo>
                  <a:lnTo>
                    <a:pt x="7781544" y="10160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419099"/>
              <a:ext cx="7772400" cy="571500"/>
            </a:xfrm>
            <a:custGeom>
              <a:avLst/>
              <a:gdLst/>
              <a:ahLst/>
              <a:cxnLst/>
              <a:rect l="l" t="t" r="r" b="b"/>
              <a:pathLst>
                <a:path w="7772400" h="571500">
                  <a:moveTo>
                    <a:pt x="0" y="571500"/>
                  </a:moveTo>
                  <a:lnTo>
                    <a:pt x="7772400" y="5715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231140" y="2022475"/>
            <a:ext cx="5910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–</a:t>
            </a:r>
            <a:r>
              <a:rPr sz="2000" b="1" spc="-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엔티티명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5" y="6439915"/>
            <a:ext cx="2813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&gt;</a:t>
            </a:r>
            <a:r>
              <a:rPr sz="1400" b="1" spc="-3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이름을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영어로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변경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55748" y="2769107"/>
            <a:ext cx="5712460" cy="3327400"/>
            <a:chOff x="2555748" y="2769107"/>
            <a:chExt cx="5712460" cy="3327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48" y="2839211"/>
              <a:ext cx="5711952" cy="32567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16174" y="2782061"/>
              <a:ext cx="5184775" cy="1367155"/>
            </a:xfrm>
            <a:custGeom>
              <a:avLst/>
              <a:gdLst/>
              <a:ahLst/>
              <a:cxnLst/>
              <a:rect l="l" t="t" r="r" b="b"/>
              <a:pathLst>
                <a:path w="5184775" h="1367154">
                  <a:moveTo>
                    <a:pt x="4255008" y="50546"/>
                  </a:moveTo>
                  <a:lnTo>
                    <a:pt x="4258976" y="30861"/>
                  </a:lnTo>
                  <a:lnTo>
                    <a:pt x="4269803" y="14795"/>
                  </a:lnTo>
                  <a:lnTo>
                    <a:pt x="4285869" y="3968"/>
                  </a:lnTo>
                  <a:lnTo>
                    <a:pt x="4305554" y="0"/>
                  </a:lnTo>
                  <a:lnTo>
                    <a:pt x="5134102" y="0"/>
                  </a:lnTo>
                  <a:lnTo>
                    <a:pt x="5153787" y="3968"/>
                  </a:lnTo>
                  <a:lnTo>
                    <a:pt x="5169852" y="14795"/>
                  </a:lnTo>
                  <a:lnTo>
                    <a:pt x="5180679" y="30861"/>
                  </a:lnTo>
                  <a:lnTo>
                    <a:pt x="5184648" y="50546"/>
                  </a:lnTo>
                  <a:lnTo>
                    <a:pt x="5184648" y="252729"/>
                  </a:lnTo>
                  <a:lnTo>
                    <a:pt x="5180679" y="272414"/>
                  </a:lnTo>
                  <a:lnTo>
                    <a:pt x="5169852" y="288480"/>
                  </a:lnTo>
                  <a:lnTo>
                    <a:pt x="5153787" y="299307"/>
                  </a:lnTo>
                  <a:lnTo>
                    <a:pt x="5134102" y="303275"/>
                  </a:lnTo>
                  <a:lnTo>
                    <a:pt x="4305554" y="303275"/>
                  </a:lnTo>
                  <a:lnTo>
                    <a:pt x="4285869" y="299307"/>
                  </a:lnTo>
                  <a:lnTo>
                    <a:pt x="4269803" y="288480"/>
                  </a:lnTo>
                  <a:lnTo>
                    <a:pt x="4258976" y="272414"/>
                  </a:lnTo>
                  <a:lnTo>
                    <a:pt x="4255008" y="252729"/>
                  </a:lnTo>
                  <a:lnTo>
                    <a:pt x="4255008" y="50546"/>
                  </a:lnTo>
                  <a:close/>
                </a:path>
                <a:path w="5184775" h="1367154">
                  <a:moveTo>
                    <a:pt x="0" y="1187958"/>
                  </a:moveTo>
                  <a:lnTo>
                    <a:pt x="2809" y="1174003"/>
                  </a:lnTo>
                  <a:lnTo>
                    <a:pt x="10477" y="1162621"/>
                  </a:lnTo>
                  <a:lnTo>
                    <a:pt x="21859" y="1154953"/>
                  </a:lnTo>
                  <a:lnTo>
                    <a:pt x="35813" y="1152144"/>
                  </a:lnTo>
                  <a:lnTo>
                    <a:pt x="895350" y="1152144"/>
                  </a:lnTo>
                  <a:lnTo>
                    <a:pt x="909304" y="1154953"/>
                  </a:lnTo>
                  <a:lnTo>
                    <a:pt x="920686" y="1162621"/>
                  </a:lnTo>
                  <a:lnTo>
                    <a:pt x="928354" y="1174003"/>
                  </a:lnTo>
                  <a:lnTo>
                    <a:pt x="931163" y="1187958"/>
                  </a:lnTo>
                  <a:lnTo>
                    <a:pt x="931163" y="1331214"/>
                  </a:lnTo>
                  <a:lnTo>
                    <a:pt x="928354" y="1345168"/>
                  </a:lnTo>
                  <a:lnTo>
                    <a:pt x="920686" y="1356550"/>
                  </a:lnTo>
                  <a:lnTo>
                    <a:pt x="909304" y="1364218"/>
                  </a:lnTo>
                  <a:lnTo>
                    <a:pt x="895350" y="1367027"/>
                  </a:lnTo>
                  <a:lnTo>
                    <a:pt x="35813" y="1367027"/>
                  </a:lnTo>
                  <a:lnTo>
                    <a:pt x="21859" y="1364218"/>
                  </a:lnTo>
                  <a:lnTo>
                    <a:pt x="10477" y="1356550"/>
                  </a:lnTo>
                  <a:lnTo>
                    <a:pt x="2809" y="1345168"/>
                  </a:lnTo>
                  <a:lnTo>
                    <a:pt x="0" y="1331214"/>
                  </a:lnTo>
                  <a:lnTo>
                    <a:pt x="0" y="1187958"/>
                  </a:lnTo>
                  <a:close/>
                </a:path>
                <a:path w="5184775" h="1367154">
                  <a:moveTo>
                    <a:pt x="1673352" y="1076960"/>
                  </a:moveTo>
                  <a:lnTo>
                    <a:pt x="1676183" y="1062912"/>
                  </a:lnTo>
                  <a:lnTo>
                    <a:pt x="1683908" y="1051448"/>
                  </a:lnTo>
                  <a:lnTo>
                    <a:pt x="1695372" y="1043723"/>
                  </a:lnTo>
                  <a:lnTo>
                    <a:pt x="1709420" y="1040892"/>
                  </a:lnTo>
                  <a:lnTo>
                    <a:pt x="2568448" y="1040892"/>
                  </a:lnTo>
                  <a:lnTo>
                    <a:pt x="2582495" y="1043723"/>
                  </a:lnTo>
                  <a:lnTo>
                    <a:pt x="2593959" y="1051448"/>
                  </a:lnTo>
                  <a:lnTo>
                    <a:pt x="2601684" y="1062912"/>
                  </a:lnTo>
                  <a:lnTo>
                    <a:pt x="2604516" y="1076960"/>
                  </a:lnTo>
                  <a:lnTo>
                    <a:pt x="2604516" y="1221232"/>
                  </a:lnTo>
                  <a:lnTo>
                    <a:pt x="2601684" y="1235279"/>
                  </a:lnTo>
                  <a:lnTo>
                    <a:pt x="2593959" y="1246743"/>
                  </a:lnTo>
                  <a:lnTo>
                    <a:pt x="2582495" y="1254468"/>
                  </a:lnTo>
                  <a:lnTo>
                    <a:pt x="2568448" y="1257300"/>
                  </a:lnTo>
                  <a:lnTo>
                    <a:pt x="1709420" y="1257300"/>
                  </a:lnTo>
                  <a:lnTo>
                    <a:pt x="1695372" y="1254468"/>
                  </a:lnTo>
                  <a:lnTo>
                    <a:pt x="1683908" y="1246743"/>
                  </a:lnTo>
                  <a:lnTo>
                    <a:pt x="1676183" y="1235279"/>
                  </a:lnTo>
                  <a:lnTo>
                    <a:pt x="1673352" y="1221232"/>
                  </a:lnTo>
                  <a:lnTo>
                    <a:pt x="1673352" y="1076960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8267" y="5106161"/>
            <a:ext cx="21018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물리모델에서</a:t>
            </a:r>
            <a:endParaRPr sz="1400">
              <a:latin typeface="돋움"/>
              <a:cs typeface="돋움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엔티티</a:t>
            </a:r>
            <a:r>
              <a:rPr sz="1400" spc="-45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이름을</a:t>
            </a:r>
            <a:r>
              <a:rPr sz="1400" spc="-5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변경하여도 </a:t>
            </a:r>
            <a:r>
              <a:rPr sz="1400" spc="-455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논리</a:t>
            </a:r>
            <a:r>
              <a:rPr sz="1400" spc="-2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모델의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한글</a:t>
            </a:r>
            <a:r>
              <a:rPr sz="1400" spc="-4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이름은</a:t>
            </a:r>
            <a:r>
              <a:rPr sz="1400" spc="-45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유지됨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412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–</a:t>
            </a:r>
            <a:r>
              <a:rPr sz="2000" b="1" spc="-2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속성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2648231"/>
            <a:ext cx="2825750" cy="3074670"/>
            <a:chOff x="609600" y="2648231"/>
            <a:chExt cx="2825750" cy="3074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648231"/>
              <a:ext cx="2389632" cy="3074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70988" y="4072127"/>
              <a:ext cx="864235" cy="76200"/>
            </a:xfrm>
            <a:custGeom>
              <a:avLst/>
              <a:gdLst/>
              <a:ahLst/>
              <a:cxnLst/>
              <a:rect l="l" t="t" r="r" b="b"/>
              <a:pathLst>
                <a:path w="864235" h="76200">
                  <a:moveTo>
                    <a:pt x="787908" y="0"/>
                  </a:moveTo>
                  <a:lnTo>
                    <a:pt x="787908" y="76200"/>
                  </a:lnTo>
                  <a:lnTo>
                    <a:pt x="851408" y="44450"/>
                  </a:lnTo>
                  <a:lnTo>
                    <a:pt x="800608" y="44450"/>
                  </a:lnTo>
                  <a:lnTo>
                    <a:pt x="800608" y="31750"/>
                  </a:lnTo>
                  <a:lnTo>
                    <a:pt x="851408" y="31750"/>
                  </a:lnTo>
                  <a:lnTo>
                    <a:pt x="787908" y="0"/>
                  </a:lnTo>
                  <a:close/>
                </a:path>
                <a:path w="864235" h="76200">
                  <a:moveTo>
                    <a:pt x="78790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87908" y="44450"/>
                  </a:lnTo>
                  <a:lnTo>
                    <a:pt x="787908" y="31750"/>
                  </a:lnTo>
                  <a:close/>
                </a:path>
                <a:path w="864235" h="76200">
                  <a:moveTo>
                    <a:pt x="851408" y="31750"/>
                  </a:moveTo>
                  <a:lnTo>
                    <a:pt x="800608" y="31750"/>
                  </a:lnTo>
                  <a:lnTo>
                    <a:pt x="800608" y="44450"/>
                  </a:lnTo>
                  <a:lnTo>
                    <a:pt x="851408" y="44450"/>
                  </a:lnTo>
                  <a:lnTo>
                    <a:pt x="864108" y="38100"/>
                  </a:lnTo>
                  <a:lnTo>
                    <a:pt x="851408" y="317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500628" y="2680868"/>
            <a:ext cx="4861560" cy="2616835"/>
            <a:chOff x="3500628" y="2680868"/>
            <a:chExt cx="4861560" cy="26168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0628" y="2680868"/>
              <a:ext cx="4861560" cy="26165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5398" y="3321557"/>
              <a:ext cx="2374900" cy="1620520"/>
            </a:xfrm>
            <a:custGeom>
              <a:avLst/>
              <a:gdLst/>
              <a:ahLst/>
              <a:cxnLst/>
              <a:rect l="l" t="t" r="r" b="b"/>
              <a:pathLst>
                <a:path w="2374900" h="1620520">
                  <a:moveTo>
                    <a:pt x="0" y="70357"/>
                  </a:moveTo>
                  <a:lnTo>
                    <a:pt x="5528" y="42969"/>
                  </a:lnTo>
                  <a:lnTo>
                    <a:pt x="20605" y="20605"/>
                  </a:lnTo>
                  <a:lnTo>
                    <a:pt x="42969" y="5528"/>
                  </a:lnTo>
                  <a:lnTo>
                    <a:pt x="70357" y="0"/>
                  </a:lnTo>
                  <a:lnTo>
                    <a:pt x="720598" y="0"/>
                  </a:lnTo>
                  <a:lnTo>
                    <a:pt x="747986" y="5528"/>
                  </a:lnTo>
                  <a:lnTo>
                    <a:pt x="770350" y="20605"/>
                  </a:lnTo>
                  <a:lnTo>
                    <a:pt x="785427" y="42969"/>
                  </a:lnTo>
                  <a:lnTo>
                    <a:pt x="790955" y="70357"/>
                  </a:lnTo>
                  <a:lnTo>
                    <a:pt x="790955" y="1549653"/>
                  </a:lnTo>
                  <a:lnTo>
                    <a:pt x="785427" y="1577042"/>
                  </a:lnTo>
                  <a:lnTo>
                    <a:pt x="770350" y="1599406"/>
                  </a:lnTo>
                  <a:lnTo>
                    <a:pt x="747986" y="1614483"/>
                  </a:lnTo>
                  <a:lnTo>
                    <a:pt x="720598" y="1620011"/>
                  </a:lnTo>
                  <a:lnTo>
                    <a:pt x="70357" y="1620011"/>
                  </a:lnTo>
                  <a:lnTo>
                    <a:pt x="42969" y="1614483"/>
                  </a:lnTo>
                  <a:lnTo>
                    <a:pt x="20605" y="1599406"/>
                  </a:lnTo>
                  <a:lnTo>
                    <a:pt x="5528" y="1577042"/>
                  </a:lnTo>
                  <a:lnTo>
                    <a:pt x="0" y="1549653"/>
                  </a:lnTo>
                  <a:lnTo>
                    <a:pt x="0" y="70357"/>
                  </a:lnTo>
                  <a:close/>
                </a:path>
                <a:path w="2374900" h="1620520">
                  <a:moveTo>
                    <a:pt x="1583436" y="70357"/>
                  </a:moveTo>
                  <a:lnTo>
                    <a:pt x="1588964" y="42969"/>
                  </a:lnTo>
                  <a:lnTo>
                    <a:pt x="1604041" y="20605"/>
                  </a:lnTo>
                  <a:lnTo>
                    <a:pt x="1626405" y="5528"/>
                  </a:lnTo>
                  <a:lnTo>
                    <a:pt x="1653793" y="0"/>
                  </a:lnTo>
                  <a:lnTo>
                    <a:pt x="2304034" y="0"/>
                  </a:lnTo>
                  <a:lnTo>
                    <a:pt x="2331422" y="5528"/>
                  </a:lnTo>
                  <a:lnTo>
                    <a:pt x="2353786" y="20605"/>
                  </a:lnTo>
                  <a:lnTo>
                    <a:pt x="2368863" y="42969"/>
                  </a:lnTo>
                  <a:lnTo>
                    <a:pt x="2374391" y="70357"/>
                  </a:lnTo>
                  <a:lnTo>
                    <a:pt x="2374391" y="1549653"/>
                  </a:lnTo>
                  <a:lnTo>
                    <a:pt x="2368863" y="1577042"/>
                  </a:lnTo>
                  <a:lnTo>
                    <a:pt x="2353786" y="1599406"/>
                  </a:lnTo>
                  <a:lnTo>
                    <a:pt x="2331422" y="1614483"/>
                  </a:lnTo>
                  <a:lnTo>
                    <a:pt x="2304034" y="1620011"/>
                  </a:lnTo>
                  <a:lnTo>
                    <a:pt x="1653793" y="1620011"/>
                  </a:lnTo>
                  <a:lnTo>
                    <a:pt x="1626405" y="1614483"/>
                  </a:lnTo>
                  <a:lnTo>
                    <a:pt x="1604041" y="1599406"/>
                  </a:lnTo>
                  <a:lnTo>
                    <a:pt x="1588964" y="1577042"/>
                  </a:lnTo>
                  <a:lnTo>
                    <a:pt x="1583436" y="1549653"/>
                  </a:lnTo>
                  <a:lnTo>
                    <a:pt x="1583436" y="70357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39741" y="5752591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변경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2336" y="4940807"/>
            <a:ext cx="1224280" cy="785495"/>
          </a:xfrm>
          <a:custGeom>
            <a:avLst/>
            <a:gdLst/>
            <a:ahLst/>
            <a:cxnLst/>
            <a:rect l="l" t="t" r="r" b="b"/>
            <a:pathLst>
              <a:path w="1224279" h="785495">
                <a:moveTo>
                  <a:pt x="437515" y="778891"/>
                </a:moveTo>
                <a:lnTo>
                  <a:pt x="43243" y="87503"/>
                </a:lnTo>
                <a:lnTo>
                  <a:pt x="62611" y="76454"/>
                </a:lnTo>
                <a:lnTo>
                  <a:pt x="70866" y="71755"/>
                </a:lnTo>
                <a:lnTo>
                  <a:pt x="0" y="24384"/>
                </a:lnTo>
                <a:lnTo>
                  <a:pt x="4699" y="109474"/>
                </a:lnTo>
                <a:lnTo>
                  <a:pt x="32232" y="93776"/>
                </a:lnTo>
                <a:lnTo>
                  <a:pt x="426593" y="785177"/>
                </a:lnTo>
                <a:lnTo>
                  <a:pt x="437515" y="778891"/>
                </a:lnTo>
                <a:close/>
              </a:path>
              <a:path w="1224279" h="785495">
                <a:moveTo>
                  <a:pt x="1224153" y="0"/>
                </a:moveTo>
                <a:lnTo>
                  <a:pt x="1145794" y="33401"/>
                </a:lnTo>
                <a:lnTo>
                  <a:pt x="1169924" y="53898"/>
                </a:lnTo>
                <a:lnTo>
                  <a:pt x="571246" y="757885"/>
                </a:lnTo>
                <a:lnTo>
                  <a:pt x="580898" y="766114"/>
                </a:lnTo>
                <a:lnTo>
                  <a:pt x="1179601" y="62115"/>
                </a:lnTo>
                <a:lnTo>
                  <a:pt x="1203833" y="82677"/>
                </a:lnTo>
                <a:lnTo>
                  <a:pt x="1213281" y="44196"/>
                </a:lnTo>
                <a:lnTo>
                  <a:pt x="1224153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412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–</a:t>
            </a:r>
            <a:r>
              <a:rPr sz="2000" b="1" spc="-2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속성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변경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1927" y="2564892"/>
            <a:ext cx="4014470" cy="3232785"/>
            <a:chOff x="2471927" y="2564892"/>
            <a:chExt cx="4014470" cy="3232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19" y="2564892"/>
              <a:ext cx="4002024" cy="3218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84881" y="4293870"/>
              <a:ext cx="3959860" cy="1490980"/>
            </a:xfrm>
            <a:custGeom>
              <a:avLst/>
              <a:gdLst/>
              <a:ahLst/>
              <a:cxnLst/>
              <a:rect l="l" t="t" r="r" b="b"/>
              <a:pathLst>
                <a:path w="3959860" h="1490979">
                  <a:moveTo>
                    <a:pt x="1368552" y="525398"/>
                  </a:moveTo>
                  <a:lnTo>
                    <a:pt x="1375951" y="488781"/>
                  </a:lnTo>
                  <a:lnTo>
                    <a:pt x="1396126" y="458866"/>
                  </a:lnTo>
                  <a:lnTo>
                    <a:pt x="1426041" y="438691"/>
                  </a:lnTo>
                  <a:lnTo>
                    <a:pt x="1462658" y="431291"/>
                  </a:lnTo>
                  <a:lnTo>
                    <a:pt x="3865245" y="431291"/>
                  </a:lnTo>
                  <a:lnTo>
                    <a:pt x="3901862" y="438691"/>
                  </a:lnTo>
                  <a:lnTo>
                    <a:pt x="3931777" y="458866"/>
                  </a:lnTo>
                  <a:lnTo>
                    <a:pt x="3951952" y="488781"/>
                  </a:lnTo>
                  <a:lnTo>
                    <a:pt x="3959352" y="525398"/>
                  </a:lnTo>
                  <a:lnTo>
                    <a:pt x="3959352" y="1396314"/>
                  </a:lnTo>
                  <a:lnTo>
                    <a:pt x="3951952" y="1432966"/>
                  </a:lnTo>
                  <a:lnTo>
                    <a:pt x="3931777" y="1462895"/>
                  </a:lnTo>
                  <a:lnTo>
                    <a:pt x="3901862" y="1483073"/>
                  </a:lnTo>
                  <a:lnTo>
                    <a:pt x="3865245" y="1490471"/>
                  </a:lnTo>
                  <a:lnTo>
                    <a:pt x="1462658" y="1490471"/>
                  </a:lnTo>
                  <a:lnTo>
                    <a:pt x="1426041" y="1483073"/>
                  </a:lnTo>
                  <a:lnTo>
                    <a:pt x="1396126" y="1462895"/>
                  </a:lnTo>
                  <a:lnTo>
                    <a:pt x="1375951" y="1432966"/>
                  </a:lnTo>
                  <a:lnTo>
                    <a:pt x="1368552" y="1396314"/>
                  </a:lnTo>
                  <a:lnTo>
                    <a:pt x="1368552" y="525398"/>
                  </a:lnTo>
                  <a:close/>
                </a:path>
                <a:path w="3959860" h="1490979">
                  <a:moveTo>
                    <a:pt x="0" y="19176"/>
                  </a:moveTo>
                  <a:lnTo>
                    <a:pt x="1514" y="11733"/>
                  </a:lnTo>
                  <a:lnTo>
                    <a:pt x="5635" y="5635"/>
                  </a:lnTo>
                  <a:lnTo>
                    <a:pt x="11733" y="1514"/>
                  </a:lnTo>
                  <a:lnTo>
                    <a:pt x="19176" y="0"/>
                  </a:lnTo>
                  <a:lnTo>
                    <a:pt x="3796919" y="0"/>
                  </a:lnTo>
                  <a:lnTo>
                    <a:pt x="3804362" y="1514"/>
                  </a:lnTo>
                  <a:lnTo>
                    <a:pt x="3810460" y="5635"/>
                  </a:lnTo>
                  <a:lnTo>
                    <a:pt x="3814581" y="11733"/>
                  </a:lnTo>
                  <a:lnTo>
                    <a:pt x="3816096" y="19176"/>
                  </a:lnTo>
                  <a:lnTo>
                    <a:pt x="3816096" y="197230"/>
                  </a:lnTo>
                  <a:lnTo>
                    <a:pt x="3814581" y="204674"/>
                  </a:lnTo>
                  <a:lnTo>
                    <a:pt x="3810460" y="210772"/>
                  </a:lnTo>
                  <a:lnTo>
                    <a:pt x="3804362" y="214893"/>
                  </a:lnTo>
                  <a:lnTo>
                    <a:pt x="3796919" y="216407"/>
                  </a:lnTo>
                  <a:lnTo>
                    <a:pt x="19176" y="216407"/>
                  </a:lnTo>
                  <a:lnTo>
                    <a:pt x="11733" y="214893"/>
                  </a:lnTo>
                  <a:lnTo>
                    <a:pt x="5635" y="210772"/>
                  </a:lnTo>
                  <a:lnTo>
                    <a:pt x="1514" y="204674"/>
                  </a:lnTo>
                  <a:lnTo>
                    <a:pt x="0" y="197230"/>
                  </a:lnTo>
                  <a:lnTo>
                    <a:pt x="0" y="19176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2167" y="4509516"/>
              <a:ext cx="107950" cy="216535"/>
            </a:xfrm>
            <a:custGeom>
              <a:avLst/>
              <a:gdLst/>
              <a:ahLst/>
              <a:cxnLst/>
              <a:rect l="l" t="t" r="r" b="b"/>
              <a:pathLst>
                <a:path w="107950" h="216535">
                  <a:moveTo>
                    <a:pt x="0" y="0"/>
                  </a:moveTo>
                  <a:lnTo>
                    <a:pt x="107950" y="216026"/>
                  </a:lnTo>
                </a:path>
              </a:pathLst>
            </a:custGeom>
            <a:ln w="91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04177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논리적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보기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629" y="5874207"/>
            <a:ext cx="16821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5" dirty="0">
                <a:latin typeface="돋움"/>
                <a:cs typeface="돋움"/>
              </a:rPr>
              <a:t>&lt;논리적</a:t>
            </a:r>
            <a:r>
              <a:rPr sz="2000" b="1" spc="-135" dirty="0">
                <a:latin typeface="돋움"/>
                <a:cs typeface="돋움"/>
              </a:rPr>
              <a:t> </a:t>
            </a:r>
            <a:r>
              <a:rPr sz="2000" b="1" spc="10" dirty="0">
                <a:latin typeface="돋움"/>
                <a:cs typeface="돋움"/>
              </a:rPr>
              <a:t>ERD&gt;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87196" y="2624327"/>
            <a:ext cx="5473065" cy="3162300"/>
            <a:chOff x="1187196" y="2624327"/>
            <a:chExt cx="5473065" cy="3162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6" y="2636519"/>
              <a:ext cx="5472683" cy="31501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80125" y="2637281"/>
              <a:ext cx="864235" cy="216535"/>
            </a:xfrm>
            <a:custGeom>
              <a:avLst/>
              <a:gdLst/>
              <a:ahLst/>
              <a:cxnLst/>
              <a:rect l="l" t="t" r="r" b="b"/>
              <a:pathLst>
                <a:path w="864235" h="216535">
                  <a:moveTo>
                    <a:pt x="0" y="19176"/>
                  </a:moveTo>
                  <a:lnTo>
                    <a:pt x="1514" y="11733"/>
                  </a:lnTo>
                  <a:lnTo>
                    <a:pt x="5635" y="5635"/>
                  </a:lnTo>
                  <a:lnTo>
                    <a:pt x="11733" y="1514"/>
                  </a:lnTo>
                  <a:lnTo>
                    <a:pt x="19176" y="0"/>
                  </a:lnTo>
                  <a:lnTo>
                    <a:pt x="844931" y="0"/>
                  </a:lnTo>
                  <a:lnTo>
                    <a:pt x="852374" y="1514"/>
                  </a:lnTo>
                  <a:lnTo>
                    <a:pt x="858472" y="5635"/>
                  </a:lnTo>
                  <a:lnTo>
                    <a:pt x="862593" y="11733"/>
                  </a:lnTo>
                  <a:lnTo>
                    <a:pt x="864108" y="19176"/>
                  </a:lnTo>
                  <a:lnTo>
                    <a:pt x="864108" y="197230"/>
                  </a:lnTo>
                  <a:lnTo>
                    <a:pt x="862593" y="204674"/>
                  </a:lnTo>
                  <a:lnTo>
                    <a:pt x="858472" y="210772"/>
                  </a:lnTo>
                  <a:lnTo>
                    <a:pt x="852374" y="214893"/>
                  </a:lnTo>
                  <a:lnTo>
                    <a:pt x="844931" y="216407"/>
                  </a:lnTo>
                  <a:lnTo>
                    <a:pt x="19176" y="216407"/>
                  </a:lnTo>
                  <a:lnTo>
                    <a:pt x="11733" y="214893"/>
                  </a:lnTo>
                  <a:lnTo>
                    <a:pt x="5635" y="210772"/>
                  </a:lnTo>
                  <a:lnTo>
                    <a:pt x="1514" y="204674"/>
                  </a:lnTo>
                  <a:lnTo>
                    <a:pt x="0" y="197230"/>
                  </a:lnTo>
                  <a:lnTo>
                    <a:pt x="0" y="19176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04177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보기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629" y="5893714"/>
            <a:ext cx="16821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latin typeface="돋움"/>
                <a:cs typeface="돋움"/>
              </a:rPr>
              <a:t>&lt;물리적</a:t>
            </a:r>
            <a:r>
              <a:rPr sz="2000" b="1" spc="-140" dirty="0">
                <a:latin typeface="돋움"/>
                <a:cs typeface="돋움"/>
              </a:rPr>
              <a:t> </a:t>
            </a:r>
            <a:r>
              <a:rPr sz="2000" b="1" spc="10" dirty="0">
                <a:latin typeface="돋움"/>
                <a:cs typeface="돋움"/>
              </a:rPr>
              <a:t>ERD&gt;</a:t>
            </a:r>
            <a:endParaRPr sz="20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1639" y="2552700"/>
            <a:ext cx="5615940" cy="3252470"/>
            <a:chOff x="1691639" y="2552700"/>
            <a:chExt cx="5615940" cy="32524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2580132"/>
              <a:ext cx="5615940" cy="32247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36969" y="2565653"/>
              <a:ext cx="864235" cy="216535"/>
            </a:xfrm>
            <a:custGeom>
              <a:avLst/>
              <a:gdLst/>
              <a:ahLst/>
              <a:cxnLst/>
              <a:rect l="l" t="t" r="r" b="b"/>
              <a:pathLst>
                <a:path w="864234" h="216535">
                  <a:moveTo>
                    <a:pt x="0" y="19176"/>
                  </a:moveTo>
                  <a:lnTo>
                    <a:pt x="1514" y="11733"/>
                  </a:lnTo>
                  <a:lnTo>
                    <a:pt x="5635" y="5635"/>
                  </a:lnTo>
                  <a:lnTo>
                    <a:pt x="11733" y="1514"/>
                  </a:lnTo>
                  <a:lnTo>
                    <a:pt x="19176" y="0"/>
                  </a:lnTo>
                  <a:lnTo>
                    <a:pt x="844930" y="0"/>
                  </a:lnTo>
                  <a:lnTo>
                    <a:pt x="852374" y="1514"/>
                  </a:lnTo>
                  <a:lnTo>
                    <a:pt x="858472" y="5635"/>
                  </a:lnTo>
                  <a:lnTo>
                    <a:pt x="862593" y="11733"/>
                  </a:lnTo>
                  <a:lnTo>
                    <a:pt x="864107" y="19176"/>
                  </a:lnTo>
                  <a:lnTo>
                    <a:pt x="864107" y="197231"/>
                  </a:lnTo>
                  <a:lnTo>
                    <a:pt x="862593" y="204674"/>
                  </a:lnTo>
                  <a:lnTo>
                    <a:pt x="858472" y="210772"/>
                  </a:lnTo>
                  <a:lnTo>
                    <a:pt x="852374" y="214893"/>
                  </a:lnTo>
                  <a:lnTo>
                    <a:pt x="844930" y="216408"/>
                  </a:lnTo>
                  <a:lnTo>
                    <a:pt x="19176" y="216408"/>
                  </a:lnTo>
                  <a:lnTo>
                    <a:pt x="11733" y="214893"/>
                  </a:lnTo>
                  <a:lnTo>
                    <a:pt x="5635" y="210772"/>
                  </a:lnTo>
                  <a:lnTo>
                    <a:pt x="1514" y="204674"/>
                  </a:lnTo>
                  <a:lnTo>
                    <a:pt x="0" y="197231"/>
                  </a:lnTo>
                  <a:lnTo>
                    <a:pt x="0" y="19176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08492" y="536448"/>
            <a:ext cx="289560" cy="329565"/>
            <a:chOff x="8508492" y="536448"/>
            <a:chExt cx="289560" cy="329565"/>
          </a:xfrm>
        </p:grpSpPr>
        <p:sp>
          <p:nvSpPr>
            <p:cNvPr id="9" name="object 9"/>
            <p:cNvSpPr/>
            <p:nvPr/>
          </p:nvSpPr>
          <p:spPr>
            <a:xfrm>
              <a:off x="8521446" y="549402"/>
              <a:ext cx="264160" cy="303530"/>
            </a:xfrm>
            <a:custGeom>
              <a:avLst/>
              <a:gdLst/>
              <a:ahLst/>
              <a:cxnLst/>
              <a:rect l="l" t="t" r="r" b="b"/>
              <a:pathLst>
                <a:path w="264159" h="303530">
                  <a:moveTo>
                    <a:pt x="131825" y="0"/>
                  </a:moveTo>
                  <a:lnTo>
                    <a:pt x="90172" y="7735"/>
                  </a:lnTo>
                  <a:lnTo>
                    <a:pt x="53986" y="29272"/>
                  </a:lnTo>
                  <a:lnTo>
                    <a:pt x="25444" y="62106"/>
                  </a:lnTo>
                  <a:lnTo>
                    <a:pt x="6723" y="103729"/>
                  </a:lnTo>
                  <a:lnTo>
                    <a:pt x="0" y="151637"/>
                  </a:lnTo>
                  <a:lnTo>
                    <a:pt x="6723" y="199546"/>
                  </a:lnTo>
                  <a:lnTo>
                    <a:pt x="25444" y="241169"/>
                  </a:lnTo>
                  <a:lnTo>
                    <a:pt x="53986" y="274003"/>
                  </a:lnTo>
                  <a:lnTo>
                    <a:pt x="90172" y="295540"/>
                  </a:lnTo>
                  <a:lnTo>
                    <a:pt x="131825" y="303275"/>
                  </a:lnTo>
                  <a:lnTo>
                    <a:pt x="173479" y="295540"/>
                  </a:lnTo>
                  <a:lnTo>
                    <a:pt x="209665" y="274003"/>
                  </a:lnTo>
                  <a:lnTo>
                    <a:pt x="238207" y="241169"/>
                  </a:lnTo>
                  <a:lnTo>
                    <a:pt x="256928" y="199546"/>
                  </a:lnTo>
                  <a:lnTo>
                    <a:pt x="263651" y="151637"/>
                  </a:lnTo>
                  <a:lnTo>
                    <a:pt x="256928" y="103729"/>
                  </a:lnTo>
                  <a:lnTo>
                    <a:pt x="238207" y="62106"/>
                  </a:lnTo>
                  <a:lnTo>
                    <a:pt x="209665" y="29272"/>
                  </a:lnTo>
                  <a:lnTo>
                    <a:pt x="173479" y="7735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1446" y="549402"/>
              <a:ext cx="264160" cy="303530"/>
            </a:xfrm>
            <a:custGeom>
              <a:avLst/>
              <a:gdLst/>
              <a:ahLst/>
              <a:cxnLst/>
              <a:rect l="l" t="t" r="r" b="b"/>
              <a:pathLst>
                <a:path w="264159" h="303530">
                  <a:moveTo>
                    <a:pt x="0" y="151637"/>
                  </a:moveTo>
                  <a:lnTo>
                    <a:pt x="6723" y="103729"/>
                  </a:lnTo>
                  <a:lnTo>
                    <a:pt x="25444" y="62106"/>
                  </a:lnTo>
                  <a:lnTo>
                    <a:pt x="53986" y="29272"/>
                  </a:lnTo>
                  <a:lnTo>
                    <a:pt x="90172" y="7735"/>
                  </a:lnTo>
                  <a:lnTo>
                    <a:pt x="131825" y="0"/>
                  </a:lnTo>
                  <a:lnTo>
                    <a:pt x="173479" y="7735"/>
                  </a:lnTo>
                  <a:lnTo>
                    <a:pt x="209665" y="29272"/>
                  </a:lnTo>
                  <a:lnTo>
                    <a:pt x="238207" y="62106"/>
                  </a:lnTo>
                  <a:lnTo>
                    <a:pt x="256928" y="103729"/>
                  </a:lnTo>
                  <a:lnTo>
                    <a:pt x="263651" y="151637"/>
                  </a:lnTo>
                  <a:lnTo>
                    <a:pt x="256928" y="199546"/>
                  </a:lnTo>
                  <a:lnTo>
                    <a:pt x="238207" y="241169"/>
                  </a:lnTo>
                  <a:lnTo>
                    <a:pt x="209665" y="274003"/>
                  </a:lnTo>
                  <a:lnTo>
                    <a:pt x="173479" y="295540"/>
                  </a:lnTo>
                  <a:lnTo>
                    <a:pt x="131825" y="303275"/>
                  </a:lnTo>
                  <a:lnTo>
                    <a:pt x="90172" y="295540"/>
                  </a:lnTo>
                  <a:lnTo>
                    <a:pt x="53986" y="274003"/>
                  </a:lnTo>
                  <a:lnTo>
                    <a:pt x="25444" y="241169"/>
                  </a:lnTo>
                  <a:lnTo>
                    <a:pt x="6723" y="199546"/>
                  </a:lnTo>
                  <a:lnTo>
                    <a:pt x="0" y="151637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15959" cy="36912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-5" dirty="0">
                <a:latin typeface="굴림"/>
                <a:cs typeface="굴림"/>
              </a:rPr>
              <a:t>반정규화(de-normalization)란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정규화의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반대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개념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어느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정도의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중복은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감수하고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성능</a:t>
            </a:r>
            <a:r>
              <a:rPr sz="1800" b="1" spc="5" dirty="0">
                <a:latin typeface="굴림"/>
                <a:cs typeface="굴림"/>
              </a:rPr>
              <a:t>(특별히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검색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속도)을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향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9"/>
              </a:spcBef>
            </a:pPr>
            <a:r>
              <a:rPr sz="1800" b="1" spc="5" dirty="0">
                <a:latin typeface="굴림"/>
                <a:cs typeface="굴림"/>
              </a:rPr>
              <a:t>상시키고자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정규화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상태로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변경하는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marL="756285" marR="5080" lvl="1" indent="-287020">
              <a:lnSpc>
                <a:spcPct val="11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정규화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과정은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분리하는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형태로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진행이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된다면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반정규화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과정은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통합</a:t>
            </a:r>
            <a:r>
              <a:rPr sz="1800" b="1" spc="20" dirty="0">
                <a:latin typeface="굴림"/>
                <a:cs typeface="굴림"/>
              </a:rPr>
              <a:t>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가는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형태로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진행</a:t>
            </a:r>
            <a:endParaRPr sz="1800">
              <a:latin typeface="굴림"/>
              <a:cs typeface="굴림"/>
            </a:endParaRPr>
          </a:p>
          <a:p>
            <a:pPr marL="756285" marR="83820" lvl="1" indent="-287020">
              <a:lnSpc>
                <a:spcPct val="1101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반정규화를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경우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데이터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무결성에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문제가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있으므로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대비책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필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요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"/>
              <a:buChar char="–"/>
            </a:pPr>
            <a:endParaRPr sz="2500">
              <a:latin typeface="굴림"/>
              <a:cs typeface="굴림"/>
            </a:endParaRPr>
          </a:p>
          <a:p>
            <a:pPr marL="756285" marR="79375" lvl="1" indent="-287020">
              <a:lnSpc>
                <a:spcPct val="11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반정규화를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하지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않고도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성능을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향상시킬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수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있다면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그것이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더</a:t>
            </a:r>
            <a:r>
              <a:rPr sz="1800" b="1" spc="-4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나은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대안이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12784" cy="1358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통합/분할에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두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엔티티를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조인하는데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걸리는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시간을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절약하려는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목적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항상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혹은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대부분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조인에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의한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검색을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하고,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검색이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빈번히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이루어지는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두개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9"/>
              </a:spcBef>
            </a:pPr>
            <a:r>
              <a:rPr sz="1800" b="1" spc="35" dirty="0">
                <a:latin typeface="굴림"/>
                <a:cs typeface="굴림"/>
              </a:rPr>
              <a:t>의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대상으로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4628" y="4133088"/>
            <a:ext cx="466725" cy="390525"/>
            <a:chOff x="5024628" y="4133088"/>
            <a:chExt cx="466725" cy="390525"/>
          </a:xfrm>
        </p:grpSpPr>
        <p:sp>
          <p:nvSpPr>
            <p:cNvPr id="5" name="object 5"/>
            <p:cNvSpPr/>
            <p:nvPr/>
          </p:nvSpPr>
          <p:spPr>
            <a:xfrm>
              <a:off x="5029200" y="413766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42900" y="0"/>
                  </a:moveTo>
                  <a:lnTo>
                    <a:pt x="342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381000"/>
                  </a:lnTo>
                  <a:lnTo>
                    <a:pt x="457200" y="1905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413766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95250"/>
                  </a:moveTo>
                  <a:lnTo>
                    <a:pt x="342900" y="95250"/>
                  </a:lnTo>
                  <a:lnTo>
                    <a:pt x="342900" y="0"/>
                  </a:lnTo>
                  <a:lnTo>
                    <a:pt x="457200" y="190500"/>
                  </a:lnTo>
                  <a:lnTo>
                    <a:pt x="342900" y="381000"/>
                  </a:lnTo>
                  <a:lnTo>
                    <a:pt x="342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8312" y="3609911"/>
          <a:ext cx="3048000" cy="149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주문내역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주문일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주문업체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2075" marR="76581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수량  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76912" y="3614737"/>
          <a:ext cx="1219200" cy="19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50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4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2075" marR="41211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주문일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주문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업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체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수량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247645" y="5830316"/>
            <a:ext cx="3870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11.13&gt;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두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통합에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반정규화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2067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09637"/>
            <a:ext cx="1177925" cy="568960"/>
            <a:chOff x="2462593" y="9096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09637"/>
            <a:ext cx="1177925" cy="568960"/>
            <a:chOff x="4000309" y="9096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09637"/>
            <a:ext cx="1177925" cy="568960"/>
            <a:chOff x="5524309" y="9096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09637"/>
            <a:ext cx="1177925" cy="568960"/>
            <a:chOff x="7048309" y="9096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1475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2288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29832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7211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4831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909827"/>
          <a:ext cx="1149985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447544"/>
            <a:ext cx="228600" cy="7620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2052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외래식별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7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3459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2037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447544"/>
            <a:ext cx="228600" cy="762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892543" y="36880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328" y="22037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447544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895600" y="14478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909827" y="2891027"/>
            <a:ext cx="7273925" cy="1178560"/>
            <a:chOff x="909827" y="2891027"/>
            <a:chExt cx="7273925" cy="1178560"/>
          </a:xfrm>
        </p:grpSpPr>
        <p:sp>
          <p:nvSpPr>
            <p:cNvPr id="4" name="object 4"/>
            <p:cNvSpPr/>
            <p:nvPr/>
          </p:nvSpPr>
          <p:spPr>
            <a:xfrm>
              <a:off x="935228" y="2915919"/>
              <a:ext cx="7248525" cy="1153160"/>
            </a:xfrm>
            <a:custGeom>
              <a:avLst/>
              <a:gdLst/>
              <a:ahLst/>
              <a:cxnLst/>
              <a:rect l="l" t="t" r="r" b="b"/>
              <a:pathLst>
                <a:path w="7248525" h="1153160">
                  <a:moveTo>
                    <a:pt x="7248144" y="0"/>
                  </a:moveTo>
                  <a:lnTo>
                    <a:pt x="7218172" y="0"/>
                  </a:lnTo>
                  <a:lnTo>
                    <a:pt x="7218172" y="5080"/>
                  </a:lnTo>
                  <a:lnTo>
                    <a:pt x="7218172" y="10160"/>
                  </a:lnTo>
                  <a:lnTo>
                    <a:pt x="7218172" y="1122680"/>
                  </a:lnTo>
                  <a:lnTo>
                    <a:pt x="9144" y="1122680"/>
                  </a:lnTo>
                  <a:lnTo>
                    <a:pt x="4572" y="1122680"/>
                  </a:lnTo>
                  <a:lnTo>
                    <a:pt x="0" y="1122680"/>
                  </a:lnTo>
                  <a:lnTo>
                    <a:pt x="0" y="1143000"/>
                  </a:lnTo>
                  <a:lnTo>
                    <a:pt x="0" y="1153160"/>
                  </a:lnTo>
                  <a:lnTo>
                    <a:pt x="7248144" y="1153160"/>
                  </a:lnTo>
                  <a:lnTo>
                    <a:pt x="7248144" y="1143000"/>
                  </a:lnTo>
                  <a:lnTo>
                    <a:pt x="7248144" y="10160"/>
                  </a:lnTo>
                  <a:lnTo>
                    <a:pt x="7248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2895599"/>
              <a:ext cx="7239000" cy="1143000"/>
            </a:xfrm>
            <a:custGeom>
              <a:avLst/>
              <a:gdLst/>
              <a:ahLst/>
              <a:cxnLst/>
              <a:rect l="l" t="t" r="r" b="b"/>
              <a:pathLst>
                <a:path w="7239000" h="1143000">
                  <a:moveTo>
                    <a:pt x="0" y="1143000"/>
                  </a:moveTo>
                  <a:lnTo>
                    <a:pt x="7239000" y="1143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09827" y="4567428"/>
            <a:ext cx="7273925" cy="873760"/>
            <a:chOff x="909827" y="4567428"/>
            <a:chExt cx="7273925" cy="873760"/>
          </a:xfrm>
        </p:grpSpPr>
        <p:sp>
          <p:nvSpPr>
            <p:cNvPr id="7" name="object 7"/>
            <p:cNvSpPr/>
            <p:nvPr/>
          </p:nvSpPr>
          <p:spPr>
            <a:xfrm>
              <a:off x="935228" y="4592320"/>
              <a:ext cx="7248525" cy="848360"/>
            </a:xfrm>
            <a:custGeom>
              <a:avLst/>
              <a:gdLst/>
              <a:ahLst/>
              <a:cxnLst/>
              <a:rect l="l" t="t" r="r" b="b"/>
              <a:pathLst>
                <a:path w="7248525" h="848360">
                  <a:moveTo>
                    <a:pt x="7248144" y="0"/>
                  </a:moveTo>
                  <a:lnTo>
                    <a:pt x="7218172" y="0"/>
                  </a:lnTo>
                  <a:lnTo>
                    <a:pt x="7218172" y="5080"/>
                  </a:lnTo>
                  <a:lnTo>
                    <a:pt x="7218172" y="10160"/>
                  </a:lnTo>
                  <a:lnTo>
                    <a:pt x="7218172" y="817880"/>
                  </a:lnTo>
                  <a:lnTo>
                    <a:pt x="9144" y="817880"/>
                  </a:lnTo>
                  <a:lnTo>
                    <a:pt x="4572" y="817880"/>
                  </a:lnTo>
                  <a:lnTo>
                    <a:pt x="0" y="817880"/>
                  </a:lnTo>
                  <a:lnTo>
                    <a:pt x="0" y="838200"/>
                  </a:lnTo>
                  <a:lnTo>
                    <a:pt x="0" y="848360"/>
                  </a:lnTo>
                  <a:lnTo>
                    <a:pt x="7248144" y="848360"/>
                  </a:lnTo>
                  <a:lnTo>
                    <a:pt x="7248144" y="838200"/>
                  </a:lnTo>
                  <a:lnTo>
                    <a:pt x="7248144" y="10160"/>
                  </a:lnTo>
                  <a:lnTo>
                    <a:pt x="7248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399" y="4572000"/>
              <a:ext cx="7239000" cy="838200"/>
            </a:xfrm>
            <a:custGeom>
              <a:avLst/>
              <a:gdLst/>
              <a:ahLst/>
              <a:cxnLst/>
              <a:rect l="l" t="t" r="r" b="b"/>
              <a:pathLst>
                <a:path w="7239000" h="838200">
                  <a:moveTo>
                    <a:pt x="0" y="838200"/>
                  </a:moveTo>
                  <a:lnTo>
                    <a:pt x="7239000" y="838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3540" y="1793875"/>
            <a:ext cx="7765415" cy="3449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통합/분할에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굴림"/>
              <a:cs typeface="굴림"/>
            </a:endParaRPr>
          </a:p>
          <a:p>
            <a:pPr marL="682625">
              <a:lnSpc>
                <a:spcPct val="100000"/>
              </a:lnSpc>
            </a:pP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(반정규화</a:t>
            </a:r>
            <a:r>
              <a:rPr sz="1600" b="1" spc="-9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5" dirty="0">
                <a:solidFill>
                  <a:srgbClr val="3333CC"/>
                </a:solidFill>
                <a:latin typeface="돋움"/>
                <a:cs typeface="돋움"/>
              </a:rPr>
              <a:t>이전)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돋움"/>
              <a:cs typeface="돋움"/>
            </a:endParaRPr>
          </a:p>
          <a:p>
            <a:pPr marL="622300">
              <a:lnSpc>
                <a:spcPts val="1910"/>
              </a:lnSpc>
            </a:pPr>
            <a:r>
              <a:rPr sz="1600" b="1" spc="5" dirty="0">
                <a:latin typeface="돋움"/>
                <a:cs typeface="돋움"/>
              </a:rPr>
              <a:t>SELECT</a:t>
            </a:r>
            <a:r>
              <a:rPr sz="1600" b="1" spc="-70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주문번호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주문일</a:t>
            </a:r>
            <a:r>
              <a:rPr sz="1600" b="1" spc="-5" dirty="0">
                <a:latin typeface="돋움"/>
                <a:cs typeface="돋움"/>
              </a:rPr>
              <a:t>,</a:t>
            </a:r>
            <a:r>
              <a:rPr sz="1600" b="1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주문업체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제품번호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dirty="0">
                <a:latin typeface="맑은 고딕"/>
                <a:cs typeface="맑은 고딕"/>
              </a:rPr>
              <a:t>수량</a:t>
            </a:r>
            <a:r>
              <a:rPr sz="1600" b="1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금액</a:t>
            </a:r>
            <a:endParaRPr sz="1600">
              <a:latin typeface="맑은 고딕"/>
              <a:cs typeface="맑은 고딕"/>
            </a:endParaRPr>
          </a:p>
          <a:p>
            <a:pPr marL="622300">
              <a:lnSpc>
                <a:spcPts val="1910"/>
              </a:lnSpc>
              <a:tabLst>
                <a:tab pos="1353820" algn="l"/>
              </a:tabLst>
            </a:pPr>
            <a:r>
              <a:rPr sz="1600" b="1" spc="10" dirty="0">
                <a:latin typeface="돋움"/>
                <a:cs typeface="돋움"/>
              </a:rPr>
              <a:t>FROM	</a:t>
            </a:r>
            <a:r>
              <a:rPr sz="1600" b="1" dirty="0">
                <a:latin typeface="맑은 고딕"/>
                <a:cs typeface="맑은 고딕"/>
              </a:rPr>
              <a:t>주문</a:t>
            </a:r>
            <a:r>
              <a:rPr sz="1600" b="1" dirty="0">
                <a:latin typeface="돋움"/>
                <a:cs typeface="돋움"/>
              </a:rPr>
              <a:t>,</a:t>
            </a:r>
            <a:r>
              <a:rPr sz="1600" b="1" spc="-50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주문내역</a:t>
            </a:r>
            <a:endParaRPr sz="1600">
              <a:latin typeface="맑은 고딕"/>
              <a:cs typeface="맑은 고딕"/>
            </a:endParaRPr>
          </a:p>
          <a:p>
            <a:pPr marL="622300">
              <a:lnSpc>
                <a:spcPct val="100000"/>
              </a:lnSpc>
            </a:pPr>
            <a:r>
              <a:rPr sz="1600" b="1" spc="5" dirty="0">
                <a:latin typeface="돋움"/>
                <a:cs typeface="돋움"/>
              </a:rPr>
              <a:t>WHERE</a:t>
            </a:r>
            <a:r>
              <a:rPr sz="1600" b="1" spc="355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</a:t>
            </a:r>
            <a:r>
              <a:rPr sz="1600" b="1" spc="-5" dirty="0">
                <a:latin typeface="돋움"/>
                <a:cs typeface="돋움"/>
              </a:rPr>
              <a:t>.</a:t>
            </a:r>
            <a:r>
              <a:rPr sz="1600" b="1" spc="-5" dirty="0">
                <a:latin typeface="맑은 고딕"/>
                <a:cs typeface="맑은 고딕"/>
              </a:rPr>
              <a:t>주문번호</a:t>
            </a:r>
            <a:r>
              <a:rPr sz="1600" b="1" spc="-55" dirty="0">
                <a:latin typeface="맑은 고딕"/>
                <a:cs typeface="맑은 고딕"/>
              </a:rPr>
              <a:t> </a:t>
            </a:r>
            <a:r>
              <a:rPr sz="1600" b="1" spc="10" dirty="0">
                <a:latin typeface="돋움"/>
                <a:cs typeface="돋움"/>
              </a:rPr>
              <a:t>=</a:t>
            </a:r>
            <a:r>
              <a:rPr sz="1600" b="1" spc="-25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주문내역</a:t>
            </a:r>
            <a:r>
              <a:rPr sz="1600" b="1" spc="-5" dirty="0">
                <a:latin typeface="돋움"/>
                <a:cs typeface="돋움"/>
              </a:rPr>
              <a:t>.</a:t>
            </a:r>
            <a:r>
              <a:rPr sz="1600" b="1" spc="-5" dirty="0">
                <a:latin typeface="맑은 고딕"/>
                <a:cs typeface="맑은 고딕"/>
              </a:rPr>
              <a:t>주문번호</a:t>
            </a:r>
            <a:r>
              <a:rPr sz="1600" b="1" spc="-15" dirty="0">
                <a:latin typeface="맑은 고딕"/>
                <a:cs typeface="맑은 고딕"/>
              </a:rPr>
              <a:t> </a:t>
            </a:r>
            <a:r>
              <a:rPr sz="1600" b="1" spc="5" dirty="0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돋움"/>
              <a:cs typeface="돋움"/>
            </a:endParaRPr>
          </a:p>
          <a:p>
            <a:pPr marL="698500">
              <a:lnSpc>
                <a:spcPct val="100000"/>
              </a:lnSpc>
            </a:pP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(반정규화</a:t>
            </a:r>
            <a:r>
              <a:rPr sz="1600" b="1" spc="-10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이후)</a:t>
            </a:r>
            <a:endParaRPr sz="16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돋움"/>
              <a:cs typeface="돋움"/>
            </a:endParaRPr>
          </a:p>
          <a:p>
            <a:pPr marL="622300">
              <a:lnSpc>
                <a:spcPts val="1910"/>
              </a:lnSpc>
            </a:pPr>
            <a:r>
              <a:rPr sz="1600" b="1" spc="5" dirty="0">
                <a:latin typeface="돋움"/>
                <a:cs typeface="돋움"/>
              </a:rPr>
              <a:t>SELECT</a:t>
            </a:r>
            <a:r>
              <a:rPr sz="1600" b="1" spc="-70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주문번호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주문일</a:t>
            </a:r>
            <a:r>
              <a:rPr sz="1600" b="1" spc="-5" dirty="0">
                <a:latin typeface="돋움"/>
                <a:cs typeface="돋움"/>
              </a:rPr>
              <a:t>,</a:t>
            </a:r>
            <a:r>
              <a:rPr sz="1600" b="1" dirty="0">
                <a:latin typeface="돋움"/>
                <a:cs typeface="돋움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주문업체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제품번호</a:t>
            </a:r>
            <a:r>
              <a:rPr sz="1600" b="1" spc="-5" dirty="0">
                <a:latin typeface="돋움"/>
                <a:cs typeface="돋움"/>
              </a:rPr>
              <a:t>, </a:t>
            </a:r>
            <a:r>
              <a:rPr sz="1600" b="1" dirty="0">
                <a:latin typeface="맑은 고딕"/>
                <a:cs typeface="맑은 고딕"/>
              </a:rPr>
              <a:t>수량</a:t>
            </a:r>
            <a:r>
              <a:rPr sz="1600" b="1" dirty="0">
                <a:latin typeface="돋움"/>
                <a:cs typeface="돋움"/>
              </a:rPr>
              <a:t>, </a:t>
            </a:r>
            <a:r>
              <a:rPr sz="1600" b="1" spc="-5" dirty="0">
                <a:latin typeface="맑은 고딕"/>
                <a:cs typeface="맑은 고딕"/>
              </a:rPr>
              <a:t>금액</a:t>
            </a:r>
            <a:endParaRPr sz="1600">
              <a:latin typeface="맑은 고딕"/>
              <a:cs typeface="맑은 고딕"/>
            </a:endParaRPr>
          </a:p>
          <a:p>
            <a:pPr marL="622300">
              <a:lnSpc>
                <a:spcPts val="1910"/>
              </a:lnSpc>
              <a:tabLst>
                <a:tab pos="1353820" algn="l"/>
              </a:tabLst>
            </a:pPr>
            <a:r>
              <a:rPr sz="1600" b="1" spc="10" dirty="0">
                <a:latin typeface="돋움"/>
                <a:cs typeface="돋움"/>
              </a:rPr>
              <a:t>FROM	</a:t>
            </a:r>
            <a:r>
              <a:rPr sz="1600" b="1" spc="-5" dirty="0">
                <a:latin typeface="맑은 고딕"/>
                <a:cs typeface="맑은 고딕"/>
              </a:rPr>
              <a:t>주문정보</a:t>
            </a:r>
            <a:r>
              <a:rPr sz="1600" b="1" spc="-5" dirty="0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41030" cy="13239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통합/분할에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튜플수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속성의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수가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매우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많고,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속성들이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그룹화되어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각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그룹이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특정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부서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혹은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응용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프로그램에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의해서만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사용될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때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크기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감소,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검색의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분산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912108"/>
            <a:ext cx="152400" cy="736600"/>
          </a:xfrm>
          <a:custGeom>
            <a:avLst/>
            <a:gdLst/>
            <a:ahLst/>
            <a:cxnLst/>
            <a:rect l="l" t="t" r="r" b="b"/>
            <a:pathLst>
              <a:path w="152400" h="736600">
                <a:moveTo>
                  <a:pt x="0" y="0"/>
                </a:moveTo>
                <a:lnTo>
                  <a:pt x="29640" y="4816"/>
                </a:lnTo>
                <a:lnTo>
                  <a:pt x="53863" y="17954"/>
                </a:lnTo>
                <a:lnTo>
                  <a:pt x="70205" y="37451"/>
                </a:lnTo>
                <a:lnTo>
                  <a:pt x="76200" y="61341"/>
                </a:lnTo>
                <a:lnTo>
                  <a:pt x="76200" y="306705"/>
                </a:lnTo>
                <a:lnTo>
                  <a:pt x="82194" y="330594"/>
                </a:lnTo>
                <a:lnTo>
                  <a:pt x="98536" y="350091"/>
                </a:lnTo>
                <a:lnTo>
                  <a:pt x="122759" y="363229"/>
                </a:lnTo>
                <a:lnTo>
                  <a:pt x="152400" y="368046"/>
                </a:lnTo>
                <a:lnTo>
                  <a:pt x="122759" y="372862"/>
                </a:lnTo>
                <a:lnTo>
                  <a:pt x="98536" y="386000"/>
                </a:lnTo>
                <a:lnTo>
                  <a:pt x="82194" y="405497"/>
                </a:lnTo>
                <a:lnTo>
                  <a:pt x="76200" y="429387"/>
                </a:lnTo>
                <a:lnTo>
                  <a:pt x="76200" y="674751"/>
                </a:lnTo>
                <a:lnTo>
                  <a:pt x="70205" y="698640"/>
                </a:lnTo>
                <a:lnTo>
                  <a:pt x="53863" y="718137"/>
                </a:lnTo>
                <a:lnTo>
                  <a:pt x="29640" y="731275"/>
                </a:lnTo>
                <a:lnTo>
                  <a:pt x="0" y="7360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2398" y="4107941"/>
            <a:ext cx="1494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자재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굴림"/>
                <a:cs typeface="굴림"/>
              </a:rPr>
              <a:t>구매부서등 </a:t>
            </a:r>
            <a:r>
              <a:rPr sz="1400" spc="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일반부서</a:t>
            </a:r>
            <a:r>
              <a:rPr sz="1400" spc="-13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필요정보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8006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29640" y="5484"/>
                </a:lnTo>
                <a:lnTo>
                  <a:pt x="53863" y="20446"/>
                </a:lnTo>
                <a:lnTo>
                  <a:pt x="70205" y="42648"/>
                </a:lnTo>
                <a:lnTo>
                  <a:pt x="76200" y="69850"/>
                </a:lnTo>
                <a:lnTo>
                  <a:pt x="76200" y="349250"/>
                </a:lnTo>
                <a:lnTo>
                  <a:pt x="82194" y="376451"/>
                </a:lnTo>
                <a:lnTo>
                  <a:pt x="98536" y="398652"/>
                </a:lnTo>
                <a:lnTo>
                  <a:pt x="122759" y="413615"/>
                </a:lnTo>
                <a:lnTo>
                  <a:pt x="152400" y="419100"/>
                </a:lnTo>
                <a:lnTo>
                  <a:pt x="122759" y="424584"/>
                </a:lnTo>
                <a:lnTo>
                  <a:pt x="98536" y="439546"/>
                </a:lnTo>
                <a:lnTo>
                  <a:pt x="82194" y="461748"/>
                </a:lnTo>
                <a:lnTo>
                  <a:pt x="76200" y="488950"/>
                </a:lnTo>
                <a:lnTo>
                  <a:pt x="76200" y="768350"/>
                </a:lnTo>
                <a:lnTo>
                  <a:pt x="70205" y="795541"/>
                </a:lnTo>
                <a:lnTo>
                  <a:pt x="53863" y="817743"/>
                </a:lnTo>
                <a:lnTo>
                  <a:pt x="29640" y="832711"/>
                </a:ln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1194" y="5098237"/>
            <a:ext cx="1495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연구부</a:t>
            </a:r>
            <a:r>
              <a:rPr sz="1400" spc="5" dirty="0">
                <a:latin typeface="굴림"/>
                <a:cs typeface="굴림"/>
              </a:rPr>
              <a:t>서</a:t>
            </a:r>
            <a:r>
              <a:rPr sz="1400" spc="-13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필요정보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34028" y="4415028"/>
            <a:ext cx="771525" cy="390525"/>
            <a:chOff x="4034028" y="4415028"/>
            <a:chExt cx="771525" cy="390525"/>
          </a:xfrm>
        </p:grpSpPr>
        <p:sp>
          <p:nvSpPr>
            <p:cNvPr id="9" name="object 9"/>
            <p:cNvSpPr/>
            <p:nvPr/>
          </p:nvSpPr>
          <p:spPr>
            <a:xfrm>
              <a:off x="4038600" y="4419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600" y="4419600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47712" y="3262312"/>
          <a:ext cx="1371600" cy="245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부품정보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45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1440" marR="56388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20" dirty="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규격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재고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수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량 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전압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특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성 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저항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특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성 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내구력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대체가능부품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05400" y="3886200"/>
          <a:ext cx="1229995" cy="14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부품정보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82880" marR="229235" indent="-182880" algn="r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Symbol"/>
                        <a:buChar char=""/>
                        <a:tabLst>
                          <a:tab pos="182880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부품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 marL="92075" marR="412115">
                        <a:lnSpc>
                          <a:spcPct val="120000"/>
                        </a:lnSpc>
                        <a:spcBef>
                          <a:spcPts val="7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이름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규격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재고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수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량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95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091176" y="3871848"/>
            <a:ext cx="1247775" cy="1456055"/>
          </a:xfrm>
          <a:custGeom>
            <a:avLst/>
            <a:gdLst/>
            <a:ahLst/>
            <a:cxnLst/>
            <a:rect l="l" t="t" r="r" b="b"/>
            <a:pathLst>
              <a:path w="1247775" h="1456054">
                <a:moveTo>
                  <a:pt x="14224" y="0"/>
                </a:moveTo>
                <a:lnTo>
                  <a:pt x="14224" y="1455801"/>
                </a:lnTo>
              </a:path>
              <a:path w="1247775" h="1456054">
                <a:moveTo>
                  <a:pt x="0" y="14350"/>
                </a:moveTo>
                <a:lnTo>
                  <a:pt x="1247648" y="14350"/>
                </a:lnTo>
              </a:path>
              <a:path w="1247775" h="1456054">
                <a:moveTo>
                  <a:pt x="0" y="1441577"/>
                </a:moveTo>
                <a:lnTo>
                  <a:pt x="1247648" y="14415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4800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384035" y="3886200"/>
          <a:ext cx="1991994" cy="16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부품기술정보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5590" indent="-183515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부품번호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전압특성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저항특성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내구력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대체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가</a:t>
                      </a:r>
                      <a:r>
                        <a:rPr sz="1400" b="1" spc="-35" dirty="0">
                          <a:latin typeface="돋움"/>
                          <a:cs typeface="돋움"/>
                        </a:rPr>
                        <a:t>능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부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품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996176" y="3886200"/>
            <a:ext cx="1400175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400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6176" y="5568950"/>
            <a:ext cx="1400175" cy="0"/>
          </a:xfrm>
          <a:custGeom>
            <a:avLst/>
            <a:gdLst/>
            <a:ahLst/>
            <a:cxnLst/>
            <a:rect l="l" t="t" r="r" b="b"/>
            <a:pathLst>
              <a:path w="1400175">
                <a:moveTo>
                  <a:pt x="0" y="0"/>
                </a:moveTo>
                <a:lnTo>
                  <a:pt x="14000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78073" y="5906515"/>
            <a:ext cx="3813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11.14&gt;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수직분할에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반정규화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730750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통합/분할에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튜플의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검색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빈도가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다르다는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점을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이용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엔티티의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데이터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크기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감소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효과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5827" y="3973067"/>
            <a:ext cx="771525" cy="390525"/>
            <a:chOff x="3195827" y="3973067"/>
            <a:chExt cx="771525" cy="390525"/>
          </a:xfrm>
        </p:grpSpPr>
        <p:sp>
          <p:nvSpPr>
            <p:cNvPr id="5" name="object 5"/>
            <p:cNvSpPr/>
            <p:nvPr/>
          </p:nvSpPr>
          <p:spPr>
            <a:xfrm>
              <a:off x="3200399" y="397763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571500" y="0"/>
                  </a:moveTo>
                  <a:lnTo>
                    <a:pt x="571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71500" y="285750"/>
                  </a:lnTo>
                  <a:lnTo>
                    <a:pt x="571500" y="381000"/>
                  </a:lnTo>
                  <a:lnTo>
                    <a:pt x="762000" y="1905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99" y="3977639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0" y="95250"/>
                  </a:moveTo>
                  <a:lnTo>
                    <a:pt x="571500" y="95250"/>
                  </a:lnTo>
                  <a:lnTo>
                    <a:pt x="571500" y="0"/>
                  </a:lnTo>
                  <a:lnTo>
                    <a:pt x="762000" y="190500"/>
                  </a:lnTo>
                  <a:lnTo>
                    <a:pt x="571500" y="381000"/>
                  </a:lnTo>
                  <a:lnTo>
                    <a:pt x="5715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0173" y="5083809"/>
            <a:ext cx="12731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자주</a:t>
            </a:r>
            <a:r>
              <a:rPr sz="1400" spc="-5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검색되는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latin typeface="굴림"/>
                <a:cs typeface="굴림"/>
              </a:rPr>
              <a:t>상위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spc="-5" dirty="0">
                <a:latin typeface="굴림"/>
                <a:cs typeface="굴림"/>
              </a:rPr>
              <a:t>20%</a:t>
            </a:r>
            <a:r>
              <a:rPr sz="1400" spc="-45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의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책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404228" y="5083809"/>
            <a:ext cx="8578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굴림"/>
                <a:cs typeface="굴림"/>
              </a:rPr>
              <a:t>나머지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굴림"/>
                <a:cs typeface="굴림"/>
              </a:rPr>
              <a:t>80%</a:t>
            </a:r>
            <a:r>
              <a:rPr sz="1400" spc="-6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의</a:t>
            </a:r>
            <a:r>
              <a:rPr sz="1400" spc="-5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책</a:t>
            </a:r>
            <a:endParaRPr sz="1400">
              <a:latin typeface="굴림"/>
              <a:cs typeface="굴림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62112" y="3278187"/>
          <a:ext cx="1219200" cy="16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24574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도서정보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82880" marR="229870" indent="-182880" algn="r">
                        <a:lnSpc>
                          <a:spcPct val="100000"/>
                        </a:lnSpc>
                        <a:spcBef>
                          <a:spcPts val="345"/>
                        </a:spcBef>
                        <a:buFont typeface="Symbol"/>
                        <a:buChar char=""/>
                        <a:tabLst>
                          <a:tab pos="182880" algn="l"/>
                        </a:tabLst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도서</a:t>
                      </a:r>
                      <a:r>
                        <a:rPr sz="1400" b="1" spc="-25" dirty="0">
                          <a:latin typeface="돋움"/>
                          <a:cs typeface="돋움"/>
                        </a:rPr>
                        <a:t>번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1440" marR="7658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제목  저자  장르  가격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05312" y="3278187"/>
          <a:ext cx="1219200" cy="16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돋움"/>
                          <a:cs typeface="돋움"/>
                        </a:rPr>
                        <a:t>도서정보A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955" indent="-182880">
                        <a:lnSpc>
                          <a:spcPct val="100000"/>
                        </a:lnSpc>
                        <a:spcBef>
                          <a:spcPts val="345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2075" marR="7658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제목  저자  장르  가격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57912" y="3278187"/>
          <a:ext cx="1219200" cy="168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도서정보B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45"/>
                        </a:spcBef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2075" marR="76517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제목  저자  장르  가격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69794" y="5906515"/>
            <a:ext cx="3813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11.15&gt;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엔티티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수평분할에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반정규화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4148454" cy="2037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속성의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중복에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  <a:p>
            <a:pPr marL="770255" marR="20320" lvl="1" indent="-300990">
              <a:lnSpc>
                <a:spcPts val="2590"/>
              </a:lnSpc>
              <a:spcBef>
                <a:spcPts val="1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조인하여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가져다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사용하는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속성의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수가 적을 </a:t>
            </a:r>
            <a:r>
              <a:rPr sz="1800" b="1" spc="25" dirty="0">
                <a:latin typeface="굴림"/>
                <a:cs typeface="굴림"/>
              </a:rPr>
              <a:t>때는 </a:t>
            </a:r>
            <a:r>
              <a:rPr sz="1800" b="1" spc="10" dirty="0">
                <a:latin typeface="굴림"/>
                <a:cs typeface="굴림"/>
              </a:rPr>
              <a:t>엔티티의 </a:t>
            </a:r>
            <a:r>
              <a:rPr sz="1800" b="1" spc="20" dirty="0">
                <a:latin typeface="굴림"/>
                <a:cs typeface="굴림"/>
              </a:rPr>
              <a:t>통합은 </a:t>
            </a:r>
            <a:r>
              <a:rPr sz="1800" b="1" spc="2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비효율적임</a:t>
            </a:r>
            <a:endParaRPr sz="1800">
              <a:latin typeface="굴림"/>
              <a:cs typeface="굴림"/>
            </a:endParaRPr>
          </a:p>
          <a:p>
            <a:pPr marL="694055" marR="5080" lvl="1" indent="-224790">
              <a:lnSpc>
                <a:spcPts val="259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800" b="1" spc="20" dirty="0">
                <a:latin typeface="굴림"/>
                <a:cs typeface="굴림"/>
              </a:rPr>
              <a:t>죠인에 </a:t>
            </a:r>
            <a:r>
              <a:rPr sz="1800" b="1" spc="15" dirty="0">
                <a:latin typeface="굴림"/>
                <a:cs typeface="굴림"/>
              </a:rPr>
              <a:t>의해서 </a:t>
            </a:r>
            <a:r>
              <a:rPr sz="1800" b="1" spc="10" dirty="0">
                <a:latin typeface="굴림"/>
                <a:cs typeface="굴림"/>
              </a:rPr>
              <a:t>가져오는 </a:t>
            </a:r>
            <a:r>
              <a:rPr sz="1800" b="1" spc="5" dirty="0">
                <a:latin typeface="굴림"/>
                <a:cs typeface="굴림"/>
              </a:rPr>
              <a:t>속성을 </a:t>
            </a:r>
            <a:r>
              <a:rPr sz="1800" b="1" spc="1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중복해서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저장하는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편이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합리적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29288" y="4022661"/>
            <a:ext cx="1276350" cy="1295400"/>
            <a:chOff x="5229288" y="4022661"/>
            <a:chExt cx="1276350" cy="1295400"/>
          </a:xfrm>
        </p:grpSpPr>
        <p:sp>
          <p:nvSpPr>
            <p:cNvPr id="5" name="object 5"/>
            <p:cNvSpPr/>
            <p:nvPr/>
          </p:nvSpPr>
          <p:spPr>
            <a:xfrm>
              <a:off x="5243576" y="4356099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3576" y="4660899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3576" y="4036948"/>
              <a:ext cx="1247775" cy="1266825"/>
            </a:xfrm>
            <a:custGeom>
              <a:avLst/>
              <a:gdLst/>
              <a:ahLst/>
              <a:cxnLst/>
              <a:rect l="l" t="t" r="r" b="b"/>
              <a:pathLst>
                <a:path w="1247775" h="1266825">
                  <a:moveTo>
                    <a:pt x="14224" y="0"/>
                  </a:moveTo>
                  <a:lnTo>
                    <a:pt x="14224" y="1266825"/>
                  </a:lnTo>
                </a:path>
                <a:path w="1247775" h="1266825">
                  <a:moveTo>
                    <a:pt x="1233424" y="0"/>
                  </a:moveTo>
                  <a:lnTo>
                    <a:pt x="1233424" y="1266825"/>
                  </a:lnTo>
                </a:path>
                <a:path w="1247775" h="1266825">
                  <a:moveTo>
                    <a:pt x="0" y="1252601"/>
                  </a:moveTo>
                  <a:lnTo>
                    <a:pt x="1247648" y="12526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57800" y="4056824"/>
            <a:ext cx="1219200" cy="3054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400" b="1" spc="15" dirty="0">
                <a:latin typeface="돋움"/>
                <a:cs typeface="돋움"/>
              </a:rPr>
              <a:t>주문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087" y="4387088"/>
            <a:ext cx="1190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indent="-183515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260985" algn="l"/>
              </a:tabLst>
            </a:pPr>
            <a:r>
              <a:rPr sz="1400" b="1" spc="15" dirty="0">
                <a:latin typeface="돋움"/>
                <a:cs typeface="돋움"/>
              </a:rPr>
              <a:t>주문번호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2087" y="4657699"/>
            <a:ext cx="119062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397510">
              <a:lnSpc>
                <a:spcPct val="12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주문일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주문</a:t>
            </a:r>
            <a:r>
              <a:rPr sz="1400" b="1" spc="5" dirty="0">
                <a:latin typeface="돋움"/>
                <a:cs typeface="돋움"/>
              </a:rPr>
              <a:t>업</a:t>
            </a:r>
            <a:r>
              <a:rPr sz="1400" b="1" spc="30" dirty="0">
                <a:latin typeface="돋움"/>
                <a:cs typeface="돋움"/>
              </a:rPr>
              <a:t>체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58088" y="4033837"/>
            <a:ext cx="1276350" cy="1739900"/>
            <a:chOff x="7058088" y="4033837"/>
            <a:chExt cx="1276350" cy="1739900"/>
          </a:xfrm>
        </p:grpSpPr>
        <p:sp>
          <p:nvSpPr>
            <p:cNvPr id="12" name="object 12"/>
            <p:cNvSpPr/>
            <p:nvPr/>
          </p:nvSpPr>
          <p:spPr>
            <a:xfrm>
              <a:off x="7072376" y="4367275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2376" y="4928235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6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72376" y="4048125"/>
              <a:ext cx="1247775" cy="1711325"/>
            </a:xfrm>
            <a:custGeom>
              <a:avLst/>
              <a:gdLst/>
              <a:ahLst/>
              <a:cxnLst/>
              <a:rect l="l" t="t" r="r" b="b"/>
              <a:pathLst>
                <a:path w="1247775" h="1711325">
                  <a:moveTo>
                    <a:pt x="14224" y="0"/>
                  </a:moveTo>
                  <a:lnTo>
                    <a:pt x="14224" y="1711325"/>
                  </a:lnTo>
                </a:path>
                <a:path w="1247775" h="1711325">
                  <a:moveTo>
                    <a:pt x="1233424" y="0"/>
                  </a:moveTo>
                  <a:lnTo>
                    <a:pt x="1233424" y="1711325"/>
                  </a:lnTo>
                </a:path>
                <a:path w="1247775" h="1711325">
                  <a:moveTo>
                    <a:pt x="0" y="1697037"/>
                  </a:moveTo>
                  <a:lnTo>
                    <a:pt x="1247648" y="169703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86600" y="4056824"/>
            <a:ext cx="1219200" cy="3054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390"/>
              </a:spcBef>
            </a:pPr>
            <a:r>
              <a:rPr sz="1400" b="1" spc="15" dirty="0">
                <a:latin typeface="돋움"/>
                <a:cs typeface="돋움"/>
              </a:rPr>
              <a:t>주문내역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0887" y="4356328"/>
            <a:ext cx="119062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2725" indent="-135255">
              <a:lnSpc>
                <a:spcPct val="100000"/>
              </a:lnSpc>
              <a:spcBef>
                <a:spcPts val="434"/>
              </a:spcBef>
              <a:buSzPct val="92857"/>
              <a:buFont typeface="Symbol"/>
              <a:buChar char=""/>
              <a:tabLst>
                <a:tab pos="213360" algn="l"/>
              </a:tabLst>
            </a:pPr>
            <a:r>
              <a:rPr sz="1400" b="1" spc="15" dirty="0">
                <a:latin typeface="돋움"/>
                <a:cs typeface="돋움"/>
              </a:rPr>
              <a:t>주문번호</a:t>
            </a:r>
            <a:endParaRPr sz="1400">
              <a:latin typeface="돋움"/>
              <a:cs typeface="돋움"/>
            </a:endParaRPr>
          </a:p>
          <a:p>
            <a:pPr marL="212725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213360" algn="l"/>
              </a:tabLst>
            </a:pPr>
            <a:r>
              <a:rPr sz="1400" b="1" spc="15" dirty="0">
                <a:latin typeface="돋움"/>
                <a:cs typeface="돋움"/>
              </a:rPr>
              <a:t>제품번호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0887" y="4925034"/>
            <a:ext cx="119062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397510">
              <a:lnSpc>
                <a:spcPct val="12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수량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금액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돋움"/>
                <a:cs typeface="돋움"/>
              </a:rPr>
              <a:t>주문</a:t>
            </a:r>
            <a:r>
              <a:rPr sz="1400" b="1" spc="5" dirty="0">
                <a:solidFill>
                  <a:srgbClr val="FF0000"/>
                </a:solidFill>
                <a:latin typeface="돋움"/>
                <a:cs typeface="돋움"/>
              </a:rPr>
              <a:t>업</a:t>
            </a:r>
            <a:r>
              <a:rPr sz="1400" b="1" spc="30" dirty="0">
                <a:solidFill>
                  <a:srgbClr val="FF0000"/>
                </a:solidFill>
                <a:latin typeface="돋움"/>
                <a:cs typeface="돋움"/>
              </a:rPr>
              <a:t>체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00828" y="4773167"/>
            <a:ext cx="1986280" cy="902335"/>
            <a:chOff x="5100828" y="4773167"/>
            <a:chExt cx="1986280" cy="902335"/>
          </a:xfrm>
        </p:grpSpPr>
        <p:sp>
          <p:nvSpPr>
            <p:cNvPr id="19" name="object 19"/>
            <p:cNvSpPr/>
            <p:nvPr/>
          </p:nvSpPr>
          <p:spPr>
            <a:xfrm>
              <a:off x="6477000" y="4777739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5400" y="494537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152400"/>
                  </a:moveTo>
                  <a:lnTo>
                    <a:pt x="16099" y="117445"/>
                  </a:lnTo>
                  <a:lnTo>
                    <a:pt x="61959" y="85363"/>
                  </a:lnTo>
                  <a:lnTo>
                    <a:pt x="133920" y="57067"/>
                  </a:lnTo>
                  <a:lnTo>
                    <a:pt x="178546" y="44624"/>
                  </a:lnTo>
                  <a:lnTo>
                    <a:pt x="228324" y="33470"/>
                  </a:lnTo>
                  <a:lnTo>
                    <a:pt x="282798" y="23718"/>
                  </a:lnTo>
                  <a:lnTo>
                    <a:pt x="341511" y="15484"/>
                  </a:lnTo>
                  <a:lnTo>
                    <a:pt x="404005" y="8881"/>
                  </a:lnTo>
                  <a:lnTo>
                    <a:pt x="469822" y="4023"/>
                  </a:lnTo>
                  <a:lnTo>
                    <a:pt x="538506" y="1024"/>
                  </a:lnTo>
                  <a:lnTo>
                    <a:pt x="609600" y="0"/>
                  </a:lnTo>
                  <a:lnTo>
                    <a:pt x="680693" y="1024"/>
                  </a:lnTo>
                  <a:lnTo>
                    <a:pt x="749377" y="4023"/>
                  </a:lnTo>
                  <a:lnTo>
                    <a:pt x="815194" y="8881"/>
                  </a:lnTo>
                  <a:lnTo>
                    <a:pt x="877688" y="15484"/>
                  </a:lnTo>
                  <a:lnTo>
                    <a:pt x="936401" y="23718"/>
                  </a:lnTo>
                  <a:lnTo>
                    <a:pt x="990875" y="33470"/>
                  </a:lnTo>
                  <a:lnTo>
                    <a:pt x="1040653" y="44624"/>
                  </a:lnTo>
                  <a:lnTo>
                    <a:pt x="1085279" y="57067"/>
                  </a:lnTo>
                  <a:lnTo>
                    <a:pt x="1124293" y="70685"/>
                  </a:lnTo>
                  <a:lnTo>
                    <a:pt x="1183661" y="100988"/>
                  </a:lnTo>
                  <a:lnTo>
                    <a:pt x="1215098" y="134620"/>
                  </a:lnTo>
                  <a:lnTo>
                    <a:pt x="1219200" y="152400"/>
                  </a:lnTo>
                  <a:lnTo>
                    <a:pt x="1215098" y="170179"/>
                  </a:lnTo>
                  <a:lnTo>
                    <a:pt x="1183661" y="203811"/>
                  </a:lnTo>
                  <a:lnTo>
                    <a:pt x="1124293" y="234114"/>
                  </a:lnTo>
                  <a:lnTo>
                    <a:pt x="1085279" y="247732"/>
                  </a:lnTo>
                  <a:lnTo>
                    <a:pt x="1040653" y="260175"/>
                  </a:lnTo>
                  <a:lnTo>
                    <a:pt x="990875" y="271329"/>
                  </a:lnTo>
                  <a:lnTo>
                    <a:pt x="936401" y="281081"/>
                  </a:lnTo>
                  <a:lnTo>
                    <a:pt x="877688" y="289315"/>
                  </a:lnTo>
                  <a:lnTo>
                    <a:pt x="815194" y="295918"/>
                  </a:lnTo>
                  <a:lnTo>
                    <a:pt x="749377" y="300776"/>
                  </a:lnTo>
                  <a:lnTo>
                    <a:pt x="680693" y="303775"/>
                  </a:lnTo>
                  <a:lnTo>
                    <a:pt x="609600" y="304800"/>
                  </a:lnTo>
                  <a:lnTo>
                    <a:pt x="538506" y="303775"/>
                  </a:lnTo>
                  <a:lnTo>
                    <a:pt x="469822" y="300776"/>
                  </a:lnTo>
                  <a:lnTo>
                    <a:pt x="404005" y="295918"/>
                  </a:lnTo>
                  <a:lnTo>
                    <a:pt x="341511" y="289315"/>
                  </a:lnTo>
                  <a:lnTo>
                    <a:pt x="282798" y="281081"/>
                  </a:lnTo>
                  <a:lnTo>
                    <a:pt x="228324" y="271329"/>
                  </a:lnTo>
                  <a:lnTo>
                    <a:pt x="178546" y="260175"/>
                  </a:lnTo>
                  <a:lnTo>
                    <a:pt x="133920" y="247732"/>
                  </a:lnTo>
                  <a:lnTo>
                    <a:pt x="94906" y="234114"/>
                  </a:lnTo>
                  <a:lnTo>
                    <a:pt x="35538" y="203811"/>
                  </a:lnTo>
                  <a:lnTo>
                    <a:pt x="4101" y="170179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7250" y="5249671"/>
              <a:ext cx="1149350" cy="426084"/>
            </a:xfrm>
            <a:custGeom>
              <a:avLst/>
              <a:gdLst/>
              <a:ahLst/>
              <a:cxnLst/>
              <a:rect l="l" t="t" r="r" b="b"/>
              <a:pathLst>
                <a:path w="1149350" h="426085">
                  <a:moveTo>
                    <a:pt x="12700" y="0"/>
                  </a:moveTo>
                  <a:lnTo>
                    <a:pt x="0" y="1015"/>
                  </a:lnTo>
                  <a:lnTo>
                    <a:pt x="2539" y="34162"/>
                  </a:lnTo>
                  <a:lnTo>
                    <a:pt x="4190" y="51815"/>
                  </a:lnTo>
                  <a:lnTo>
                    <a:pt x="16890" y="50545"/>
                  </a:lnTo>
                  <a:lnTo>
                    <a:pt x="15112" y="33273"/>
                  </a:lnTo>
                  <a:lnTo>
                    <a:pt x="12700" y="0"/>
                  </a:lnTo>
                  <a:close/>
                </a:path>
                <a:path w="1149350" h="426085">
                  <a:moveTo>
                    <a:pt x="21462" y="88010"/>
                  </a:moveTo>
                  <a:lnTo>
                    <a:pt x="8889" y="89788"/>
                  </a:lnTo>
                  <a:lnTo>
                    <a:pt x="10287" y="99313"/>
                  </a:lnTo>
                  <a:lnTo>
                    <a:pt x="13208" y="115188"/>
                  </a:lnTo>
                  <a:lnTo>
                    <a:pt x="16890" y="130428"/>
                  </a:lnTo>
                  <a:lnTo>
                    <a:pt x="19685" y="140334"/>
                  </a:lnTo>
                  <a:lnTo>
                    <a:pt x="31876" y="136778"/>
                  </a:lnTo>
                  <a:lnTo>
                    <a:pt x="29210" y="127507"/>
                  </a:lnTo>
                  <a:lnTo>
                    <a:pt x="25780" y="112775"/>
                  </a:lnTo>
                  <a:lnTo>
                    <a:pt x="22860" y="97535"/>
                  </a:lnTo>
                  <a:lnTo>
                    <a:pt x="21462" y="88010"/>
                  </a:lnTo>
                  <a:close/>
                </a:path>
                <a:path w="1149350" h="426085">
                  <a:moveTo>
                    <a:pt x="45085" y="171195"/>
                  </a:moveTo>
                  <a:lnTo>
                    <a:pt x="33909" y="176910"/>
                  </a:lnTo>
                  <a:lnTo>
                    <a:pt x="39115" y="187197"/>
                  </a:lnTo>
                  <a:lnTo>
                    <a:pt x="47244" y="199897"/>
                  </a:lnTo>
                  <a:lnTo>
                    <a:pt x="56261" y="211962"/>
                  </a:lnTo>
                  <a:lnTo>
                    <a:pt x="63626" y="219963"/>
                  </a:lnTo>
                  <a:lnTo>
                    <a:pt x="72898" y="211327"/>
                  </a:lnTo>
                  <a:lnTo>
                    <a:pt x="66421" y="204342"/>
                  </a:lnTo>
                  <a:lnTo>
                    <a:pt x="57912" y="193166"/>
                  </a:lnTo>
                  <a:lnTo>
                    <a:pt x="50419" y="181355"/>
                  </a:lnTo>
                  <a:lnTo>
                    <a:pt x="45085" y="171195"/>
                  </a:lnTo>
                  <a:close/>
                </a:path>
                <a:path w="1149350" h="426085">
                  <a:moveTo>
                    <a:pt x="101091" y="234060"/>
                  </a:moveTo>
                  <a:lnTo>
                    <a:pt x="135000" y="264413"/>
                  </a:lnTo>
                  <a:lnTo>
                    <a:pt x="141859" y="266699"/>
                  </a:lnTo>
                  <a:lnTo>
                    <a:pt x="145923" y="254761"/>
                  </a:lnTo>
                  <a:lnTo>
                    <a:pt x="139700" y="252602"/>
                  </a:lnTo>
                  <a:lnTo>
                    <a:pt x="125095" y="246887"/>
                  </a:lnTo>
                  <a:lnTo>
                    <a:pt x="111378" y="240156"/>
                  </a:lnTo>
                  <a:lnTo>
                    <a:pt x="101091" y="234060"/>
                  </a:lnTo>
                  <a:close/>
                </a:path>
                <a:path w="1149350" h="426085">
                  <a:moveTo>
                    <a:pt x="181990" y="264794"/>
                  </a:moveTo>
                  <a:lnTo>
                    <a:pt x="179070" y="277113"/>
                  </a:lnTo>
                  <a:lnTo>
                    <a:pt x="186309" y="278764"/>
                  </a:lnTo>
                  <a:lnTo>
                    <a:pt x="205104" y="282701"/>
                  </a:lnTo>
                  <a:lnTo>
                    <a:pt x="229362" y="286892"/>
                  </a:lnTo>
                  <a:lnTo>
                    <a:pt x="231394" y="274319"/>
                  </a:lnTo>
                  <a:lnTo>
                    <a:pt x="207645" y="270255"/>
                  </a:lnTo>
                  <a:lnTo>
                    <a:pt x="189229" y="266445"/>
                  </a:lnTo>
                  <a:lnTo>
                    <a:pt x="181990" y="264794"/>
                  </a:lnTo>
                  <a:close/>
                </a:path>
                <a:path w="1149350" h="426085">
                  <a:moveTo>
                    <a:pt x="268986" y="280034"/>
                  </a:moveTo>
                  <a:lnTo>
                    <a:pt x="267080" y="292607"/>
                  </a:lnTo>
                  <a:lnTo>
                    <a:pt x="311912" y="299084"/>
                  </a:lnTo>
                  <a:lnTo>
                    <a:pt x="317373" y="299973"/>
                  </a:lnTo>
                  <a:lnTo>
                    <a:pt x="319277" y="287400"/>
                  </a:lnTo>
                  <a:lnTo>
                    <a:pt x="313689" y="286511"/>
                  </a:lnTo>
                  <a:lnTo>
                    <a:pt x="268986" y="280034"/>
                  </a:lnTo>
                  <a:close/>
                </a:path>
                <a:path w="1149350" h="426085">
                  <a:moveTo>
                    <a:pt x="356997" y="293242"/>
                  </a:moveTo>
                  <a:lnTo>
                    <a:pt x="354964" y="305815"/>
                  </a:lnTo>
                  <a:lnTo>
                    <a:pt x="360679" y="306704"/>
                  </a:lnTo>
                  <a:lnTo>
                    <a:pt x="404875" y="314451"/>
                  </a:lnTo>
                  <a:lnTo>
                    <a:pt x="407162" y="302005"/>
                  </a:lnTo>
                  <a:lnTo>
                    <a:pt x="401827" y="301116"/>
                  </a:lnTo>
                  <a:lnTo>
                    <a:pt x="362585" y="294131"/>
                  </a:lnTo>
                  <a:lnTo>
                    <a:pt x="356997" y="293242"/>
                  </a:lnTo>
                  <a:close/>
                </a:path>
                <a:path w="1149350" h="426085">
                  <a:moveTo>
                    <a:pt x="444626" y="308482"/>
                  </a:moveTo>
                  <a:lnTo>
                    <a:pt x="442467" y="321055"/>
                  </a:lnTo>
                  <a:lnTo>
                    <a:pt x="492633" y="329183"/>
                  </a:lnTo>
                  <a:lnTo>
                    <a:pt x="494664" y="316610"/>
                  </a:lnTo>
                  <a:lnTo>
                    <a:pt x="444626" y="308482"/>
                  </a:lnTo>
                  <a:close/>
                </a:path>
                <a:path w="1149350" h="426085">
                  <a:moveTo>
                    <a:pt x="532257" y="322579"/>
                  </a:moveTo>
                  <a:lnTo>
                    <a:pt x="530351" y="335152"/>
                  </a:lnTo>
                  <a:lnTo>
                    <a:pt x="580644" y="342734"/>
                  </a:lnTo>
                  <a:lnTo>
                    <a:pt x="582549" y="330199"/>
                  </a:lnTo>
                  <a:lnTo>
                    <a:pt x="532257" y="322579"/>
                  </a:lnTo>
                  <a:close/>
                </a:path>
                <a:path w="1149350" h="426085">
                  <a:moveTo>
                    <a:pt x="620141" y="335787"/>
                  </a:moveTo>
                  <a:lnTo>
                    <a:pt x="618363" y="348335"/>
                  </a:lnTo>
                  <a:lnTo>
                    <a:pt x="668654" y="355574"/>
                  </a:lnTo>
                  <a:lnTo>
                    <a:pt x="670432" y="343001"/>
                  </a:lnTo>
                  <a:lnTo>
                    <a:pt x="622173" y="336041"/>
                  </a:lnTo>
                  <a:lnTo>
                    <a:pt x="620141" y="335787"/>
                  </a:lnTo>
                  <a:close/>
                </a:path>
                <a:path w="1149350" h="426085">
                  <a:moveTo>
                    <a:pt x="708151" y="348246"/>
                  </a:moveTo>
                  <a:lnTo>
                    <a:pt x="706374" y="360832"/>
                  </a:lnTo>
                  <a:lnTo>
                    <a:pt x="756793" y="367690"/>
                  </a:lnTo>
                  <a:lnTo>
                    <a:pt x="758444" y="355104"/>
                  </a:lnTo>
                  <a:lnTo>
                    <a:pt x="708151" y="348246"/>
                  </a:lnTo>
                  <a:close/>
                </a:path>
                <a:path w="1149350" h="426085">
                  <a:moveTo>
                    <a:pt x="796163" y="360057"/>
                  </a:moveTo>
                  <a:lnTo>
                    <a:pt x="794511" y="372656"/>
                  </a:lnTo>
                  <a:lnTo>
                    <a:pt x="845057" y="378955"/>
                  </a:lnTo>
                  <a:lnTo>
                    <a:pt x="846581" y="366356"/>
                  </a:lnTo>
                  <a:lnTo>
                    <a:pt x="796163" y="360057"/>
                  </a:lnTo>
                  <a:close/>
                </a:path>
                <a:path w="1149350" h="426085">
                  <a:moveTo>
                    <a:pt x="884301" y="370751"/>
                  </a:moveTo>
                  <a:lnTo>
                    <a:pt x="882903" y="383374"/>
                  </a:lnTo>
                  <a:lnTo>
                    <a:pt x="907796" y="386105"/>
                  </a:lnTo>
                  <a:lnTo>
                    <a:pt x="933576" y="388632"/>
                  </a:lnTo>
                  <a:lnTo>
                    <a:pt x="934720" y="375983"/>
                  </a:lnTo>
                  <a:lnTo>
                    <a:pt x="909193" y="373481"/>
                  </a:lnTo>
                  <a:lnTo>
                    <a:pt x="884301" y="370751"/>
                  </a:lnTo>
                  <a:close/>
                </a:path>
                <a:path w="1149350" h="426085">
                  <a:moveTo>
                    <a:pt x="972566" y="379082"/>
                  </a:moveTo>
                  <a:lnTo>
                    <a:pt x="971676" y="391756"/>
                  </a:lnTo>
                  <a:lnTo>
                    <a:pt x="984250" y="392607"/>
                  </a:lnTo>
                  <a:lnTo>
                    <a:pt x="1002538" y="393661"/>
                  </a:lnTo>
                  <a:lnTo>
                    <a:pt x="1022730" y="394309"/>
                  </a:lnTo>
                  <a:lnTo>
                    <a:pt x="1022984" y="381609"/>
                  </a:lnTo>
                  <a:lnTo>
                    <a:pt x="1020064" y="381546"/>
                  </a:lnTo>
                  <a:lnTo>
                    <a:pt x="1003300" y="380974"/>
                  </a:lnTo>
                  <a:lnTo>
                    <a:pt x="985139" y="379933"/>
                  </a:lnTo>
                  <a:lnTo>
                    <a:pt x="972566" y="379082"/>
                  </a:lnTo>
                  <a:close/>
                </a:path>
                <a:path w="1149350" h="426085">
                  <a:moveTo>
                    <a:pt x="1147761" y="380403"/>
                  </a:moveTo>
                  <a:lnTo>
                    <a:pt x="1085723" y="380403"/>
                  </a:lnTo>
                  <a:lnTo>
                    <a:pt x="1086484" y="393077"/>
                  </a:lnTo>
                  <a:lnTo>
                    <a:pt x="1073946" y="393876"/>
                  </a:lnTo>
                  <a:lnTo>
                    <a:pt x="1076832" y="425818"/>
                  </a:lnTo>
                  <a:lnTo>
                    <a:pt x="1149350" y="381025"/>
                  </a:lnTo>
                  <a:lnTo>
                    <a:pt x="1147761" y="380403"/>
                  </a:lnTo>
                  <a:close/>
                </a:path>
                <a:path w="1149350" h="426085">
                  <a:moveTo>
                    <a:pt x="1072803" y="381229"/>
                  </a:moveTo>
                  <a:lnTo>
                    <a:pt x="1063498" y="381825"/>
                  </a:lnTo>
                  <a:lnTo>
                    <a:pt x="1060830" y="381863"/>
                  </a:lnTo>
                  <a:lnTo>
                    <a:pt x="1061084" y="394563"/>
                  </a:lnTo>
                  <a:lnTo>
                    <a:pt x="1063752" y="394525"/>
                  </a:lnTo>
                  <a:lnTo>
                    <a:pt x="1073946" y="393876"/>
                  </a:lnTo>
                  <a:lnTo>
                    <a:pt x="1072803" y="381229"/>
                  </a:lnTo>
                  <a:close/>
                </a:path>
                <a:path w="1149350" h="426085">
                  <a:moveTo>
                    <a:pt x="1085723" y="380403"/>
                  </a:moveTo>
                  <a:lnTo>
                    <a:pt x="1072803" y="381229"/>
                  </a:lnTo>
                  <a:lnTo>
                    <a:pt x="1073946" y="393876"/>
                  </a:lnTo>
                  <a:lnTo>
                    <a:pt x="1086484" y="393077"/>
                  </a:lnTo>
                  <a:lnTo>
                    <a:pt x="1085723" y="380403"/>
                  </a:lnTo>
                  <a:close/>
                </a:path>
                <a:path w="1149350" h="426085">
                  <a:moveTo>
                    <a:pt x="1069975" y="349935"/>
                  </a:moveTo>
                  <a:lnTo>
                    <a:pt x="1072803" y="381229"/>
                  </a:lnTo>
                  <a:lnTo>
                    <a:pt x="1085723" y="380403"/>
                  </a:lnTo>
                  <a:lnTo>
                    <a:pt x="1147761" y="380403"/>
                  </a:lnTo>
                  <a:lnTo>
                    <a:pt x="1069975" y="349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243512" y="1890712"/>
          <a:ext cx="3048000" cy="145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주문내역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274955" indent="-183515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Symbol"/>
                        <a:buChar char=""/>
                        <a:tabLst>
                          <a:tab pos="275590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27329" indent="-135890">
                        <a:lnSpc>
                          <a:spcPct val="100000"/>
                        </a:lnSpc>
                        <a:spcBef>
                          <a:spcPts val="385"/>
                        </a:spcBef>
                        <a:buSzPct val="92857"/>
                        <a:buFont typeface="Symbol"/>
                        <a:buChar char=""/>
                        <a:tabLst>
                          <a:tab pos="22796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227329" indent="-135890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96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">
                <a:tc row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주문일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주문업체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2075" marR="76517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수량  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6624828" y="3589020"/>
            <a:ext cx="466725" cy="238125"/>
            <a:chOff x="6624828" y="3589020"/>
            <a:chExt cx="466725" cy="238125"/>
          </a:xfrm>
        </p:grpSpPr>
        <p:sp>
          <p:nvSpPr>
            <p:cNvPr id="24" name="object 24"/>
            <p:cNvSpPr/>
            <p:nvPr/>
          </p:nvSpPr>
          <p:spPr>
            <a:xfrm>
              <a:off x="6629400" y="3593592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114300" y="0"/>
                  </a:lnTo>
                  <a:lnTo>
                    <a:pt x="114300" y="171450"/>
                  </a:lnTo>
                  <a:lnTo>
                    <a:pt x="0" y="171450"/>
                  </a:lnTo>
                  <a:lnTo>
                    <a:pt x="228600" y="228600"/>
                  </a:lnTo>
                  <a:lnTo>
                    <a:pt x="457200" y="171450"/>
                  </a:lnTo>
                  <a:lnTo>
                    <a:pt x="342900" y="1714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9400" y="3593592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71450"/>
                  </a:moveTo>
                  <a:lnTo>
                    <a:pt x="114300" y="171450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171450"/>
                  </a:lnTo>
                  <a:lnTo>
                    <a:pt x="457200" y="171450"/>
                  </a:lnTo>
                  <a:lnTo>
                    <a:pt x="228600" y="228600"/>
                  </a:lnTo>
                  <a:lnTo>
                    <a:pt x="0" y="171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32375" y="5982715"/>
            <a:ext cx="34626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11.16&gt;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속성의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중복에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의한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반정규화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351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11.3</a:t>
            </a:r>
            <a:r>
              <a:rPr sz="3000" spc="-110" dirty="0"/>
              <a:t> </a:t>
            </a:r>
            <a:r>
              <a:rPr sz="3000" spc="15" dirty="0"/>
              <a:t>반정규화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2787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관계에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반정규화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73844" y="2369915"/>
          <a:ext cx="1240790" cy="123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20" dirty="0">
                          <a:latin typeface="돋움"/>
                          <a:cs typeface="돋움"/>
                        </a:rPr>
                        <a:t>주문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1440" marR="69215">
                        <a:lnSpc>
                          <a:spcPct val="120000"/>
                        </a:lnSpc>
                        <a:spcBef>
                          <a:spcPts val="4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주문일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업체번호(FK)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84576" y="2370073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4576" y="3608323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072376" y="2366962"/>
            <a:ext cx="1476375" cy="1711325"/>
            <a:chOff x="7072376" y="2366962"/>
            <a:chExt cx="1476375" cy="1711325"/>
          </a:xfrm>
        </p:grpSpPr>
        <p:sp>
          <p:nvSpPr>
            <p:cNvPr id="8" name="object 8"/>
            <p:cNvSpPr/>
            <p:nvPr/>
          </p:nvSpPr>
          <p:spPr>
            <a:xfrm>
              <a:off x="7072376" y="2686050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2376" y="2990976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2376" y="2367025"/>
              <a:ext cx="1476375" cy="1711325"/>
            </a:xfrm>
            <a:custGeom>
              <a:avLst/>
              <a:gdLst/>
              <a:ahLst/>
              <a:cxnLst/>
              <a:rect l="l" t="t" r="r" b="b"/>
              <a:pathLst>
                <a:path w="1476375" h="1711325">
                  <a:moveTo>
                    <a:pt x="1462024" y="0"/>
                  </a:moveTo>
                  <a:lnTo>
                    <a:pt x="1462024" y="1711198"/>
                  </a:lnTo>
                </a:path>
                <a:path w="1476375" h="1711325">
                  <a:moveTo>
                    <a:pt x="0" y="14224"/>
                  </a:moveTo>
                  <a:lnTo>
                    <a:pt x="1476248" y="14224"/>
                  </a:lnTo>
                </a:path>
                <a:path w="1476375" h="1711325">
                  <a:moveTo>
                    <a:pt x="0" y="1696974"/>
                  </a:moveTo>
                  <a:lnTo>
                    <a:pt x="1476248" y="16969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902644" y="2362200"/>
          <a:ext cx="2170430" cy="207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주문내역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7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주문번호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6695" indent="-135255">
                        <a:lnSpc>
                          <a:spcPct val="100000"/>
                        </a:lnSpc>
                        <a:spcBef>
                          <a:spcPts val="335"/>
                        </a:spcBef>
                        <a:buSzPct val="92857"/>
                        <a:buFont typeface="Symbol"/>
                        <a:buChar char=""/>
                        <a:tabLst>
                          <a:tab pos="227329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제품번호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92075" marR="1706245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수량 금액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913376" y="2367026"/>
            <a:ext cx="1476375" cy="1522730"/>
          </a:xfrm>
          <a:custGeom>
            <a:avLst/>
            <a:gdLst/>
            <a:ahLst/>
            <a:cxnLst/>
            <a:rect l="l" t="t" r="r" b="b"/>
            <a:pathLst>
              <a:path w="1476375" h="1522729">
                <a:moveTo>
                  <a:pt x="1462024" y="0"/>
                </a:moveTo>
                <a:lnTo>
                  <a:pt x="1462024" y="1522476"/>
                </a:lnTo>
              </a:path>
              <a:path w="1476375" h="1522729">
                <a:moveTo>
                  <a:pt x="0" y="14224"/>
                </a:moveTo>
                <a:lnTo>
                  <a:pt x="1476248" y="14224"/>
                </a:lnTo>
              </a:path>
              <a:path w="1476375" h="1522729">
                <a:moveTo>
                  <a:pt x="0" y="1508125"/>
                </a:moveTo>
                <a:lnTo>
                  <a:pt x="1476248" y="1508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7491" y="309676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93800" y="2362200"/>
          <a:ext cx="122999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업체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업체번호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00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 marR="589280">
                        <a:lnSpc>
                          <a:spcPct val="120000"/>
                        </a:lnSpc>
                        <a:spcBef>
                          <a:spcPts val="40"/>
                        </a:spcBef>
                      </a:pPr>
                      <a:r>
                        <a:rPr sz="1400" b="1" spc="-15" dirty="0">
                          <a:latin typeface="돋움"/>
                          <a:cs typeface="돋움"/>
                        </a:rPr>
                        <a:t>업체명 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주소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0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179512" y="2347976"/>
            <a:ext cx="1247775" cy="1266825"/>
          </a:xfrm>
          <a:custGeom>
            <a:avLst/>
            <a:gdLst/>
            <a:ahLst/>
            <a:cxnLst/>
            <a:rect l="l" t="t" r="r" b="b"/>
            <a:pathLst>
              <a:path w="1247775" h="1266825">
                <a:moveTo>
                  <a:pt x="14287" y="0"/>
                </a:moveTo>
                <a:lnTo>
                  <a:pt x="14287" y="1266698"/>
                </a:lnTo>
              </a:path>
              <a:path w="1247775" h="1266825">
                <a:moveTo>
                  <a:pt x="0" y="14224"/>
                </a:moveTo>
                <a:lnTo>
                  <a:pt x="1247711" y="14224"/>
                </a:lnTo>
              </a:path>
              <a:path w="1247775" h="1266825">
                <a:moveTo>
                  <a:pt x="0" y="1252474"/>
                </a:moveTo>
                <a:lnTo>
                  <a:pt x="1247711" y="12524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2492" y="311200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6609" y="2321153"/>
            <a:ext cx="1083310" cy="17157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820"/>
              </a:spcBef>
            </a:pPr>
            <a:r>
              <a:rPr sz="1400" b="1" spc="15" dirty="0">
                <a:latin typeface="돋움"/>
                <a:cs typeface="돋움"/>
              </a:rPr>
              <a:t>입고정보</a:t>
            </a:r>
            <a:endParaRPr sz="1400">
              <a:latin typeface="돋움"/>
              <a:cs typeface="돋움"/>
            </a:endParaRPr>
          </a:p>
          <a:p>
            <a:pPr marL="147320" indent="-135255">
              <a:lnSpc>
                <a:spcPct val="100000"/>
              </a:lnSpc>
              <a:spcBef>
                <a:spcPts val="72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입고번호</a:t>
            </a:r>
            <a:endParaRPr sz="1400">
              <a:latin typeface="돋움"/>
              <a:cs typeface="돋움"/>
            </a:endParaRPr>
          </a:p>
          <a:p>
            <a:pPr marL="12700" marR="5080">
              <a:lnSpc>
                <a:spcPct val="121200"/>
              </a:lnSpc>
              <a:spcBef>
                <a:spcPts val="360"/>
              </a:spcBef>
            </a:pPr>
            <a:r>
              <a:rPr sz="1400" b="1" spc="15" dirty="0">
                <a:latin typeface="돋움"/>
                <a:cs typeface="돋움"/>
              </a:rPr>
              <a:t>주문</a:t>
            </a:r>
            <a:r>
              <a:rPr sz="1400" b="1" dirty="0">
                <a:latin typeface="돋움"/>
                <a:cs typeface="돋움"/>
              </a:rPr>
              <a:t>번</a:t>
            </a:r>
            <a:r>
              <a:rPr sz="1400" b="1" spc="-10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spc="15" dirty="0">
                <a:latin typeface="돋움"/>
                <a:cs typeface="돋움"/>
              </a:rPr>
              <a:t>제품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spc="15" dirty="0">
                <a:latin typeface="돋움"/>
                <a:cs typeface="돋움"/>
              </a:rPr>
              <a:t>입고일자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입고수량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4891" y="307390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262628" y="3957828"/>
            <a:ext cx="542925" cy="238125"/>
            <a:chOff x="4262628" y="3957828"/>
            <a:chExt cx="542925" cy="238125"/>
          </a:xfrm>
        </p:grpSpPr>
        <p:sp>
          <p:nvSpPr>
            <p:cNvPr id="20" name="object 20"/>
            <p:cNvSpPr/>
            <p:nvPr/>
          </p:nvSpPr>
          <p:spPr>
            <a:xfrm>
              <a:off x="4267200" y="39624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133350" y="0"/>
                  </a:lnTo>
                  <a:lnTo>
                    <a:pt x="133350" y="171450"/>
                  </a:lnTo>
                  <a:lnTo>
                    <a:pt x="0" y="171450"/>
                  </a:lnTo>
                  <a:lnTo>
                    <a:pt x="266700" y="228600"/>
                  </a:lnTo>
                  <a:lnTo>
                    <a:pt x="533400" y="171450"/>
                  </a:lnTo>
                  <a:lnTo>
                    <a:pt x="400050" y="1714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200" y="39624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71450"/>
                  </a:moveTo>
                  <a:lnTo>
                    <a:pt x="133350" y="171450"/>
                  </a:lnTo>
                  <a:lnTo>
                    <a:pt x="133350" y="0"/>
                  </a:lnTo>
                  <a:lnTo>
                    <a:pt x="400050" y="0"/>
                  </a:lnTo>
                  <a:lnTo>
                    <a:pt x="400050" y="171450"/>
                  </a:lnTo>
                  <a:lnTo>
                    <a:pt x="533400" y="171450"/>
                  </a:lnTo>
                  <a:lnTo>
                    <a:pt x="266700" y="228600"/>
                  </a:lnTo>
                  <a:lnTo>
                    <a:pt x="0" y="171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727454" y="5563361"/>
            <a:ext cx="5943600" cy="914400"/>
          </a:xfrm>
          <a:custGeom>
            <a:avLst/>
            <a:gdLst/>
            <a:ahLst/>
            <a:cxnLst/>
            <a:rect l="l" t="t" r="r" b="b"/>
            <a:pathLst>
              <a:path w="5943600" h="914400">
                <a:moveTo>
                  <a:pt x="5943600" y="653148"/>
                </a:moveTo>
                <a:lnTo>
                  <a:pt x="5943600" y="914400"/>
                </a:lnTo>
                <a:lnTo>
                  <a:pt x="0" y="914400"/>
                </a:ln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073844" y="4363862"/>
          <a:ext cx="1240790" cy="123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74320" indent="-183515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Symbol"/>
                        <a:buChar char=""/>
                        <a:tabLst>
                          <a:tab pos="274955" algn="l"/>
                        </a:tabLst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주문번호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1440" marR="69215">
                        <a:lnSpc>
                          <a:spcPct val="120000"/>
                        </a:lnSpc>
                        <a:spcBef>
                          <a:spcPts val="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주문일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dirty="0">
                          <a:latin typeface="돋움"/>
                          <a:cs typeface="돋움"/>
                        </a:rPr>
                        <a:t>업체번호(FK)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084576" y="4364101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4576" y="5602287"/>
            <a:ext cx="1247775" cy="0"/>
          </a:xfrm>
          <a:custGeom>
            <a:avLst/>
            <a:gdLst/>
            <a:ahLst/>
            <a:cxnLst/>
            <a:rect l="l" t="t" r="r" b="b"/>
            <a:pathLst>
              <a:path w="1247775">
                <a:moveTo>
                  <a:pt x="0" y="0"/>
                </a:moveTo>
                <a:lnTo>
                  <a:pt x="12476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99088" y="4346511"/>
            <a:ext cx="1504950" cy="1551305"/>
            <a:chOff x="4899088" y="4346511"/>
            <a:chExt cx="1504950" cy="1551305"/>
          </a:xfrm>
        </p:grpSpPr>
        <p:sp>
          <p:nvSpPr>
            <p:cNvPr id="27" name="object 27"/>
            <p:cNvSpPr/>
            <p:nvPr/>
          </p:nvSpPr>
          <p:spPr>
            <a:xfrm>
              <a:off x="4913376" y="4679949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3376" y="5240654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3376" y="4360798"/>
              <a:ext cx="1476375" cy="1522730"/>
            </a:xfrm>
            <a:custGeom>
              <a:avLst/>
              <a:gdLst/>
              <a:ahLst/>
              <a:cxnLst/>
              <a:rect l="l" t="t" r="r" b="b"/>
              <a:pathLst>
                <a:path w="1476375" h="1522729">
                  <a:moveTo>
                    <a:pt x="14224" y="0"/>
                  </a:moveTo>
                  <a:lnTo>
                    <a:pt x="14224" y="1522564"/>
                  </a:lnTo>
                </a:path>
                <a:path w="1476375" h="1522729">
                  <a:moveTo>
                    <a:pt x="1462024" y="0"/>
                  </a:moveTo>
                  <a:lnTo>
                    <a:pt x="1462024" y="1522564"/>
                  </a:lnTo>
                </a:path>
                <a:path w="1476375" h="1522729">
                  <a:moveTo>
                    <a:pt x="0" y="14350"/>
                  </a:moveTo>
                  <a:lnTo>
                    <a:pt x="1476248" y="14350"/>
                  </a:lnTo>
                </a:path>
                <a:path w="1476375" h="1522729">
                  <a:moveTo>
                    <a:pt x="0" y="1508277"/>
                  </a:moveTo>
                  <a:lnTo>
                    <a:pt x="1476248" y="15082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88026" y="4406265"/>
            <a:ext cx="732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주문</a:t>
            </a:r>
            <a:r>
              <a:rPr sz="1400" b="1" spc="5" dirty="0">
                <a:latin typeface="돋움"/>
                <a:cs typeface="돋움"/>
              </a:rPr>
              <a:t>내</a:t>
            </a:r>
            <a:r>
              <a:rPr sz="1400" b="1" spc="30" dirty="0">
                <a:latin typeface="돋움"/>
                <a:cs typeface="돋움"/>
              </a:rPr>
              <a:t>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7102" y="4669002"/>
            <a:ext cx="12179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434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주문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47320" indent="-135255">
              <a:lnSpc>
                <a:spcPct val="100000"/>
              </a:lnSpc>
              <a:spcBef>
                <a:spcPts val="335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제품번호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7102" y="5237805"/>
            <a:ext cx="379095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15" dirty="0">
                <a:latin typeface="돋움"/>
                <a:cs typeface="돋움"/>
              </a:rPr>
              <a:t>수량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15" dirty="0">
                <a:latin typeface="돋움"/>
                <a:cs typeface="돋움"/>
              </a:rPr>
              <a:t>금액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65225" y="4327461"/>
            <a:ext cx="3766820" cy="1296035"/>
            <a:chOff x="1165225" y="4327461"/>
            <a:chExt cx="3766820" cy="1296035"/>
          </a:xfrm>
        </p:grpSpPr>
        <p:sp>
          <p:nvSpPr>
            <p:cNvPr id="34" name="object 34"/>
            <p:cNvSpPr/>
            <p:nvPr/>
          </p:nvSpPr>
          <p:spPr>
            <a:xfrm>
              <a:off x="4317492" y="5091683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3800" y="4965699"/>
              <a:ext cx="1219200" cy="628650"/>
            </a:xfrm>
            <a:custGeom>
              <a:avLst/>
              <a:gdLst/>
              <a:ahLst/>
              <a:cxnLst/>
              <a:rect l="l" t="t" r="r" b="b"/>
              <a:pathLst>
                <a:path w="1219200" h="628650">
                  <a:moveTo>
                    <a:pt x="1219200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219200" y="62865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9512" y="4660899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1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79512" y="4965699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79512" y="4341748"/>
              <a:ext cx="1247775" cy="1267460"/>
            </a:xfrm>
            <a:custGeom>
              <a:avLst/>
              <a:gdLst/>
              <a:ahLst/>
              <a:cxnLst/>
              <a:rect l="l" t="t" r="r" b="b"/>
              <a:pathLst>
                <a:path w="1247775" h="1267460">
                  <a:moveTo>
                    <a:pt x="14287" y="0"/>
                  </a:moveTo>
                  <a:lnTo>
                    <a:pt x="14287" y="1266888"/>
                  </a:lnTo>
                </a:path>
                <a:path w="1247775" h="1267460">
                  <a:moveTo>
                    <a:pt x="1233487" y="0"/>
                  </a:moveTo>
                  <a:lnTo>
                    <a:pt x="1233487" y="1266888"/>
                  </a:lnTo>
                </a:path>
                <a:path w="1247775" h="1267460">
                  <a:moveTo>
                    <a:pt x="0" y="14350"/>
                  </a:moveTo>
                  <a:lnTo>
                    <a:pt x="1247711" y="14350"/>
                  </a:lnTo>
                </a:path>
                <a:path w="1247775" h="1267460">
                  <a:moveTo>
                    <a:pt x="0" y="1252601"/>
                  </a:moveTo>
                  <a:lnTo>
                    <a:pt x="1247711" y="125260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13408" y="4387088"/>
            <a:ext cx="37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업체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72666" y="4692141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Symbol"/>
              <a:buChar char=""/>
              <a:tabLst>
                <a:tab pos="195580" algn="l"/>
              </a:tabLst>
            </a:pPr>
            <a:r>
              <a:rPr sz="1400" b="1" spc="15" dirty="0">
                <a:latin typeface="돋움"/>
                <a:cs typeface="돋움"/>
              </a:rPr>
              <a:t>업체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2666" y="4962499"/>
            <a:ext cx="55626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5" dirty="0">
                <a:latin typeface="돋움"/>
                <a:cs typeface="돋움"/>
              </a:rPr>
              <a:t>업체명  </a:t>
            </a:r>
            <a:r>
              <a:rPr sz="1400" b="1" spc="15" dirty="0">
                <a:latin typeface="돋움"/>
                <a:cs typeface="돋움"/>
              </a:rPr>
              <a:t>주소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12492" y="4360798"/>
            <a:ext cx="6136640" cy="1967230"/>
            <a:chOff x="2412492" y="4360798"/>
            <a:chExt cx="6136640" cy="1967230"/>
          </a:xfrm>
        </p:grpSpPr>
        <p:sp>
          <p:nvSpPr>
            <p:cNvPr id="43" name="object 43"/>
            <p:cNvSpPr/>
            <p:nvPr/>
          </p:nvSpPr>
          <p:spPr>
            <a:xfrm>
              <a:off x="2412492" y="5067299"/>
              <a:ext cx="4648200" cy="38100"/>
            </a:xfrm>
            <a:custGeom>
              <a:avLst/>
              <a:gdLst/>
              <a:ahLst/>
              <a:cxnLst/>
              <a:rect l="l" t="t" r="r" b="b"/>
              <a:pathLst>
                <a:path w="4648200" h="38100">
                  <a:moveTo>
                    <a:pt x="0" y="38100"/>
                  </a:moveTo>
                  <a:lnTo>
                    <a:pt x="685800" y="38100"/>
                  </a:lnTo>
                </a:path>
                <a:path w="4648200" h="38100">
                  <a:moveTo>
                    <a:pt x="3962400" y="0"/>
                  </a:moveTo>
                  <a:lnTo>
                    <a:pt x="4648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86600" y="4984699"/>
              <a:ext cx="1447800" cy="1329055"/>
            </a:xfrm>
            <a:custGeom>
              <a:avLst/>
              <a:gdLst/>
              <a:ahLst/>
              <a:cxnLst/>
              <a:rect l="l" t="t" r="r" b="b"/>
              <a:pathLst>
                <a:path w="1447800" h="1329054">
                  <a:moveTo>
                    <a:pt x="1447800" y="0"/>
                  </a:moveTo>
                  <a:lnTo>
                    <a:pt x="0" y="0"/>
                  </a:lnTo>
                  <a:lnTo>
                    <a:pt x="0" y="1328928"/>
                  </a:lnTo>
                  <a:lnTo>
                    <a:pt x="1447800" y="132892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72376" y="4679949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72376" y="4984749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2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2376" y="4360798"/>
              <a:ext cx="1476375" cy="1967230"/>
            </a:xfrm>
            <a:custGeom>
              <a:avLst/>
              <a:gdLst/>
              <a:ahLst/>
              <a:cxnLst/>
              <a:rect l="l" t="t" r="r" b="b"/>
              <a:pathLst>
                <a:path w="1476375" h="1967229">
                  <a:moveTo>
                    <a:pt x="14224" y="0"/>
                  </a:moveTo>
                  <a:lnTo>
                    <a:pt x="14224" y="1967115"/>
                  </a:lnTo>
                </a:path>
                <a:path w="1476375" h="1967229">
                  <a:moveTo>
                    <a:pt x="1462024" y="0"/>
                  </a:moveTo>
                  <a:lnTo>
                    <a:pt x="1462024" y="1967115"/>
                  </a:lnTo>
                </a:path>
                <a:path w="1476375" h="1967229">
                  <a:moveTo>
                    <a:pt x="0" y="14350"/>
                  </a:moveTo>
                  <a:lnTo>
                    <a:pt x="1476248" y="14350"/>
                  </a:lnTo>
                </a:path>
                <a:path w="1476375" h="1967229">
                  <a:moveTo>
                    <a:pt x="0" y="1952828"/>
                  </a:moveTo>
                  <a:lnTo>
                    <a:pt x="1476248" y="19528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47533" y="4406265"/>
            <a:ext cx="732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입고</a:t>
            </a:r>
            <a:r>
              <a:rPr sz="1400" b="1" spc="5" dirty="0">
                <a:latin typeface="돋움"/>
                <a:cs typeface="돋움"/>
              </a:rPr>
              <a:t>정</a:t>
            </a:r>
            <a:r>
              <a:rPr sz="1400" b="1" spc="30" dirty="0">
                <a:latin typeface="돋움"/>
                <a:cs typeface="돋움"/>
              </a:rPr>
              <a:t>보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7166609" y="4711065"/>
            <a:ext cx="866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5255">
              <a:lnSpc>
                <a:spcPct val="100000"/>
              </a:lnSpc>
              <a:spcBef>
                <a:spcPts val="100"/>
              </a:spcBef>
              <a:buSzPct val="92857"/>
              <a:buFont typeface="Symbol"/>
              <a:buChar char=""/>
              <a:tabLst>
                <a:tab pos="147955" algn="l"/>
              </a:tabLst>
            </a:pPr>
            <a:r>
              <a:rPr sz="1400" b="1" spc="15" dirty="0">
                <a:latin typeface="돋움"/>
                <a:cs typeface="돋움"/>
              </a:rPr>
              <a:t>입고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30" dirty="0">
                <a:latin typeface="돋움"/>
                <a:cs typeface="돋움"/>
              </a:rPr>
              <a:t>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66609" y="4974178"/>
            <a:ext cx="1083310" cy="1313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80"/>
              </a:spcBef>
            </a:pPr>
            <a:r>
              <a:rPr sz="1400" b="1" spc="15" dirty="0">
                <a:latin typeface="돋움"/>
                <a:cs typeface="돋움"/>
              </a:rPr>
              <a:t>주문</a:t>
            </a:r>
            <a:r>
              <a:rPr sz="1400" b="1" spc="5" dirty="0">
                <a:latin typeface="돋움"/>
                <a:cs typeface="돋움"/>
              </a:rPr>
              <a:t>번</a:t>
            </a:r>
            <a:r>
              <a:rPr sz="1400" b="1" spc="-5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spc="15" dirty="0">
                <a:latin typeface="돋움"/>
                <a:cs typeface="돋움"/>
              </a:rPr>
              <a:t>제품</a:t>
            </a:r>
            <a:r>
              <a:rPr sz="1400" b="1" dirty="0">
                <a:latin typeface="돋움"/>
                <a:cs typeface="돋움"/>
              </a:rPr>
              <a:t>번</a:t>
            </a:r>
            <a:r>
              <a:rPr sz="1400" b="1" spc="-10" dirty="0">
                <a:latin typeface="돋움"/>
                <a:cs typeface="돋움"/>
              </a:rPr>
              <a:t>호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spc="-10" dirty="0">
                <a:latin typeface="Arial"/>
                <a:cs typeface="Arial"/>
              </a:rPr>
              <a:t>FK</a:t>
            </a:r>
            <a:r>
              <a:rPr sz="1400" b="1" dirty="0">
                <a:latin typeface="Arial"/>
                <a:cs typeface="Arial"/>
              </a:rPr>
              <a:t>)  </a:t>
            </a:r>
            <a:r>
              <a:rPr sz="1400" b="1" spc="15" dirty="0">
                <a:latin typeface="돋움"/>
                <a:cs typeface="돋움"/>
              </a:rPr>
              <a:t>입고일자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입고수량 </a:t>
            </a:r>
            <a:r>
              <a:rPr sz="1400" b="1" spc="20" dirty="0">
                <a:latin typeface="돋움"/>
                <a:cs typeface="돋움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돋움"/>
                <a:cs typeface="돋움"/>
              </a:rPr>
              <a:t>업체</a:t>
            </a:r>
            <a:r>
              <a:rPr sz="1400" b="1" spc="5" dirty="0">
                <a:solidFill>
                  <a:srgbClr val="FF0000"/>
                </a:solidFill>
                <a:latin typeface="돋움"/>
                <a:cs typeface="돋움"/>
              </a:rPr>
              <a:t>번</a:t>
            </a:r>
            <a:r>
              <a:rPr sz="1400" b="1" spc="-5" dirty="0">
                <a:solidFill>
                  <a:srgbClr val="FF0000"/>
                </a:solidFill>
                <a:latin typeface="돋움"/>
                <a:cs typeface="돋움"/>
              </a:rPr>
              <a:t>호(</a:t>
            </a:r>
            <a:r>
              <a:rPr sz="1400" b="1" dirty="0">
                <a:solidFill>
                  <a:srgbClr val="FF0000"/>
                </a:solidFill>
                <a:latin typeface="돋움"/>
                <a:cs typeface="돋움"/>
              </a:rPr>
              <a:t>F</a:t>
            </a:r>
            <a:r>
              <a:rPr sz="1400" b="1" spc="-10" dirty="0">
                <a:solidFill>
                  <a:srgbClr val="FF0000"/>
                </a:solidFill>
                <a:latin typeface="돋움"/>
                <a:cs typeface="돋움"/>
              </a:rPr>
              <a:t>K</a:t>
            </a:r>
            <a:r>
              <a:rPr sz="1400" b="1" spc="5" dirty="0">
                <a:solidFill>
                  <a:srgbClr val="FF0000"/>
                </a:solidFill>
                <a:latin typeface="돋움"/>
                <a:cs typeface="돋움"/>
              </a:rPr>
              <a:t>)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59096" y="1400555"/>
            <a:ext cx="3660775" cy="58991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2075" marR="89535">
              <a:lnSpc>
                <a:spcPct val="100000"/>
              </a:lnSpc>
              <a:spcBef>
                <a:spcPts val="405"/>
              </a:spcBef>
            </a:pP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여러</a:t>
            </a:r>
            <a:r>
              <a:rPr sz="1600" b="1" spc="-4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엔티티를</a:t>
            </a:r>
            <a:r>
              <a:rPr sz="1600" b="1" spc="-5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조인해야</a:t>
            </a:r>
            <a:r>
              <a:rPr sz="1600" b="1" spc="-5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원하는</a:t>
            </a:r>
            <a:r>
              <a:rPr sz="1600" b="1" spc="-6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정보를 </a:t>
            </a:r>
            <a:r>
              <a:rPr sz="1600" b="1" spc="-509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얻을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25" dirty="0">
                <a:solidFill>
                  <a:srgbClr val="3333CC"/>
                </a:solidFill>
                <a:latin typeface="돋움"/>
                <a:cs typeface="돋움"/>
              </a:rPr>
              <a:t>수</a:t>
            </a:r>
            <a:r>
              <a:rPr sz="1600" b="1" spc="-3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있는</a:t>
            </a:r>
            <a:r>
              <a:rPr sz="1600" b="1" spc="-40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5" dirty="0">
                <a:solidFill>
                  <a:srgbClr val="3333CC"/>
                </a:solidFill>
                <a:latin typeface="돋움"/>
                <a:cs typeface="돋움"/>
              </a:rPr>
              <a:t>경우에</a:t>
            </a:r>
            <a:r>
              <a:rPr sz="1600" b="1" spc="-35" dirty="0">
                <a:solidFill>
                  <a:srgbClr val="3333CC"/>
                </a:solidFill>
                <a:latin typeface="돋움"/>
                <a:cs typeface="돋움"/>
              </a:rPr>
              <a:t> </a:t>
            </a:r>
            <a:r>
              <a:rPr sz="1600" b="1" spc="10" dirty="0">
                <a:solidFill>
                  <a:srgbClr val="3333CC"/>
                </a:solidFill>
                <a:latin typeface="돋움"/>
                <a:cs typeface="돋움"/>
              </a:rPr>
              <a:t>적용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308340" cy="16529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40" dirty="0">
                <a:latin typeface="굴림"/>
                <a:cs typeface="굴림"/>
              </a:rPr>
              <a:t>뷰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설계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정의서의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예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뷰의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정의는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데이테베이스의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시스템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카탈로그에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저장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뷰가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어떻게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정의되었는지를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알아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보려면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DBMS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에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따라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매우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번거로운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작업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뷰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정의서를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작성해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보관하는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나중에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뷰를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관리하는데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도움이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된다.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4189412"/>
          <a:ext cx="5867400" cy="166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뷰명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30" dirty="0">
                          <a:latin typeface="굴림"/>
                          <a:cs typeface="굴림"/>
                        </a:rPr>
                        <a:t>뷰</a:t>
                      </a:r>
                      <a:r>
                        <a:rPr sz="1400" b="1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설명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관련테이블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5" dirty="0">
                          <a:latin typeface="굴림"/>
                          <a:cs typeface="굴림"/>
                        </a:rPr>
                        <a:t>SQL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High_salary_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emp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회계시스템과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인터페이스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emp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SELECT</a:t>
                      </a:r>
                      <a:r>
                        <a:rPr sz="1400" b="1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empno,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796290" marR="509905">
                        <a:lnSpc>
                          <a:spcPct val="120000"/>
                        </a:lnSpc>
                        <a:spcBef>
                          <a:spcPts val="5"/>
                        </a:spcBef>
                      </a:pPr>
                      <a:r>
                        <a:rPr sz="1400" b="1" spc="5" dirty="0">
                          <a:latin typeface="굴림"/>
                          <a:cs typeface="굴림"/>
                        </a:rPr>
                        <a:t>ename, </a:t>
                      </a:r>
                      <a:r>
                        <a:rPr sz="1400" b="1" spc="-4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-5" dirty="0">
                          <a:latin typeface="굴림"/>
                          <a:cs typeface="굴림"/>
                        </a:rPr>
                        <a:t>h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i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r</a:t>
                      </a:r>
                      <a:r>
                        <a:rPr sz="1400" b="1" spc="-20" dirty="0">
                          <a:latin typeface="굴림"/>
                          <a:cs typeface="굴림"/>
                        </a:rPr>
                        <a:t>e</a:t>
                      </a:r>
                      <a:r>
                        <a:rPr sz="1400" b="1" spc="-15" dirty="0">
                          <a:latin typeface="굴림"/>
                          <a:cs typeface="굴림"/>
                        </a:rPr>
                        <a:t>d</a:t>
                      </a:r>
                      <a:r>
                        <a:rPr sz="1400" b="1" spc="-10" dirty="0">
                          <a:latin typeface="굴림"/>
                          <a:cs typeface="굴림"/>
                        </a:rPr>
                        <a:t>at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e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 marR="339725" indent="116839">
                        <a:lnSpc>
                          <a:spcPct val="120000"/>
                        </a:lnSpc>
                      </a:pPr>
                      <a:r>
                        <a:rPr sz="1400" b="1" spc="10" dirty="0">
                          <a:latin typeface="굴림"/>
                          <a:cs typeface="굴림"/>
                        </a:rPr>
                        <a:t>FROM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0" dirty="0">
                          <a:latin typeface="굴림"/>
                          <a:cs typeface="굴림"/>
                        </a:rPr>
                        <a:t>emp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WHERE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sal</a:t>
                      </a:r>
                      <a:r>
                        <a:rPr sz="1400" b="1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&gt;</a:t>
                      </a:r>
                      <a:r>
                        <a:rPr sz="1400" b="1" spc="-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3500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63900" y="5982715"/>
            <a:ext cx="235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11.19&gt;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뷰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정의서의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2461260"/>
            <a:ext cx="4533900" cy="3328670"/>
            <a:chOff x="2124455" y="2461260"/>
            <a:chExt cx="4533900" cy="3328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455" y="2461260"/>
              <a:ext cx="4533900" cy="3328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44545" y="2782062"/>
              <a:ext cx="360045" cy="504825"/>
            </a:xfrm>
            <a:custGeom>
              <a:avLst/>
              <a:gdLst/>
              <a:ahLst/>
              <a:cxnLst/>
              <a:rect l="l" t="t" r="r" b="b"/>
              <a:pathLst>
                <a:path w="360044" h="504825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4" y="0"/>
                  </a:lnTo>
                  <a:lnTo>
                    <a:pt x="327660" y="0"/>
                  </a:lnTo>
                  <a:lnTo>
                    <a:pt x="340107" y="2518"/>
                  </a:lnTo>
                  <a:lnTo>
                    <a:pt x="350281" y="9382"/>
                  </a:lnTo>
                  <a:lnTo>
                    <a:pt x="357145" y="19556"/>
                  </a:lnTo>
                  <a:lnTo>
                    <a:pt x="359664" y="32003"/>
                  </a:lnTo>
                  <a:lnTo>
                    <a:pt x="359664" y="472439"/>
                  </a:lnTo>
                  <a:lnTo>
                    <a:pt x="357145" y="484887"/>
                  </a:lnTo>
                  <a:lnTo>
                    <a:pt x="350281" y="495061"/>
                  </a:lnTo>
                  <a:lnTo>
                    <a:pt x="340107" y="501925"/>
                  </a:lnTo>
                  <a:lnTo>
                    <a:pt x="327660" y="504443"/>
                  </a:lnTo>
                  <a:lnTo>
                    <a:pt x="32004" y="504443"/>
                  </a:lnTo>
                  <a:lnTo>
                    <a:pt x="19556" y="501925"/>
                  </a:lnTo>
                  <a:lnTo>
                    <a:pt x="9382" y="495061"/>
                  </a:lnTo>
                  <a:lnTo>
                    <a:pt x="2518" y="484887"/>
                  </a:lnTo>
                  <a:lnTo>
                    <a:pt x="0" y="472439"/>
                  </a:lnTo>
                  <a:lnTo>
                    <a:pt x="0" y="32003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31890" y="5446267"/>
            <a:ext cx="600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3366FF"/>
                </a:solidFill>
                <a:latin typeface="Wingdings"/>
                <a:cs typeface="Wingdings"/>
              </a:rPr>
              <a:t></a:t>
            </a:r>
            <a:r>
              <a:rPr sz="1400" spc="3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793875"/>
            <a:ext cx="3456304" cy="154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굴림"/>
              <a:cs typeface="굴림"/>
            </a:endParaRPr>
          </a:p>
          <a:p>
            <a:pPr marL="835025">
              <a:lnSpc>
                <a:spcPct val="100000"/>
              </a:lnSpc>
            </a:pPr>
            <a:r>
              <a:rPr sz="1800" b="1" spc="5" dirty="0">
                <a:latin typeface="돋움"/>
                <a:cs typeface="돋움"/>
              </a:rPr>
              <a:t>(1)</a:t>
            </a:r>
            <a:endParaRPr sz="18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돋움"/>
              <a:cs typeface="돋움"/>
            </a:endParaRPr>
          </a:p>
          <a:p>
            <a:pPr marR="5080" algn="r">
              <a:lnSpc>
                <a:spcPct val="100000"/>
              </a:lnSpc>
            </a:pPr>
            <a:r>
              <a:rPr sz="1400" spc="5" dirty="0">
                <a:solidFill>
                  <a:srgbClr val="3366FF"/>
                </a:solidFill>
                <a:latin typeface="Wingdings"/>
                <a:cs typeface="Wingdings"/>
              </a:rPr>
              <a:t></a:t>
            </a:r>
            <a:r>
              <a:rPr sz="1400" spc="6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클릭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5868" y="5335306"/>
            <a:ext cx="485950" cy="61029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416040" y="5530596"/>
            <a:ext cx="676910" cy="76200"/>
          </a:xfrm>
          <a:custGeom>
            <a:avLst/>
            <a:gdLst/>
            <a:ahLst/>
            <a:cxnLst/>
            <a:rect l="l" t="t" r="r" b="b"/>
            <a:pathLst>
              <a:path w="676909" h="76200">
                <a:moveTo>
                  <a:pt x="600583" y="0"/>
                </a:moveTo>
                <a:lnTo>
                  <a:pt x="600583" y="76199"/>
                </a:lnTo>
                <a:lnTo>
                  <a:pt x="664083" y="44449"/>
                </a:lnTo>
                <a:lnTo>
                  <a:pt x="613283" y="44449"/>
                </a:lnTo>
                <a:lnTo>
                  <a:pt x="613283" y="31749"/>
                </a:lnTo>
                <a:lnTo>
                  <a:pt x="664083" y="31749"/>
                </a:lnTo>
                <a:lnTo>
                  <a:pt x="600583" y="0"/>
                </a:lnTo>
                <a:close/>
              </a:path>
              <a:path w="676909" h="76200">
                <a:moveTo>
                  <a:pt x="60058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00583" y="44449"/>
                </a:lnTo>
                <a:lnTo>
                  <a:pt x="600583" y="31749"/>
                </a:lnTo>
                <a:close/>
              </a:path>
              <a:path w="676909" h="76200">
                <a:moveTo>
                  <a:pt x="664083" y="31749"/>
                </a:moveTo>
                <a:lnTo>
                  <a:pt x="613283" y="31749"/>
                </a:lnTo>
                <a:lnTo>
                  <a:pt x="613283" y="44449"/>
                </a:lnTo>
                <a:lnTo>
                  <a:pt x="664083" y="44449"/>
                </a:lnTo>
                <a:lnTo>
                  <a:pt x="676783" y="38099"/>
                </a:lnTo>
                <a:lnTo>
                  <a:pt x="664083" y="3174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362325" cy="1007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굴림"/>
              <a:cs typeface="굴림"/>
            </a:endParaRPr>
          </a:p>
          <a:p>
            <a:pPr marL="835025">
              <a:lnSpc>
                <a:spcPct val="100000"/>
              </a:lnSpc>
            </a:pPr>
            <a:r>
              <a:rPr sz="1800" b="1" spc="5" dirty="0">
                <a:latin typeface="돋움"/>
                <a:cs typeface="돋움"/>
              </a:rPr>
              <a:t>(2)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b="1" spc="30" dirty="0">
                <a:latin typeface="돋움"/>
                <a:cs typeface="돋움"/>
              </a:rPr>
              <a:t>뷰</a:t>
            </a:r>
            <a:r>
              <a:rPr sz="1800" b="1" spc="-6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이름</a:t>
            </a:r>
            <a:r>
              <a:rPr sz="1800" b="1" spc="-8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편집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830" y="3520866"/>
            <a:ext cx="3048691" cy="23285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362325" cy="1007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굴림"/>
              <a:cs typeface="굴림"/>
            </a:endParaRPr>
          </a:p>
          <a:p>
            <a:pPr marL="368300">
              <a:lnSpc>
                <a:spcPct val="100000"/>
              </a:lnSpc>
            </a:pPr>
            <a:r>
              <a:rPr sz="1800" b="1" spc="5" dirty="0">
                <a:latin typeface="돋움"/>
                <a:cs typeface="돋움"/>
              </a:rPr>
              <a:t>(3)</a:t>
            </a:r>
            <a:r>
              <a:rPr sz="1800" b="1" spc="-60" dirty="0">
                <a:latin typeface="돋움"/>
                <a:cs typeface="돋움"/>
              </a:rPr>
              <a:t> </a:t>
            </a:r>
            <a:r>
              <a:rPr sz="1800" b="1" spc="30" dirty="0">
                <a:latin typeface="돋움"/>
                <a:cs typeface="돋움"/>
              </a:rPr>
              <a:t>뷰</a:t>
            </a:r>
            <a:r>
              <a:rPr sz="1800" b="1" spc="-55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생성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10" dirty="0">
                <a:latin typeface="돋움"/>
                <a:cs typeface="돋움"/>
              </a:rPr>
              <a:t>SQL</a:t>
            </a:r>
            <a:r>
              <a:rPr sz="1800" b="1" spc="-60" dirty="0">
                <a:latin typeface="돋움"/>
                <a:cs typeface="돋움"/>
              </a:rPr>
              <a:t> </a:t>
            </a:r>
            <a:r>
              <a:rPr sz="1800" b="1" spc="5" dirty="0">
                <a:latin typeface="돋움"/>
                <a:cs typeface="돋움"/>
              </a:rPr>
              <a:t>입력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255" y="2998372"/>
            <a:ext cx="2564952" cy="210455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67328" y="3345179"/>
            <a:ext cx="459105" cy="169545"/>
            <a:chOff x="3767328" y="3345179"/>
            <a:chExt cx="459105" cy="169545"/>
          </a:xfrm>
        </p:grpSpPr>
        <p:sp>
          <p:nvSpPr>
            <p:cNvPr id="6" name="object 6"/>
            <p:cNvSpPr/>
            <p:nvPr/>
          </p:nvSpPr>
          <p:spPr>
            <a:xfrm>
              <a:off x="3780282" y="3358133"/>
              <a:ext cx="433070" cy="143510"/>
            </a:xfrm>
            <a:custGeom>
              <a:avLst/>
              <a:gdLst/>
              <a:ahLst/>
              <a:cxnLst/>
              <a:rect l="l" t="t" r="r" b="b"/>
              <a:pathLst>
                <a:path w="433070" h="143510">
                  <a:moveTo>
                    <a:pt x="361188" y="0"/>
                  </a:moveTo>
                  <a:lnTo>
                    <a:pt x="361188" y="35813"/>
                  </a:lnTo>
                  <a:lnTo>
                    <a:pt x="0" y="35813"/>
                  </a:lnTo>
                  <a:lnTo>
                    <a:pt x="0" y="107441"/>
                  </a:lnTo>
                  <a:lnTo>
                    <a:pt x="361188" y="107441"/>
                  </a:lnTo>
                  <a:lnTo>
                    <a:pt x="361188" y="143255"/>
                  </a:lnTo>
                  <a:lnTo>
                    <a:pt x="432815" y="71627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0282" y="3358133"/>
              <a:ext cx="433070" cy="143510"/>
            </a:xfrm>
            <a:custGeom>
              <a:avLst/>
              <a:gdLst/>
              <a:ahLst/>
              <a:cxnLst/>
              <a:rect l="l" t="t" r="r" b="b"/>
              <a:pathLst>
                <a:path w="433070" h="143510">
                  <a:moveTo>
                    <a:pt x="0" y="35813"/>
                  </a:moveTo>
                  <a:lnTo>
                    <a:pt x="361188" y="35813"/>
                  </a:lnTo>
                  <a:lnTo>
                    <a:pt x="361188" y="0"/>
                  </a:lnTo>
                  <a:lnTo>
                    <a:pt x="432815" y="71627"/>
                  </a:lnTo>
                  <a:lnTo>
                    <a:pt x="361188" y="143255"/>
                  </a:lnTo>
                  <a:lnTo>
                    <a:pt x="361188" y="107441"/>
                  </a:lnTo>
                  <a:lnTo>
                    <a:pt x="0" y="107441"/>
                  </a:lnTo>
                  <a:lnTo>
                    <a:pt x="0" y="35813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16196" y="1652016"/>
            <a:ext cx="3764279" cy="4511040"/>
            <a:chOff x="4616196" y="1652016"/>
            <a:chExt cx="3764279" cy="45110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196" y="1652016"/>
              <a:ext cx="3764279" cy="45110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33722" y="3086862"/>
              <a:ext cx="1108075" cy="216535"/>
            </a:xfrm>
            <a:custGeom>
              <a:avLst/>
              <a:gdLst/>
              <a:ahLst/>
              <a:cxnLst/>
              <a:rect l="l" t="t" r="r" b="b"/>
              <a:pathLst>
                <a:path w="1108075" h="216535">
                  <a:moveTo>
                    <a:pt x="0" y="19176"/>
                  </a:moveTo>
                  <a:lnTo>
                    <a:pt x="1514" y="11733"/>
                  </a:lnTo>
                  <a:lnTo>
                    <a:pt x="5635" y="5635"/>
                  </a:lnTo>
                  <a:lnTo>
                    <a:pt x="11733" y="1514"/>
                  </a:lnTo>
                  <a:lnTo>
                    <a:pt x="19176" y="0"/>
                  </a:lnTo>
                  <a:lnTo>
                    <a:pt x="1088770" y="0"/>
                  </a:lnTo>
                  <a:lnTo>
                    <a:pt x="1096214" y="1514"/>
                  </a:lnTo>
                  <a:lnTo>
                    <a:pt x="1102312" y="5635"/>
                  </a:lnTo>
                  <a:lnTo>
                    <a:pt x="1106433" y="11733"/>
                  </a:lnTo>
                  <a:lnTo>
                    <a:pt x="1107948" y="19176"/>
                  </a:lnTo>
                  <a:lnTo>
                    <a:pt x="1107948" y="197230"/>
                  </a:lnTo>
                  <a:lnTo>
                    <a:pt x="1106433" y="204674"/>
                  </a:lnTo>
                  <a:lnTo>
                    <a:pt x="1102312" y="210772"/>
                  </a:lnTo>
                  <a:lnTo>
                    <a:pt x="1096214" y="214893"/>
                  </a:lnTo>
                  <a:lnTo>
                    <a:pt x="1088770" y="216408"/>
                  </a:lnTo>
                  <a:lnTo>
                    <a:pt x="19176" y="216408"/>
                  </a:lnTo>
                  <a:lnTo>
                    <a:pt x="11733" y="214893"/>
                  </a:lnTo>
                  <a:lnTo>
                    <a:pt x="5635" y="210772"/>
                  </a:lnTo>
                  <a:lnTo>
                    <a:pt x="1514" y="204674"/>
                  </a:lnTo>
                  <a:lnTo>
                    <a:pt x="0" y="197230"/>
                  </a:lnTo>
                  <a:lnTo>
                    <a:pt x="0" y="19176"/>
                  </a:lnTo>
                  <a:close/>
                </a:path>
              </a:pathLst>
            </a:custGeom>
            <a:ln w="25907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80534" y="2872232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66FF"/>
                </a:solidFill>
                <a:latin typeface="Wingdings"/>
                <a:cs typeface="Wingdings"/>
              </a:rPr>
              <a:t>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083555" y="2866466"/>
            <a:ext cx="5283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400" dirty="0">
                <a:solidFill>
                  <a:srgbClr val="3366FF"/>
                </a:solidFill>
                <a:latin typeface="Wingdings"/>
                <a:cs typeface="Wingdings"/>
              </a:rPr>
              <a:t></a:t>
            </a:r>
            <a:r>
              <a:rPr sz="1400" dirty="0">
                <a:solidFill>
                  <a:srgbClr val="3366FF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solidFill>
                  <a:srgbClr val="3366FF"/>
                </a:solidFill>
                <a:latin typeface="Wingdings"/>
                <a:cs typeface="Wingdings"/>
              </a:rPr>
              <a:t>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362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2" y="2328672"/>
            <a:ext cx="3502152" cy="11003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3788664"/>
            <a:ext cx="3480816" cy="16718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9411" y="2328672"/>
            <a:ext cx="3755136" cy="19857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3423" y="3804030"/>
            <a:ext cx="184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FF"/>
                </a:solidFill>
                <a:latin typeface="Wingdings"/>
                <a:cs typeface="Wingdings"/>
              </a:rPr>
              <a:t>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06400" y="2376677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66FF"/>
                </a:solidFill>
                <a:latin typeface="Wingdings"/>
                <a:cs typeface="Wingdings"/>
              </a:rPr>
              <a:t>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115" y="2359279"/>
            <a:ext cx="1847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366FF"/>
                </a:solidFill>
                <a:latin typeface="Wingdings"/>
                <a:cs typeface="Wingdings"/>
              </a:rPr>
              <a:t>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81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11.1</a:t>
            </a:r>
            <a:r>
              <a:rPr sz="3000" spc="-110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6895465" cy="13785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데이터베이스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엔티티,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관계,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속성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요소가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테이블,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컬럼,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키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등으로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변환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성능을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고려하여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굴림"/>
                <a:cs typeface="굴림"/>
              </a:rPr>
              <a:t>반정규화</a:t>
            </a:r>
            <a:r>
              <a:rPr sz="1800" b="1" spc="-95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과정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시행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인덱스와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뷰를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4572000"/>
            <a:ext cx="914400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돋움"/>
                <a:cs typeface="돋움"/>
              </a:rPr>
              <a:t>논리적</a:t>
            </a:r>
            <a:endParaRPr sz="1400">
              <a:latin typeface="돋움"/>
              <a:cs typeface="돋움"/>
            </a:endParaRPr>
          </a:p>
          <a:p>
            <a:pPr marL="123825">
              <a:lnSpc>
                <a:spcPct val="100000"/>
              </a:lnSpc>
            </a:pPr>
            <a:r>
              <a:rPr sz="1400" dirty="0">
                <a:latin typeface="돋움"/>
                <a:cs typeface="돋움"/>
              </a:rPr>
              <a:t>DB</a:t>
            </a:r>
            <a:r>
              <a:rPr sz="1400" spc="-1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설계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3691" y="4572000"/>
            <a:ext cx="940435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돋움"/>
                <a:cs typeface="돋움"/>
              </a:rPr>
              <a:t>물리적</a:t>
            </a:r>
            <a:endParaRPr sz="1400">
              <a:latin typeface="돋움"/>
              <a:cs typeface="돋움"/>
            </a:endParaRPr>
          </a:p>
          <a:p>
            <a:pPr marL="138430">
              <a:lnSpc>
                <a:spcPct val="100000"/>
              </a:lnSpc>
            </a:pPr>
            <a:r>
              <a:rPr sz="1400" dirty="0">
                <a:latin typeface="돋움"/>
                <a:cs typeface="돋움"/>
              </a:rPr>
              <a:t>DB</a:t>
            </a:r>
            <a:r>
              <a:rPr sz="1400" spc="-110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설계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7427" y="4491228"/>
            <a:ext cx="771525" cy="695325"/>
            <a:chOff x="757427" y="4491228"/>
            <a:chExt cx="771525" cy="695325"/>
          </a:xfrm>
        </p:grpSpPr>
        <p:sp>
          <p:nvSpPr>
            <p:cNvPr id="7" name="object 7"/>
            <p:cNvSpPr/>
            <p:nvPr/>
          </p:nvSpPr>
          <p:spPr>
            <a:xfrm>
              <a:off x="761999" y="44958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1000" y="0"/>
                  </a:moveTo>
                  <a:lnTo>
                    <a:pt x="329299" y="3130"/>
                  </a:lnTo>
                  <a:lnTo>
                    <a:pt x="279713" y="12250"/>
                  </a:lnTo>
                  <a:lnTo>
                    <a:pt x="232695" y="26949"/>
                  </a:lnTo>
                  <a:lnTo>
                    <a:pt x="188699" y="46820"/>
                  </a:lnTo>
                  <a:lnTo>
                    <a:pt x="148179" y="71454"/>
                  </a:lnTo>
                  <a:lnTo>
                    <a:pt x="111590" y="100441"/>
                  </a:lnTo>
                  <a:lnTo>
                    <a:pt x="79384" y="133373"/>
                  </a:lnTo>
                  <a:lnTo>
                    <a:pt x="52016" y="169841"/>
                  </a:lnTo>
                  <a:lnTo>
                    <a:pt x="29940" y="209436"/>
                  </a:lnTo>
                  <a:lnTo>
                    <a:pt x="13609" y="251751"/>
                  </a:lnTo>
                  <a:lnTo>
                    <a:pt x="3477" y="296375"/>
                  </a:lnTo>
                  <a:lnTo>
                    <a:pt x="0" y="342900"/>
                  </a:lnTo>
                  <a:lnTo>
                    <a:pt x="3477" y="389424"/>
                  </a:lnTo>
                  <a:lnTo>
                    <a:pt x="13609" y="434048"/>
                  </a:lnTo>
                  <a:lnTo>
                    <a:pt x="29940" y="476363"/>
                  </a:lnTo>
                  <a:lnTo>
                    <a:pt x="52016" y="515958"/>
                  </a:lnTo>
                  <a:lnTo>
                    <a:pt x="79384" y="552426"/>
                  </a:lnTo>
                  <a:lnTo>
                    <a:pt x="111590" y="585358"/>
                  </a:lnTo>
                  <a:lnTo>
                    <a:pt x="148179" y="614345"/>
                  </a:lnTo>
                  <a:lnTo>
                    <a:pt x="188699" y="638979"/>
                  </a:lnTo>
                  <a:lnTo>
                    <a:pt x="232695" y="658850"/>
                  </a:lnTo>
                  <a:lnTo>
                    <a:pt x="279713" y="673549"/>
                  </a:lnTo>
                  <a:lnTo>
                    <a:pt x="329299" y="682669"/>
                  </a:lnTo>
                  <a:lnTo>
                    <a:pt x="381000" y="685800"/>
                  </a:lnTo>
                  <a:lnTo>
                    <a:pt x="432703" y="682669"/>
                  </a:lnTo>
                  <a:lnTo>
                    <a:pt x="482291" y="673549"/>
                  </a:lnTo>
                  <a:lnTo>
                    <a:pt x="529310" y="658850"/>
                  </a:lnTo>
                  <a:lnTo>
                    <a:pt x="573306" y="638979"/>
                  </a:lnTo>
                  <a:lnTo>
                    <a:pt x="613825" y="614345"/>
                  </a:lnTo>
                  <a:lnTo>
                    <a:pt x="650414" y="585358"/>
                  </a:lnTo>
                  <a:lnTo>
                    <a:pt x="682619" y="552426"/>
                  </a:lnTo>
                  <a:lnTo>
                    <a:pt x="709986" y="515958"/>
                  </a:lnTo>
                  <a:lnTo>
                    <a:pt x="732061" y="476363"/>
                  </a:lnTo>
                  <a:lnTo>
                    <a:pt x="748391" y="434048"/>
                  </a:lnTo>
                  <a:lnTo>
                    <a:pt x="758522" y="389424"/>
                  </a:lnTo>
                  <a:lnTo>
                    <a:pt x="762000" y="342900"/>
                  </a:lnTo>
                  <a:lnTo>
                    <a:pt x="758522" y="296375"/>
                  </a:lnTo>
                  <a:lnTo>
                    <a:pt x="748391" y="251751"/>
                  </a:lnTo>
                  <a:lnTo>
                    <a:pt x="732061" y="209436"/>
                  </a:lnTo>
                  <a:lnTo>
                    <a:pt x="709986" y="169841"/>
                  </a:lnTo>
                  <a:lnTo>
                    <a:pt x="682619" y="133373"/>
                  </a:lnTo>
                  <a:lnTo>
                    <a:pt x="650414" y="100441"/>
                  </a:lnTo>
                  <a:lnTo>
                    <a:pt x="613825" y="71454"/>
                  </a:lnTo>
                  <a:lnTo>
                    <a:pt x="573306" y="46820"/>
                  </a:lnTo>
                  <a:lnTo>
                    <a:pt x="529310" y="26949"/>
                  </a:lnTo>
                  <a:lnTo>
                    <a:pt x="482291" y="12250"/>
                  </a:lnTo>
                  <a:lnTo>
                    <a:pt x="432703" y="313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44958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342900"/>
                  </a:moveTo>
                  <a:lnTo>
                    <a:pt x="3477" y="296375"/>
                  </a:lnTo>
                  <a:lnTo>
                    <a:pt x="13609" y="251751"/>
                  </a:lnTo>
                  <a:lnTo>
                    <a:pt x="29940" y="209436"/>
                  </a:lnTo>
                  <a:lnTo>
                    <a:pt x="52016" y="169841"/>
                  </a:lnTo>
                  <a:lnTo>
                    <a:pt x="79384" y="133373"/>
                  </a:lnTo>
                  <a:lnTo>
                    <a:pt x="111590" y="100441"/>
                  </a:lnTo>
                  <a:lnTo>
                    <a:pt x="148179" y="71454"/>
                  </a:lnTo>
                  <a:lnTo>
                    <a:pt x="188699" y="46820"/>
                  </a:lnTo>
                  <a:lnTo>
                    <a:pt x="232695" y="26949"/>
                  </a:lnTo>
                  <a:lnTo>
                    <a:pt x="279713" y="12250"/>
                  </a:lnTo>
                  <a:lnTo>
                    <a:pt x="329299" y="3130"/>
                  </a:lnTo>
                  <a:lnTo>
                    <a:pt x="381000" y="0"/>
                  </a:lnTo>
                  <a:lnTo>
                    <a:pt x="432703" y="3130"/>
                  </a:lnTo>
                  <a:lnTo>
                    <a:pt x="482291" y="12250"/>
                  </a:lnTo>
                  <a:lnTo>
                    <a:pt x="529310" y="26949"/>
                  </a:lnTo>
                  <a:lnTo>
                    <a:pt x="573306" y="46820"/>
                  </a:lnTo>
                  <a:lnTo>
                    <a:pt x="613825" y="71454"/>
                  </a:lnTo>
                  <a:lnTo>
                    <a:pt x="650414" y="100441"/>
                  </a:lnTo>
                  <a:lnTo>
                    <a:pt x="682619" y="133373"/>
                  </a:lnTo>
                  <a:lnTo>
                    <a:pt x="709986" y="169841"/>
                  </a:lnTo>
                  <a:lnTo>
                    <a:pt x="732061" y="209436"/>
                  </a:lnTo>
                  <a:lnTo>
                    <a:pt x="748391" y="251751"/>
                  </a:lnTo>
                  <a:lnTo>
                    <a:pt x="758522" y="296375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1" y="434048"/>
                  </a:lnTo>
                  <a:lnTo>
                    <a:pt x="732061" y="476363"/>
                  </a:lnTo>
                  <a:lnTo>
                    <a:pt x="709986" y="515958"/>
                  </a:lnTo>
                  <a:lnTo>
                    <a:pt x="682619" y="552426"/>
                  </a:lnTo>
                  <a:lnTo>
                    <a:pt x="650414" y="585358"/>
                  </a:lnTo>
                  <a:lnTo>
                    <a:pt x="613825" y="614345"/>
                  </a:lnTo>
                  <a:lnTo>
                    <a:pt x="573306" y="638979"/>
                  </a:lnTo>
                  <a:lnTo>
                    <a:pt x="529310" y="658850"/>
                  </a:lnTo>
                  <a:lnTo>
                    <a:pt x="482291" y="673549"/>
                  </a:lnTo>
                  <a:lnTo>
                    <a:pt x="432703" y="682669"/>
                  </a:lnTo>
                  <a:lnTo>
                    <a:pt x="381000" y="685800"/>
                  </a:lnTo>
                  <a:lnTo>
                    <a:pt x="329299" y="682669"/>
                  </a:lnTo>
                  <a:lnTo>
                    <a:pt x="279713" y="673549"/>
                  </a:lnTo>
                  <a:lnTo>
                    <a:pt x="232695" y="658850"/>
                  </a:lnTo>
                  <a:lnTo>
                    <a:pt x="188699" y="638979"/>
                  </a:lnTo>
                  <a:lnTo>
                    <a:pt x="148179" y="614345"/>
                  </a:lnTo>
                  <a:lnTo>
                    <a:pt x="111590" y="585358"/>
                  </a:lnTo>
                  <a:lnTo>
                    <a:pt x="79384" y="552426"/>
                  </a:lnTo>
                  <a:lnTo>
                    <a:pt x="52016" y="515958"/>
                  </a:lnTo>
                  <a:lnTo>
                    <a:pt x="29940" y="476363"/>
                  </a:lnTo>
                  <a:lnTo>
                    <a:pt x="13609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2601" y="4609338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현실  세계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436" y="4719828"/>
            <a:ext cx="237744" cy="2377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27" y="4719828"/>
            <a:ext cx="237744" cy="2377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86493" y="4262437"/>
            <a:ext cx="3600450" cy="1152525"/>
            <a:chOff x="3186493" y="4262437"/>
            <a:chExt cx="3600450" cy="11525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036" y="4719827"/>
              <a:ext cx="237744" cy="237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5627" y="4719827"/>
              <a:ext cx="237744" cy="237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8627" y="4719827"/>
              <a:ext cx="237744" cy="237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91255" y="4267200"/>
              <a:ext cx="3322320" cy="1143000"/>
            </a:xfrm>
            <a:custGeom>
              <a:avLst/>
              <a:gdLst/>
              <a:ahLst/>
              <a:cxnLst/>
              <a:rect l="l" t="t" r="r" b="b"/>
              <a:pathLst>
                <a:path w="3322320" h="1143000">
                  <a:moveTo>
                    <a:pt x="0" y="1143000"/>
                  </a:moveTo>
                  <a:lnTo>
                    <a:pt x="3322320" y="1143000"/>
                  </a:lnTo>
                  <a:lnTo>
                    <a:pt x="332232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6599" y="4622291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762000" y="0"/>
                  </a:moveTo>
                  <a:lnTo>
                    <a:pt x="0" y="0"/>
                  </a:lnTo>
                  <a:lnTo>
                    <a:pt x="0" y="498093"/>
                  </a:lnTo>
                  <a:lnTo>
                    <a:pt x="60102" y="511230"/>
                  </a:lnTo>
                  <a:lnTo>
                    <a:pt x="113934" y="520065"/>
                  </a:lnTo>
                  <a:lnTo>
                    <a:pt x="162277" y="525029"/>
                  </a:lnTo>
                  <a:lnTo>
                    <a:pt x="205917" y="526552"/>
                  </a:lnTo>
                  <a:lnTo>
                    <a:pt x="245637" y="525066"/>
                  </a:lnTo>
                  <a:lnTo>
                    <a:pt x="316454" y="514786"/>
                  </a:lnTo>
                  <a:lnTo>
                    <a:pt x="381000" y="497633"/>
                  </a:lnTo>
                  <a:lnTo>
                    <a:pt x="445545" y="477051"/>
                  </a:lnTo>
                  <a:lnTo>
                    <a:pt x="479777" y="466550"/>
                  </a:lnTo>
                  <a:lnTo>
                    <a:pt x="556082" y="447283"/>
                  </a:lnTo>
                  <a:lnTo>
                    <a:pt x="599722" y="439377"/>
                  </a:lnTo>
                  <a:lnTo>
                    <a:pt x="648065" y="433196"/>
                  </a:lnTo>
                  <a:lnTo>
                    <a:pt x="701897" y="429172"/>
                  </a:lnTo>
                  <a:lnTo>
                    <a:pt x="762000" y="42773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6599" y="4622291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0" y="0"/>
                  </a:moveTo>
                  <a:lnTo>
                    <a:pt x="762000" y="0"/>
                  </a:lnTo>
                  <a:lnTo>
                    <a:pt x="762000" y="427735"/>
                  </a:lnTo>
                  <a:lnTo>
                    <a:pt x="701897" y="429172"/>
                  </a:lnTo>
                  <a:lnTo>
                    <a:pt x="648065" y="433196"/>
                  </a:lnTo>
                  <a:lnTo>
                    <a:pt x="599722" y="439377"/>
                  </a:lnTo>
                  <a:lnTo>
                    <a:pt x="556082" y="447283"/>
                  </a:lnTo>
                  <a:lnTo>
                    <a:pt x="516362" y="456484"/>
                  </a:lnTo>
                  <a:lnTo>
                    <a:pt x="445545" y="477051"/>
                  </a:lnTo>
                  <a:lnTo>
                    <a:pt x="412880" y="487555"/>
                  </a:lnTo>
                  <a:lnTo>
                    <a:pt x="381000" y="497633"/>
                  </a:lnTo>
                  <a:lnTo>
                    <a:pt x="316454" y="514786"/>
                  </a:lnTo>
                  <a:lnTo>
                    <a:pt x="245637" y="525066"/>
                  </a:lnTo>
                  <a:lnTo>
                    <a:pt x="205917" y="526552"/>
                  </a:lnTo>
                  <a:lnTo>
                    <a:pt x="162277" y="525029"/>
                  </a:lnTo>
                  <a:lnTo>
                    <a:pt x="113934" y="520065"/>
                  </a:lnTo>
                  <a:lnTo>
                    <a:pt x="60102" y="511230"/>
                  </a:lnTo>
                  <a:lnTo>
                    <a:pt x="0" y="4980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58000" y="4572000"/>
            <a:ext cx="635635" cy="53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돋움"/>
                <a:cs typeface="돋움"/>
              </a:rPr>
              <a:t>DB</a:t>
            </a:r>
            <a:endParaRPr sz="1400">
              <a:latin typeface="돋움"/>
              <a:cs typeface="돋움"/>
            </a:endParaRPr>
          </a:p>
          <a:p>
            <a:pPr marL="140335">
              <a:lnSpc>
                <a:spcPct val="100000"/>
              </a:lnSpc>
            </a:pPr>
            <a:r>
              <a:rPr sz="1400" dirty="0">
                <a:latin typeface="돋움"/>
                <a:cs typeface="돋움"/>
              </a:rPr>
              <a:t>구축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328" y="4719828"/>
            <a:ext cx="237744" cy="23774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920228" y="4567428"/>
            <a:ext cx="619125" cy="568960"/>
            <a:chOff x="7920228" y="4567428"/>
            <a:chExt cx="619125" cy="568960"/>
          </a:xfrm>
        </p:grpSpPr>
        <p:sp>
          <p:nvSpPr>
            <p:cNvPr id="22" name="object 22"/>
            <p:cNvSpPr/>
            <p:nvPr/>
          </p:nvSpPr>
          <p:spPr>
            <a:xfrm>
              <a:off x="7924800" y="4641850"/>
              <a:ext cx="609600" cy="489584"/>
            </a:xfrm>
            <a:custGeom>
              <a:avLst/>
              <a:gdLst/>
              <a:ahLst/>
              <a:cxnLst/>
              <a:rect l="l" t="t" r="r" b="b"/>
              <a:pathLst>
                <a:path w="609600" h="489585">
                  <a:moveTo>
                    <a:pt x="609600" y="0"/>
                  </a:moveTo>
                  <a:lnTo>
                    <a:pt x="578609" y="30812"/>
                  </a:lnTo>
                  <a:lnTo>
                    <a:pt x="542619" y="43803"/>
                  </a:lnTo>
                  <a:lnTo>
                    <a:pt x="495411" y="54631"/>
                  </a:lnTo>
                  <a:lnTo>
                    <a:pt x="438816" y="62879"/>
                  </a:lnTo>
                  <a:lnTo>
                    <a:pt x="374668" y="68133"/>
                  </a:lnTo>
                  <a:lnTo>
                    <a:pt x="304800" y="69976"/>
                  </a:lnTo>
                  <a:lnTo>
                    <a:pt x="234931" y="68133"/>
                  </a:lnTo>
                  <a:lnTo>
                    <a:pt x="170783" y="62879"/>
                  </a:lnTo>
                  <a:lnTo>
                    <a:pt x="114188" y="54631"/>
                  </a:lnTo>
                  <a:lnTo>
                    <a:pt x="66980" y="43803"/>
                  </a:lnTo>
                  <a:lnTo>
                    <a:pt x="30990" y="30812"/>
                  </a:lnTo>
                  <a:lnTo>
                    <a:pt x="0" y="0"/>
                  </a:lnTo>
                  <a:lnTo>
                    <a:pt x="0" y="419481"/>
                  </a:lnTo>
                  <a:lnTo>
                    <a:pt x="30990" y="450293"/>
                  </a:lnTo>
                  <a:lnTo>
                    <a:pt x="66980" y="463284"/>
                  </a:lnTo>
                  <a:lnTo>
                    <a:pt x="114188" y="474112"/>
                  </a:lnTo>
                  <a:lnTo>
                    <a:pt x="170783" y="482360"/>
                  </a:lnTo>
                  <a:lnTo>
                    <a:pt x="234931" y="487614"/>
                  </a:lnTo>
                  <a:lnTo>
                    <a:pt x="304800" y="489457"/>
                  </a:lnTo>
                  <a:lnTo>
                    <a:pt x="374668" y="487614"/>
                  </a:lnTo>
                  <a:lnTo>
                    <a:pt x="438816" y="482360"/>
                  </a:lnTo>
                  <a:lnTo>
                    <a:pt x="495411" y="474112"/>
                  </a:lnTo>
                  <a:lnTo>
                    <a:pt x="542619" y="463284"/>
                  </a:lnTo>
                  <a:lnTo>
                    <a:pt x="578609" y="450293"/>
                  </a:lnTo>
                  <a:lnTo>
                    <a:pt x="609600" y="4194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4800" y="4572000"/>
              <a:ext cx="609600" cy="140335"/>
            </a:xfrm>
            <a:custGeom>
              <a:avLst/>
              <a:gdLst/>
              <a:ahLst/>
              <a:cxnLst/>
              <a:rect l="l" t="t" r="r" b="b"/>
              <a:pathLst>
                <a:path w="609600" h="140335">
                  <a:moveTo>
                    <a:pt x="304800" y="0"/>
                  </a:moveTo>
                  <a:lnTo>
                    <a:pt x="234931" y="1843"/>
                  </a:lnTo>
                  <a:lnTo>
                    <a:pt x="170783" y="7094"/>
                  </a:lnTo>
                  <a:lnTo>
                    <a:pt x="114188" y="15335"/>
                  </a:lnTo>
                  <a:lnTo>
                    <a:pt x="66980" y="26149"/>
                  </a:lnTo>
                  <a:lnTo>
                    <a:pt x="30990" y="39118"/>
                  </a:lnTo>
                  <a:lnTo>
                    <a:pt x="0" y="69850"/>
                  </a:lnTo>
                  <a:lnTo>
                    <a:pt x="8053" y="85922"/>
                  </a:lnTo>
                  <a:lnTo>
                    <a:pt x="66980" y="113653"/>
                  </a:lnTo>
                  <a:lnTo>
                    <a:pt x="114188" y="124481"/>
                  </a:lnTo>
                  <a:lnTo>
                    <a:pt x="170783" y="132729"/>
                  </a:lnTo>
                  <a:lnTo>
                    <a:pt x="234931" y="137983"/>
                  </a:lnTo>
                  <a:lnTo>
                    <a:pt x="304800" y="139826"/>
                  </a:lnTo>
                  <a:lnTo>
                    <a:pt x="374668" y="137983"/>
                  </a:lnTo>
                  <a:lnTo>
                    <a:pt x="438816" y="132729"/>
                  </a:lnTo>
                  <a:lnTo>
                    <a:pt x="495411" y="124481"/>
                  </a:lnTo>
                  <a:lnTo>
                    <a:pt x="542619" y="113653"/>
                  </a:lnTo>
                  <a:lnTo>
                    <a:pt x="578609" y="100662"/>
                  </a:lnTo>
                  <a:lnTo>
                    <a:pt x="609600" y="69850"/>
                  </a:lnTo>
                  <a:lnTo>
                    <a:pt x="601546" y="53824"/>
                  </a:lnTo>
                  <a:lnTo>
                    <a:pt x="542619" y="26149"/>
                  </a:lnTo>
                  <a:lnTo>
                    <a:pt x="495411" y="15335"/>
                  </a:lnTo>
                  <a:lnTo>
                    <a:pt x="438816" y="7094"/>
                  </a:lnTo>
                  <a:lnTo>
                    <a:pt x="374668" y="184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24800" y="4572000"/>
              <a:ext cx="609600" cy="559435"/>
            </a:xfrm>
            <a:custGeom>
              <a:avLst/>
              <a:gdLst/>
              <a:ahLst/>
              <a:cxnLst/>
              <a:rect l="l" t="t" r="r" b="b"/>
              <a:pathLst>
                <a:path w="609600" h="559435">
                  <a:moveTo>
                    <a:pt x="609600" y="69850"/>
                  </a:moveTo>
                  <a:lnTo>
                    <a:pt x="578609" y="100662"/>
                  </a:lnTo>
                  <a:lnTo>
                    <a:pt x="542619" y="113653"/>
                  </a:lnTo>
                  <a:lnTo>
                    <a:pt x="495411" y="124481"/>
                  </a:lnTo>
                  <a:lnTo>
                    <a:pt x="438816" y="132729"/>
                  </a:lnTo>
                  <a:lnTo>
                    <a:pt x="374668" y="137983"/>
                  </a:lnTo>
                  <a:lnTo>
                    <a:pt x="304800" y="139826"/>
                  </a:lnTo>
                  <a:lnTo>
                    <a:pt x="234931" y="137983"/>
                  </a:lnTo>
                  <a:lnTo>
                    <a:pt x="170783" y="132729"/>
                  </a:lnTo>
                  <a:lnTo>
                    <a:pt x="114188" y="124481"/>
                  </a:lnTo>
                  <a:lnTo>
                    <a:pt x="66980" y="113653"/>
                  </a:lnTo>
                  <a:lnTo>
                    <a:pt x="30990" y="100662"/>
                  </a:lnTo>
                  <a:lnTo>
                    <a:pt x="0" y="69850"/>
                  </a:lnTo>
                  <a:lnTo>
                    <a:pt x="8053" y="53824"/>
                  </a:lnTo>
                  <a:lnTo>
                    <a:pt x="66980" y="26149"/>
                  </a:lnTo>
                  <a:lnTo>
                    <a:pt x="114188" y="15335"/>
                  </a:lnTo>
                  <a:lnTo>
                    <a:pt x="170783" y="7094"/>
                  </a:lnTo>
                  <a:lnTo>
                    <a:pt x="234931" y="1843"/>
                  </a:lnTo>
                  <a:lnTo>
                    <a:pt x="304800" y="0"/>
                  </a:lnTo>
                  <a:lnTo>
                    <a:pt x="374668" y="1843"/>
                  </a:lnTo>
                  <a:lnTo>
                    <a:pt x="438816" y="7094"/>
                  </a:lnTo>
                  <a:lnTo>
                    <a:pt x="495411" y="15335"/>
                  </a:lnTo>
                  <a:lnTo>
                    <a:pt x="542619" y="26149"/>
                  </a:lnTo>
                  <a:lnTo>
                    <a:pt x="578609" y="39118"/>
                  </a:lnTo>
                  <a:lnTo>
                    <a:pt x="609600" y="69850"/>
                  </a:lnTo>
                  <a:close/>
                </a:path>
                <a:path w="609600" h="559435">
                  <a:moveTo>
                    <a:pt x="609600" y="69850"/>
                  </a:moveTo>
                  <a:lnTo>
                    <a:pt x="609600" y="489331"/>
                  </a:lnTo>
                  <a:lnTo>
                    <a:pt x="601546" y="505403"/>
                  </a:lnTo>
                  <a:lnTo>
                    <a:pt x="542619" y="533134"/>
                  </a:lnTo>
                  <a:lnTo>
                    <a:pt x="495411" y="543962"/>
                  </a:lnTo>
                  <a:lnTo>
                    <a:pt x="438816" y="552210"/>
                  </a:lnTo>
                  <a:lnTo>
                    <a:pt x="374668" y="557464"/>
                  </a:lnTo>
                  <a:lnTo>
                    <a:pt x="304800" y="559307"/>
                  </a:lnTo>
                  <a:lnTo>
                    <a:pt x="234931" y="557464"/>
                  </a:lnTo>
                  <a:lnTo>
                    <a:pt x="170783" y="552210"/>
                  </a:lnTo>
                  <a:lnTo>
                    <a:pt x="114188" y="543962"/>
                  </a:lnTo>
                  <a:lnTo>
                    <a:pt x="66980" y="533134"/>
                  </a:lnTo>
                  <a:lnTo>
                    <a:pt x="30990" y="520143"/>
                  </a:lnTo>
                  <a:lnTo>
                    <a:pt x="0" y="489331"/>
                  </a:lnTo>
                  <a:lnTo>
                    <a:pt x="0" y="698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93709" y="4761991"/>
            <a:ext cx="271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1209" y="4608702"/>
            <a:ext cx="666750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167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돋움"/>
                <a:cs typeface="돋움"/>
              </a:rPr>
              <a:t>논리적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5080" algn="ctr">
              <a:lnSpc>
                <a:spcPts val="1670"/>
              </a:lnSpc>
            </a:pPr>
            <a:r>
              <a:rPr sz="1400" dirty="0">
                <a:latin typeface="Arial"/>
                <a:cs typeface="Arial"/>
              </a:rPr>
              <a:t>ERD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10428" y="4605528"/>
            <a:ext cx="771525" cy="535940"/>
            <a:chOff x="5710428" y="4605528"/>
            <a:chExt cx="771525" cy="535940"/>
          </a:xfrm>
        </p:grpSpPr>
        <p:sp>
          <p:nvSpPr>
            <p:cNvPr id="28" name="object 28"/>
            <p:cNvSpPr/>
            <p:nvPr/>
          </p:nvSpPr>
          <p:spPr>
            <a:xfrm>
              <a:off x="5715000" y="46101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762000" y="0"/>
                  </a:moveTo>
                  <a:lnTo>
                    <a:pt x="0" y="0"/>
                  </a:lnTo>
                  <a:lnTo>
                    <a:pt x="0" y="498094"/>
                  </a:lnTo>
                  <a:lnTo>
                    <a:pt x="60102" y="511230"/>
                  </a:lnTo>
                  <a:lnTo>
                    <a:pt x="113934" y="520065"/>
                  </a:lnTo>
                  <a:lnTo>
                    <a:pt x="162277" y="525029"/>
                  </a:lnTo>
                  <a:lnTo>
                    <a:pt x="205917" y="526552"/>
                  </a:lnTo>
                  <a:lnTo>
                    <a:pt x="245637" y="525066"/>
                  </a:lnTo>
                  <a:lnTo>
                    <a:pt x="316454" y="514786"/>
                  </a:lnTo>
                  <a:lnTo>
                    <a:pt x="381000" y="497633"/>
                  </a:lnTo>
                  <a:lnTo>
                    <a:pt x="445545" y="477051"/>
                  </a:lnTo>
                  <a:lnTo>
                    <a:pt x="479777" y="466550"/>
                  </a:lnTo>
                  <a:lnTo>
                    <a:pt x="556082" y="447283"/>
                  </a:lnTo>
                  <a:lnTo>
                    <a:pt x="599722" y="439377"/>
                  </a:lnTo>
                  <a:lnTo>
                    <a:pt x="648065" y="433196"/>
                  </a:lnTo>
                  <a:lnTo>
                    <a:pt x="701897" y="429172"/>
                  </a:lnTo>
                  <a:lnTo>
                    <a:pt x="762000" y="42773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00" y="4610100"/>
              <a:ext cx="762000" cy="527050"/>
            </a:xfrm>
            <a:custGeom>
              <a:avLst/>
              <a:gdLst/>
              <a:ahLst/>
              <a:cxnLst/>
              <a:rect l="l" t="t" r="r" b="b"/>
              <a:pathLst>
                <a:path w="762000" h="527050">
                  <a:moveTo>
                    <a:pt x="0" y="0"/>
                  </a:moveTo>
                  <a:lnTo>
                    <a:pt x="762000" y="0"/>
                  </a:lnTo>
                  <a:lnTo>
                    <a:pt x="762000" y="427736"/>
                  </a:lnTo>
                  <a:lnTo>
                    <a:pt x="701897" y="429172"/>
                  </a:lnTo>
                  <a:lnTo>
                    <a:pt x="648065" y="433196"/>
                  </a:lnTo>
                  <a:lnTo>
                    <a:pt x="599722" y="439377"/>
                  </a:lnTo>
                  <a:lnTo>
                    <a:pt x="556082" y="447283"/>
                  </a:lnTo>
                  <a:lnTo>
                    <a:pt x="516362" y="456484"/>
                  </a:lnTo>
                  <a:lnTo>
                    <a:pt x="445545" y="477051"/>
                  </a:lnTo>
                  <a:lnTo>
                    <a:pt x="412880" y="487555"/>
                  </a:lnTo>
                  <a:lnTo>
                    <a:pt x="381000" y="497633"/>
                  </a:lnTo>
                  <a:lnTo>
                    <a:pt x="316454" y="514786"/>
                  </a:lnTo>
                  <a:lnTo>
                    <a:pt x="245637" y="525066"/>
                  </a:lnTo>
                  <a:lnTo>
                    <a:pt x="205917" y="526552"/>
                  </a:lnTo>
                  <a:lnTo>
                    <a:pt x="162277" y="525029"/>
                  </a:lnTo>
                  <a:lnTo>
                    <a:pt x="113934" y="520065"/>
                  </a:lnTo>
                  <a:lnTo>
                    <a:pt x="60102" y="511230"/>
                  </a:lnTo>
                  <a:lnTo>
                    <a:pt x="0" y="49809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69864" y="4596129"/>
            <a:ext cx="666750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8430" marR="5080" indent="-139065">
              <a:lnSpc>
                <a:spcPts val="1660"/>
              </a:lnSpc>
              <a:spcBef>
                <a:spcPts val="175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dirty="0">
                <a:latin typeface="돋움"/>
                <a:cs typeface="돋움"/>
              </a:rPr>
              <a:t>물리적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-5" dirty="0">
                <a:latin typeface="Arial"/>
                <a:cs typeface="Arial"/>
              </a:rPr>
              <a:t>ERD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2882645" y="5754116"/>
            <a:ext cx="2948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11.1&gt;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데이터베이스</a:t>
            </a:r>
            <a:r>
              <a:rPr sz="1400" b="1" spc="-8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설계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과정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11.4</a:t>
            </a:r>
            <a:r>
              <a:rPr sz="3000" spc="-90" dirty="0"/>
              <a:t> </a:t>
            </a:r>
            <a:r>
              <a:rPr sz="3000" spc="10" dirty="0"/>
              <a:t>뷰(view)의</a:t>
            </a:r>
            <a:r>
              <a:rPr sz="3000" spc="-10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36232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뷰의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완성된</a:t>
            </a:r>
            <a:r>
              <a:rPr sz="1800" b="1" spc="-12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뷰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973" y="2970276"/>
            <a:ext cx="3003323" cy="27224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520683" y="608076"/>
            <a:ext cx="277495" cy="242570"/>
            <a:chOff x="8520683" y="608076"/>
            <a:chExt cx="277495" cy="242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3637" y="621030"/>
              <a:ext cx="251459" cy="2164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33637" y="621030"/>
              <a:ext cx="251460" cy="216535"/>
            </a:xfrm>
            <a:custGeom>
              <a:avLst/>
              <a:gdLst/>
              <a:ahLst/>
              <a:cxnLst/>
              <a:rect l="l" t="t" r="r" b="b"/>
              <a:pathLst>
                <a:path w="251459" h="216534">
                  <a:moveTo>
                    <a:pt x="0" y="108204"/>
                  </a:moveTo>
                  <a:lnTo>
                    <a:pt x="9876" y="66061"/>
                  </a:lnTo>
                  <a:lnTo>
                    <a:pt x="36814" y="31670"/>
                  </a:lnTo>
                  <a:lnTo>
                    <a:pt x="76777" y="8495"/>
                  </a:lnTo>
                  <a:lnTo>
                    <a:pt x="125729" y="0"/>
                  </a:lnTo>
                  <a:lnTo>
                    <a:pt x="174682" y="8495"/>
                  </a:lnTo>
                  <a:lnTo>
                    <a:pt x="214645" y="31670"/>
                  </a:lnTo>
                  <a:lnTo>
                    <a:pt x="241583" y="66061"/>
                  </a:lnTo>
                  <a:lnTo>
                    <a:pt x="251459" y="108204"/>
                  </a:lnTo>
                  <a:lnTo>
                    <a:pt x="241583" y="150346"/>
                  </a:lnTo>
                  <a:lnTo>
                    <a:pt x="214645" y="184737"/>
                  </a:lnTo>
                  <a:lnTo>
                    <a:pt x="174682" y="207912"/>
                  </a:lnTo>
                  <a:lnTo>
                    <a:pt x="125729" y="216408"/>
                  </a:lnTo>
                  <a:lnTo>
                    <a:pt x="76777" y="207912"/>
                  </a:lnTo>
                  <a:lnTo>
                    <a:pt x="36814" y="184737"/>
                  </a:lnTo>
                  <a:lnTo>
                    <a:pt x="9876" y="150346"/>
                  </a:lnTo>
                  <a:lnTo>
                    <a:pt x="0" y="108204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18170" cy="1049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인덱스(index)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굴림"/>
                <a:cs typeface="굴림"/>
              </a:rPr>
              <a:t>인덱스(index)는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검색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속도를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향상시킬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확실한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수단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30" dirty="0">
                <a:latin typeface="굴림"/>
                <a:cs typeface="굴림"/>
              </a:rPr>
              <a:t>책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뒤에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붙어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색인과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비슷한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역할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58028" y="3631691"/>
            <a:ext cx="2981325" cy="1289050"/>
            <a:chOff x="5558028" y="3631691"/>
            <a:chExt cx="2981325" cy="1289050"/>
          </a:xfrm>
        </p:grpSpPr>
        <p:sp>
          <p:nvSpPr>
            <p:cNvPr id="5" name="object 5"/>
            <p:cNvSpPr/>
            <p:nvPr/>
          </p:nvSpPr>
          <p:spPr>
            <a:xfrm>
              <a:off x="5562600" y="3636263"/>
              <a:ext cx="2971800" cy="1279525"/>
            </a:xfrm>
            <a:custGeom>
              <a:avLst/>
              <a:gdLst/>
              <a:ahLst/>
              <a:cxnLst/>
              <a:rect l="l" t="t" r="r" b="b"/>
              <a:pathLst>
                <a:path w="2971800" h="1279525">
                  <a:moveTo>
                    <a:pt x="1238250" y="1066800"/>
                  </a:moveTo>
                  <a:lnTo>
                    <a:pt x="495300" y="1066800"/>
                  </a:lnTo>
                  <a:lnTo>
                    <a:pt x="152400" y="1279525"/>
                  </a:lnTo>
                  <a:lnTo>
                    <a:pt x="1238250" y="1066800"/>
                  </a:lnTo>
                  <a:close/>
                </a:path>
                <a:path w="2971800" h="1279525">
                  <a:moveTo>
                    <a:pt x="2794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2794000" y="1066800"/>
                  </a:lnTo>
                  <a:lnTo>
                    <a:pt x="2841257" y="1060447"/>
                  </a:lnTo>
                  <a:lnTo>
                    <a:pt x="2883727" y="1042519"/>
                  </a:lnTo>
                  <a:lnTo>
                    <a:pt x="2919714" y="1014714"/>
                  </a:lnTo>
                  <a:lnTo>
                    <a:pt x="2947519" y="978727"/>
                  </a:lnTo>
                  <a:lnTo>
                    <a:pt x="2965447" y="936257"/>
                  </a:lnTo>
                  <a:lnTo>
                    <a:pt x="2971800" y="889000"/>
                  </a:lnTo>
                  <a:lnTo>
                    <a:pt x="2971800" y="177800"/>
                  </a:lnTo>
                  <a:lnTo>
                    <a:pt x="2965447" y="130542"/>
                  </a:lnTo>
                  <a:lnTo>
                    <a:pt x="2947519" y="88072"/>
                  </a:lnTo>
                  <a:lnTo>
                    <a:pt x="2919714" y="52085"/>
                  </a:lnTo>
                  <a:lnTo>
                    <a:pt x="2883727" y="24280"/>
                  </a:lnTo>
                  <a:lnTo>
                    <a:pt x="2841257" y="6352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2600" y="3636263"/>
              <a:ext cx="2971800" cy="1279525"/>
            </a:xfrm>
            <a:custGeom>
              <a:avLst/>
              <a:gdLst/>
              <a:ahLst/>
              <a:cxnLst/>
              <a:rect l="l" t="t" r="r" b="b"/>
              <a:pathLst>
                <a:path w="2971800" h="127952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495300" y="0"/>
                  </a:lnTo>
                  <a:lnTo>
                    <a:pt x="1238250" y="0"/>
                  </a:lnTo>
                  <a:lnTo>
                    <a:pt x="2794000" y="0"/>
                  </a:lnTo>
                  <a:lnTo>
                    <a:pt x="2841257" y="6352"/>
                  </a:lnTo>
                  <a:lnTo>
                    <a:pt x="2883727" y="24280"/>
                  </a:lnTo>
                  <a:lnTo>
                    <a:pt x="2919714" y="52085"/>
                  </a:lnTo>
                  <a:lnTo>
                    <a:pt x="2947519" y="88072"/>
                  </a:lnTo>
                  <a:lnTo>
                    <a:pt x="2965447" y="130542"/>
                  </a:lnTo>
                  <a:lnTo>
                    <a:pt x="2971800" y="177800"/>
                  </a:lnTo>
                  <a:lnTo>
                    <a:pt x="2971800" y="622300"/>
                  </a:lnTo>
                  <a:lnTo>
                    <a:pt x="2971800" y="889000"/>
                  </a:lnTo>
                  <a:lnTo>
                    <a:pt x="2965447" y="936257"/>
                  </a:lnTo>
                  <a:lnTo>
                    <a:pt x="2947519" y="978727"/>
                  </a:lnTo>
                  <a:lnTo>
                    <a:pt x="2919714" y="1014714"/>
                  </a:lnTo>
                  <a:lnTo>
                    <a:pt x="2883727" y="1042519"/>
                  </a:lnTo>
                  <a:lnTo>
                    <a:pt x="2841257" y="1060447"/>
                  </a:lnTo>
                  <a:lnTo>
                    <a:pt x="2794000" y="1066800"/>
                  </a:lnTo>
                  <a:lnTo>
                    <a:pt x="1238250" y="1066800"/>
                  </a:lnTo>
                  <a:lnTo>
                    <a:pt x="152400" y="1279525"/>
                  </a:lnTo>
                  <a:lnTo>
                    <a:pt x="4953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95950" y="3716477"/>
            <a:ext cx="2705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‘</a:t>
            </a:r>
            <a:r>
              <a:rPr sz="2000" dirty="0">
                <a:latin typeface="돋움"/>
                <a:cs typeface="돋움"/>
              </a:rPr>
              <a:t>류용신’의</a:t>
            </a:r>
            <a:r>
              <a:rPr sz="2000" spc="-10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전화번호는?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0112" y="3559238"/>
          <a:ext cx="4419600" cy="222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고객번호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성별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전화번호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취미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98004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8279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김철수  홍길동  김영희  박순섭  강고인  류용신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512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M  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111-2323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731-4325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456-1763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345-4352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633-2156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354-2323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241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등산  낚시  등산  여행  낚시  여행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34846" y="5982715"/>
            <a:ext cx="3445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11.20&gt;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고객정보의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(10만명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저장)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38490" cy="12687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0" dirty="0">
                <a:solidFill>
                  <a:srgbClr val="3333CC"/>
                </a:solidFill>
                <a:latin typeface="굴림"/>
                <a:cs typeface="굴림"/>
              </a:rPr>
              <a:t>순차적</a:t>
            </a:r>
            <a:r>
              <a:rPr sz="2000" b="1" spc="-12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접근</a:t>
            </a:r>
            <a:endParaRPr sz="200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5"/>
              </a:spcBef>
              <a:buFont typeface="Symbol"/>
              <a:buChar char="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순차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접근에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검색은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튜플수가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많아지면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시간이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매우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오래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걸리기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때문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에 </a:t>
            </a:r>
            <a:r>
              <a:rPr sz="1800" b="1" dirty="0">
                <a:latin typeface="굴림"/>
                <a:cs typeface="굴림"/>
              </a:rPr>
              <a:t>데이터베이스와 </a:t>
            </a:r>
            <a:r>
              <a:rPr sz="1800" b="1" spc="25" dirty="0">
                <a:latin typeface="굴림"/>
                <a:cs typeface="굴림"/>
              </a:rPr>
              <a:t>같이 </a:t>
            </a:r>
            <a:r>
              <a:rPr sz="1800" b="1" spc="15" dirty="0">
                <a:latin typeface="굴림"/>
                <a:cs typeface="굴림"/>
              </a:rPr>
              <a:t>대량의 </a:t>
            </a:r>
            <a:r>
              <a:rPr sz="1800" b="1" spc="10" dirty="0">
                <a:latin typeface="굴림"/>
                <a:cs typeface="굴림"/>
              </a:rPr>
              <a:t>데이터에 </a:t>
            </a:r>
            <a:r>
              <a:rPr sz="1800" b="1" spc="20" dirty="0">
                <a:latin typeface="굴림"/>
                <a:cs typeface="굴림"/>
              </a:rPr>
              <a:t>대한 </a:t>
            </a:r>
            <a:r>
              <a:rPr sz="1800" b="1" spc="25" dirty="0">
                <a:latin typeface="굴림"/>
                <a:cs typeface="굴림"/>
              </a:rPr>
              <a:t>검색 </a:t>
            </a:r>
            <a:r>
              <a:rPr sz="1800" b="1" spc="5" dirty="0">
                <a:latin typeface="굴림"/>
                <a:cs typeface="굴림"/>
              </a:rPr>
              <a:t>방법으로는 </a:t>
            </a:r>
            <a:r>
              <a:rPr sz="1800" b="1" spc="10" dirty="0">
                <a:latin typeface="굴림"/>
                <a:cs typeface="굴림"/>
              </a:rPr>
              <a:t>적당하지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2" y="3483038"/>
          <a:ext cx="4419600" cy="222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고객번호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성별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전화번호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취미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98004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764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김철수  홍길동  김영희  박순섭  강고인  류용신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449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M  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111-2323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731-4325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456-1763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345-4352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633-2156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354-2323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177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등산  낚시  등산  여행  낚시  여행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24811" y="3886961"/>
            <a:ext cx="114300" cy="1752600"/>
          </a:xfrm>
          <a:custGeom>
            <a:avLst/>
            <a:gdLst/>
            <a:ahLst/>
            <a:cxnLst/>
            <a:rect l="l" t="t" r="r" b="b"/>
            <a:pathLst>
              <a:path w="114300" h="1752600">
                <a:moveTo>
                  <a:pt x="38100" y="1638300"/>
                </a:moveTo>
                <a:lnTo>
                  <a:pt x="0" y="1638300"/>
                </a:lnTo>
                <a:lnTo>
                  <a:pt x="57150" y="1752600"/>
                </a:lnTo>
                <a:lnTo>
                  <a:pt x="104775" y="1657350"/>
                </a:lnTo>
                <a:lnTo>
                  <a:pt x="38100" y="1657350"/>
                </a:lnTo>
                <a:lnTo>
                  <a:pt x="38100" y="1638300"/>
                </a:lnTo>
                <a:close/>
              </a:path>
              <a:path w="114300" h="1752600">
                <a:moveTo>
                  <a:pt x="76200" y="0"/>
                </a:moveTo>
                <a:lnTo>
                  <a:pt x="38100" y="0"/>
                </a:lnTo>
                <a:lnTo>
                  <a:pt x="38100" y="1657350"/>
                </a:lnTo>
                <a:lnTo>
                  <a:pt x="76200" y="1657350"/>
                </a:lnTo>
                <a:lnTo>
                  <a:pt x="76200" y="0"/>
                </a:lnTo>
                <a:close/>
              </a:path>
              <a:path w="114300" h="1752600">
                <a:moveTo>
                  <a:pt x="114300" y="1638300"/>
                </a:moveTo>
                <a:lnTo>
                  <a:pt x="76200" y="1638300"/>
                </a:lnTo>
                <a:lnTo>
                  <a:pt x="76200" y="1657350"/>
                </a:lnTo>
                <a:lnTo>
                  <a:pt x="104775" y="1657350"/>
                </a:lnTo>
                <a:lnTo>
                  <a:pt x="114300" y="16383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74684" cy="13239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25" dirty="0">
                <a:solidFill>
                  <a:srgbClr val="3333CC"/>
                </a:solidFill>
                <a:latin typeface="굴림"/>
                <a:cs typeface="굴림"/>
              </a:rPr>
              <a:t>이진</a:t>
            </a:r>
            <a:r>
              <a:rPr sz="2000" b="1" spc="-114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검색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데이터가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정렬되어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있다면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적은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비교횟수로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원하는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튜플을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찾을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그러나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10만개의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튜플에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상태를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유지하는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매우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비용이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0" dirty="0">
                <a:latin typeface="굴림"/>
                <a:cs typeface="굴림"/>
              </a:rPr>
              <a:t>든다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2712" y="3462337"/>
          <a:ext cx="4419600" cy="224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고객번호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성별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전화번호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취미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98004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764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강고인  김영희  김철수  류용신  박순섭  홍길동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449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M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633-2156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456-1763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111-2323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354-2323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345-4352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731-4325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177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낚시  등산  등산  여행  여행  낚시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97431" y="3715765"/>
            <a:ext cx="873760" cy="1438275"/>
          </a:xfrm>
          <a:custGeom>
            <a:avLst/>
            <a:gdLst/>
            <a:ahLst/>
            <a:cxnLst/>
            <a:rect l="l" t="t" r="r" b="b"/>
            <a:pathLst>
              <a:path w="873760" h="1438275">
                <a:moveTo>
                  <a:pt x="355625" y="1159002"/>
                </a:moveTo>
                <a:lnTo>
                  <a:pt x="355498" y="1159535"/>
                </a:lnTo>
                <a:lnTo>
                  <a:pt x="355625" y="1159002"/>
                </a:lnTo>
                <a:close/>
              </a:path>
              <a:path w="873760" h="1438275">
                <a:moveTo>
                  <a:pt x="355803" y="1159294"/>
                </a:moveTo>
                <a:lnTo>
                  <a:pt x="355663" y="1159598"/>
                </a:lnTo>
                <a:lnTo>
                  <a:pt x="355790" y="1159459"/>
                </a:lnTo>
                <a:lnTo>
                  <a:pt x="355803" y="1159294"/>
                </a:lnTo>
                <a:close/>
              </a:path>
              <a:path w="873760" h="1438275">
                <a:moveTo>
                  <a:pt x="355815" y="1159078"/>
                </a:moveTo>
                <a:lnTo>
                  <a:pt x="355663" y="1159548"/>
                </a:lnTo>
                <a:lnTo>
                  <a:pt x="355815" y="1159078"/>
                </a:lnTo>
                <a:close/>
              </a:path>
              <a:path w="873760" h="1438275">
                <a:moveTo>
                  <a:pt x="355854" y="1157605"/>
                </a:moveTo>
                <a:lnTo>
                  <a:pt x="355790" y="1156944"/>
                </a:lnTo>
                <a:lnTo>
                  <a:pt x="355447" y="1156373"/>
                </a:lnTo>
                <a:lnTo>
                  <a:pt x="355612" y="1158887"/>
                </a:lnTo>
                <a:lnTo>
                  <a:pt x="355739" y="1158214"/>
                </a:lnTo>
                <a:lnTo>
                  <a:pt x="355638" y="1156944"/>
                </a:lnTo>
                <a:lnTo>
                  <a:pt x="355854" y="1157605"/>
                </a:lnTo>
                <a:close/>
              </a:path>
              <a:path w="873760" h="1438275">
                <a:moveTo>
                  <a:pt x="355866" y="1158443"/>
                </a:moveTo>
                <a:lnTo>
                  <a:pt x="355854" y="1157605"/>
                </a:lnTo>
                <a:lnTo>
                  <a:pt x="355625" y="1159002"/>
                </a:lnTo>
                <a:lnTo>
                  <a:pt x="355650" y="1159319"/>
                </a:lnTo>
                <a:lnTo>
                  <a:pt x="355777" y="1159129"/>
                </a:lnTo>
                <a:lnTo>
                  <a:pt x="355866" y="1158443"/>
                </a:lnTo>
                <a:close/>
              </a:path>
              <a:path w="873760" h="1438275">
                <a:moveTo>
                  <a:pt x="355981" y="1158176"/>
                </a:moveTo>
                <a:lnTo>
                  <a:pt x="355917" y="1157795"/>
                </a:lnTo>
                <a:lnTo>
                  <a:pt x="355866" y="1158443"/>
                </a:lnTo>
                <a:lnTo>
                  <a:pt x="355981" y="1158176"/>
                </a:lnTo>
                <a:close/>
              </a:path>
              <a:path w="873760" h="1438275">
                <a:moveTo>
                  <a:pt x="356108" y="1158367"/>
                </a:moveTo>
                <a:lnTo>
                  <a:pt x="356044" y="1158214"/>
                </a:lnTo>
                <a:lnTo>
                  <a:pt x="356006" y="1158367"/>
                </a:lnTo>
                <a:close/>
              </a:path>
              <a:path w="873760" h="1438275">
                <a:moveTo>
                  <a:pt x="356146" y="1157795"/>
                </a:moveTo>
                <a:lnTo>
                  <a:pt x="356069" y="1157401"/>
                </a:lnTo>
                <a:lnTo>
                  <a:pt x="355955" y="1157224"/>
                </a:lnTo>
                <a:lnTo>
                  <a:pt x="356031" y="1158062"/>
                </a:lnTo>
                <a:lnTo>
                  <a:pt x="356146" y="1157795"/>
                </a:lnTo>
                <a:close/>
              </a:path>
              <a:path w="873760" h="1438275">
                <a:moveTo>
                  <a:pt x="873633" y="1333500"/>
                </a:moveTo>
                <a:lnTo>
                  <a:pt x="869530" y="1310259"/>
                </a:lnTo>
                <a:lnTo>
                  <a:pt x="867029" y="1296035"/>
                </a:lnTo>
                <a:lnTo>
                  <a:pt x="840740" y="1300734"/>
                </a:lnTo>
                <a:lnTo>
                  <a:pt x="814705" y="1304925"/>
                </a:lnTo>
                <a:lnTo>
                  <a:pt x="788543" y="1308100"/>
                </a:lnTo>
                <a:lnTo>
                  <a:pt x="762000" y="1310005"/>
                </a:lnTo>
                <a:lnTo>
                  <a:pt x="734695" y="1310259"/>
                </a:lnTo>
                <a:lnTo>
                  <a:pt x="721106" y="1309497"/>
                </a:lnTo>
                <a:lnTo>
                  <a:pt x="677672" y="1303782"/>
                </a:lnTo>
                <a:lnTo>
                  <a:pt x="638810" y="1293876"/>
                </a:lnTo>
                <a:lnTo>
                  <a:pt x="588518" y="1276604"/>
                </a:lnTo>
                <a:lnTo>
                  <a:pt x="541782" y="1258189"/>
                </a:lnTo>
                <a:lnTo>
                  <a:pt x="493014" y="1237107"/>
                </a:lnTo>
                <a:lnTo>
                  <a:pt x="446278" y="1214882"/>
                </a:lnTo>
                <a:lnTo>
                  <a:pt x="405130" y="1192784"/>
                </a:lnTo>
                <a:lnTo>
                  <a:pt x="367538" y="1168273"/>
                </a:lnTo>
                <a:lnTo>
                  <a:pt x="356895" y="1158138"/>
                </a:lnTo>
                <a:lnTo>
                  <a:pt x="357251" y="1157732"/>
                </a:lnTo>
                <a:lnTo>
                  <a:pt x="358902" y="1156462"/>
                </a:lnTo>
                <a:lnTo>
                  <a:pt x="361492" y="1154811"/>
                </a:lnTo>
                <a:lnTo>
                  <a:pt x="362077" y="1154430"/>
                </a:lnTo>
                <a:lnTo>
                  <a:pt x="402463" y="1137666"/>
                </a:lnTo>
                <a:lnTo>
                  <a:pt x="455422" y="1124331"/>
                </a:lnTo>
                <a:lnTo>
                  <a:pt x="494538" y="1116711"/>
                </a:lnTo>
                <a:lnTo>
                  <a:pt x="551434" y="1107440"/>
                </a:lnTo>
                <a:lnTo>
                  <a:pt x="602234" y="1101217"/>
                </a:lnTo>
                <a:lnTo>
                  <a:pt x="673354" y="1097915"/>
                </a:lnTo>
                <a:lnTo>
                  <a:pt x="710819" y="1098042"/>
                </a:lnTo>
                <a:lnTo>
                  <a:pt x="749554" y="1099058"/>
                </a:lnTo>
                <a:lnTo>
                  <a:pt x="755218" y="1099324"/>
                </a:lnTo>
                <a:lnTo>
                  <a:pt x="753237" y="1137285"/>
                </a:lnTo>
                <a:lnTo>
                  <a:pt x="838073" y="1100201"/>
                </a:lnTo>
                <a:lnTo>
                  <a:pt x="870331" y="1086104"/>
                </a:lnTo>
                <a:lnTo>
                  <a:pt x="759206" y="1023112"/>
                </a:lnTo>
                <a:lnTo>
                  <a:pt x="757199" y="1061300"/>
                </a:lnTo>
                <a:lnTo>
                  <a:pt x="750443" y="1060958"/>
                </a:lnTo>
                <a:lnTo>
                  <a:pt x="711073" y="1059942"/>
                </a:lnTo>
                <a:lnTo>
                  <a:pt x="672211" y="1059815"/>
                </a:lnTo>
                <a:lnTo>
                  <a:pt x="634492" y="1060831"/>
                </a:lnTo>
                <a:lnTo>
                  <a:pt x="563118" y="1067308"/>
                </a:lnTo>
                <a:lnTo>
                  <a:pt x="507365" y="1075817"/>
                </a:lnTo>
                <a:lnTo>
                  <a:pt x="447040" y="1087247"/>
                </a:lnTo>
                <a:lnTo>
                  <a:pt x="408432" y="1096391"/>
                </a:lnTo>
                <a:lnTo>
                  <a:pt x="358902" y="1113155"/>
                </a:lnTo>
                <a:lnTo>
                  <a:pt x="356438" y="1114323"/>
                </a:lnTo>
                <a:lnTo>
                  <a:pt x="356438" y="1158176"/>
                </a:lnTo>
                <a:lnTo>
                  <a:pt x="356438" y="1114323"/>
                </a:lnTo>
                <a:lnTo>
                  <a:pt x="356273" y="1114399"/>
                </a:lnTo>
                <a:lnTo>
                  <a:pt x="356273" y="1157782"/>
                </a:lnTo>
                <a:lnTo>
                  <a:pt x="356209" y="1157655"/>
                </a:lnTo>
                <a:lnTo>
                  <a:pt x="356108" y="1158367"/>
                </a:lnTo>
                <a:lnTo>
                  <a:pt x="355981" y="1158443"/>
                </a:lnTo>
                <a:lnTo>
                  <a:pt x="356019" y="1158100"/>
                </a:lnTo>
                <a:lnTo>
                  <a:pt x="355904" y="1158367"/>
                </a:lnTo>
                <a:lnTo>
                  <a:pt x="355828" y="1158963"/>
                </a:lnTo>
                <a:lnTo>
                  <a:pt x="355803" y="1159294"/>
                </a:lnTo>
                <a:lnTo>
                  <a:pt x="355904" y="1159129"/>
                </a:lnTo>
                <a:lnTo>
                  <a:pt x="355790" y="1159459"/>
                </a:lnTo>
                <a:lnTo>
                  <a:pt x="355727" y="1160399"/>
                </a:lnTo>
                <a:lnTo>
                  <a:pt x="355663" y="1159598"/>
                </a:lnTo>
                <a:lnTo>
                  <a:pt x="355561" y="1159865"/>
                </a:lnTo>
                <a:lnTo>
                  <a:pt x="355625" y="1159649"/>
                </a:lnTo>
                <a:lnTo>
                  <a:pt x="355650" y="1159319"/>
                </a:lnTo>
                <a:lnTo>
                  <a:pt x="355549" y="1159459"/>
                </a:lnTo>
                <a:lnTo>
                  <a:pt x="355434" y="1159878"/>
                </a:lnTo>
                <a:lnTo>
                  <a:pt x="355473" y="1159649"/>
                </a:lnTo>
                <a:lnTo>
                  <a:pt x="355206" y="1159979"/>
                </a:lnTo>
                <a:lnTo>
                  <a:pt x="355053" y="1160335"/>
                </a:lnTo>
                <a:lnTo>
                  <a:pt x="355193" y="1159979"/>
                </a:lnTo>
                <a:lnTo>
                  <a:pt x="355447" y="1159598"/>
                </a:lnTo>
                <a:lnTo>
                  <a:pt x="355574" y="1159129"/>
                </a:lnTo>
                <a:lnTo>
                  <a:pt x="355498" y="1159294"/>
                </a:lnTo>
                <a:lnTo>
                  <a:pt x="355396" y="1156258"/>
                </a:lnTo>
                <a:lnTo>
                  <a:pt x="355333" y="1155992"/>
                </a:lnTo>
                <a:lnTo>
                  <a:pt x="355434" y="1156131"/>
                </a:lnTo>
                <a:lnTo>
                  <a:pt x="355396" y="1155700"/>
                </a:lnTo>
                <a:lnTo>
                  <a:pt x="355498" y="1156246"/>
                </a:lnTo>
                <a:lnTo>
                  <a:pt x="355561" y="1156538"/>
                </a:lnTo>
                <a:lnTo>
                  <a:pt x="355790" y="1156944"/>
                </a:lnTo>
                <a:lnTo>
                  <a:pt x="355714" y="1156538"/>
                </a:lnTo>
                <a:lnTo>
                  <a:pt x="355587" y="1156131"/>
                </a:lnTo>
                <a:lnTo>
                  <a:pt x="355650" y="1156258"/>
                </a:lnTo>
                <a:lnTo>
                  <a:pt x="355714" y="1156538"/>
                </a:lnTo>
                <a:lnTo>
                  <a:pt x="355815" y="1156970"/>
                </a:lnTo>
                <a:lnTo>
                  <a:pt x="355930" y="1157185"/>
                </a:lnTo>
                <a:lnTo>
                  <a:pt x="355892" y="1156817"/>
                </a:lnTo>
                <a:lnTo>
                  <a:pt x="355968" y="1156970"/>
                </a:lnTo>
                <a:lnTo>
                  <a:pt x="356184" y="1157465"/>
                </a:lnTo>
                <a:lnTo>
                  <a:pt x="355968" y="1156982"/>
                </a:lnTo>
                <a:lnTo>
                  <a:pt x="356069" y="1157401"/>
                </a:lnTo>
                <a:lnTo>
                  <a:pt x="356184" y="1157605"/>
                </a:lnTo>
                <a:lnTo>
                  <a:pt x="356273" y="1157782"/>
                </a:lnTo>
                <a:lnTo>
                  <a:pt x="356273" y="1114399"/>
                </a:lnTo>
                <a:lnTo>
                  <a:pt x="324637" y="1137285"/>
                </a:lnTo>
                <a:lnTo>
                  <a:pt x="323469" y="1139190"/>
                </a:lnTo>
                <a:lnTo>
                  <a:pt x="321564" y="1142492"/>
                </a:lnTo>
                <a:lnTo>
                  <a:pt x="320802" y="1143762"/>
                </a:lnTo>
                <a:lnTo>
                  <a:pt x="320294" y="1145032"/>
                </a:lnTo>
                <a:lnTo>
                  <a:pt x="319913" y="1146429"/>
                </a:lnTo>
                <a:lnTo>
                  <a:pt x="318731" y="1149985"/>
                </a:lnTo>
                <a:lnTo>
                  <a:pt x="317703" y="1160399"/>
                </a:lnTo>
                <a:lnTo>
                  <a:pt x="317830" y="1161415"/>
                </a:lnTo>
                <a:lnTo>
                  <a:pt x="318897" y="1166368"/>
                </a:lnTo>
                <a:lnTo>
                  <a:pt x="319151" y="1167765"/>
                </a:lnTo>
                <a:lnTo>
                  <a:pt x="320167" y="1170305"/>
                </a:lnTo>
                <a:lnTo>
                  <a:pt x="321945" y="1174115"/>
                </a:lnTo>
                <a:lnTo>
                  <a:pt x="322961" y="1176147"/>
                </a:lnTo>
                <a:lnTo>
                  <a:pt x="323723" y="1177163"/>
                </a:lnTo>
                <a:lnTo>
                  <a:pt x="327787" y="1182751"/>
                </a:lnTo>
                <a:lnTo>
                  <a:pt x="359410" y="1209294"/>
                </a:lnTo>
                <a:lnTo>
                  <a:pt x="407289" y="1237615"/>
                </a:lnTo>
                <a:lnTo>
                  <a:pt x="453136" y="1260602"/>
                </a:lnTo>
                <a:lnTo>
                  <a:pt x="502539" y="1282954"/>
                </a:lnTo>
                <a:lnTo>
                  <a:pt x="551942" y="1303401"/>
                </a:lnTo>
                <a:lnTo>
                  <a:pt x="597916" y="1320546"/>
                </a:lnTo>
                <a:lnTo>
                  <a:pt x="637159" y="1333246"/>
                </a:lnTo>
                <a:lnTo>
                  <a:pt x="687578" y="1344168"/>
                </a:lnTo>
                <a:lnTo>
                  <a:pt x="735076" y="1348232"/>
                </a:lnTo>
                <a:lnTo>
                  <a:pt x="754748" y="1348155"/>
                </a:lnTo>
                <a:lnTo>
                  <a:pt x="755307" y="1361719"/>
                </a:lnTo>
                <a:lnTo>
                  <a:pt x="686308" y="1363980"/>
                </a:lnTo>
                <a:lnTo>
                  <a:pt x="627380" y="1364996"/>
                </a:lnTo>
                <a:lnTo>
                  <a:pt x="570357" y="1365250"/>
                </a:lnTo>
                <a:lnTo>
                  <a:pt x="542671" y="1364869"/>
                </a:lnTo>
                <a:lnTo>
                  <a:pt x="489458" y="1362964"/>
                </a:lnTo>
                <a:lnTo>
                  <a:pt x="439293" y="1359662"/>
                </a:lnTo>
                <a:lnTo>
                  <a:pt x="368681" y="1351788"/>
                </a:lnTo>
                <a:lnTo>
                  <a:pt x="323723" y="1345819"/>
                </a:lnTo>
                <a:lnTo>
                  <a:pt x="281432" y="1339088"/>
                </a:lnTo>
                <a:lnTo>
                  <a:pt x="241681" y="1330833"/>
                </a:lnTo>
                <a:lnTo>
                  <a:pt x="188849" y="1314958"/>
                </a:lnTo>
                <a:lnTo>
                  <a:pt x="145161" y="1293876"/>
                </a:lnTo>
                <a:lnTo>
                  <a:pt x="110998" y="1265936"/>
                </a:lnTo>
                <a:lnTo>
                  <a:pt x="80899" y="1226058"/>
                </a:lnTo>
                <a:lnTo>
                  <a:pt x="56642" y="1177798"/>
                </a:lnTo>
                <a:lnTo>
                  <a:pt x="41656" y="1127252"/>
                </a:lnTo>
                <a:lnTo>
                  <a:pt x="38100" y="1094867"/>
                </a:lnTo>
                <a:lnTo>
                  <a:pt x="38481" y="1080008"/>
                </a:lnTo>
                <a:lnTo>
                  <a:pt x="48514" y="1041527"/>
                </a:lnTo>
                <a:lnTo>
                  <a:pt x="77724" y="1006602"/>
                </a:lnTo>
                <a:lnTo>
                  <a:pt x="109728" y="981964"/>
                </a:lnTo>
                <a:lnTo>
                  <a:pt x="148082" y="958215"/>
                </a:lnTo>
                <a:lnTo>
                  <a:pt x="191135" y="935863"/>
                </a:lnTo>
                <a:lnTo>
                  <a:pt x="236093" y="915670"/>
                </a:lnTo>
                <a:lnTo>
                  <a:pt x="280670" y="898144"/>
                </a:lnTo>
                <a:lnTo>
                  <a:pt x="322707" y="884047"/>
                </a:lnTo>
                <a:lnTo>
                  <a:pt x="359918" y="873633"/>
                </a:lnTo>
                <a:lnTo>
                  <a:pt x="414528" y="864616"/>
                </a:lnTo>
                <a:lnTo>
                  <a:pt x="475221" y="862444"/>
                </a:lnTo>
                <a:lnTo>
                  <a:pt x="488188" y="862711"/>
                </a:lnTo>
                <a:lnTo>
                  <a:pt x="525526" y="864870"/>
                </a:lnTo>
                <a:lnTo>
                  <a:pt x="563118" y="868680"/>
                </a:lnTo>
                <a:lnTo>
                  <a:pt x="600964" y="873379"/>
                </a:lnTo>
                <a:lnTo>
                  <a:pt x="639064" y="878713"/>
                </a:lnTo>
                <a:lnTo>
                  <a:pt x="641375" y="862330"/>
                </a:lnTo>
                <a:lnTo>
                  <a:pt x="641756" y="859637"/>
                </a:lnTo>
                <a:lnTo>
                  <a:pt x="657606" y="859028"/>
                </a:lnTo>
                <a:lnTo>
                  <a:pt x="687705" y="857250"/>
                </a:lnTo>
                <a:lnTo>
                  <a:pt x="748665" y="852424"/>
                </a:lnTo>
                <a:lnTo>
                  <a:pt x="758571" y="851382"/>
                </a:lnTo>
                <a:lnTo>
                  <a:pt x="762508" y="889254"/>
                </a:lnTo>
                <a:lnTo>
                  <a:pt x="870331" y="820547"/>
                </a:lnTo>
                <a:lnTo>
                  <a:pt x="846328" y="811530"/>
                </a:lnTo>
                <a:lnTo>
                  <a:pt x="750697" y="775589"/>
                </a:lnTo>
                <a:lnTo>
                  <a:pt x="745490" y="814324"/>
                </a:lnTo>
                <a:lnTo>
                  <a:pt x="685546" y="819150"/>
                </a:lnTo>
                <a:lnTo>
                  <a:pt x="627126" y="822071"/>
                </a:lnTo>
                <a:lnTo>
                  <a:pt x="598678" y="822452"/>
                </a:lnTo>
                <a:lnTo>
                  <a:pt x="570738" y="822325"/>
                </a:lnTo>
                <a:lnTo>
                  <a:pt x="517017" y="819531"/>
                </a:lnTo>
                <a:lnTo>
                  <a:pt x="466217" y="813181"/>
                </a:lnTo>
                <a:lnTo>
                  <a:pt x="418719" y="802386"/>
                </a:lnTo>
                <a:lnTo>
                  <a:pt x="371729" y="787273"/>
                </a:lnTo>
                <a:lnTo>
                  <a:pt x="325247" y="769112"/>
                </a:lnTo>
                <a:lnTo>
                  <a:pt x="280162" y="747649"/>
                </a:lnTo>
                <a:lnTo>
                  <a:pt x="238252" y="723011"/>
                </a:lnTo>
                <a:lnTo>
                  <a:pt x="200787" y="695325"/>
                </a:lnTo>
                <a:lnTo>
                  <a:pt x="168910" y="664972"/>
                </a:lnTo>
                <a:lnTo>
                  <a:pt x="143891" y="632079"/>
                </a:lnTo>
                <a:lnTo>
                  <a:pt x="126492" y="596138"/>
                </a:lnTo>
                <a:lnTo>
                  <a:pt x="116459" y="553720"/>
                </a:lnTo>
                <a:lnTo>
                  <a:pt x="112522" y="501269"/>
                </a:lnTo>
                <a:lnTo>
                  <a:pt x="112776" y="472694"/>
                </a:lnTo>
                <a:lnTo>
                  <a:pt x="117729" y="412750"/>
                </a:lnTo>
                <a:lnTo>
                  <a:pt x="128143" y="351917"/>
                </a:lnTo>
                <a:lnTo>
                  <a:pt x="143383" y="293243"/>
                </a:lnTo>
                <a:lnTo>
                  <a:pt x="163322" y="239649"/>
                </a:lnTo>
                <a:lnTo>
                  <a:pt x="180467" y="205105"/>
                </a:lnTo>
                <a:lnTo>
                  <a:pt x="212725" y="161163"/>
                </a:lnTo>
                <a:lnTo>
                  <a:pt x="245364" y="133096"/>
                </a:lnTo>
                <a:lnTo>
                  <a:pt x="283972" y="109855"/>
                </a:lnTo>
                <a:lnTo>
                  <a:pt x="328041" y="90805"/>
                </a:lnTo>
                <a:lnTo>
                  <a:pt x="376682" y="75311"/>
                </a:lnTo>
                <a:lnTo>
                  <a:pt x="428752" y="62484"/>
                </a:lnTo>
                <a:lnTo>
                  <a:pt x="511683" y="46863"/>
                </a:lnTo>
                <a:lnTo>
                  <a:pt x="568579" y="37592"/>
                </a:lnTo>
                <a:lnTo>
                  <a:pt x="562483" y="0"/>
                </a:lnTo>
                <a:lnTo>
                  <a:pt x="505460" y="9271"/>
                </a:lnTo>
                <a:lnTo>
                  <a:pt x="449072" y="19431"/>
                </a:lnTo>
                <a:lnTo>
                  <a:pt x="393827" y="31496"/>
                </a:lnTo>
                <a:lnTo>
                  <a:pt x="340995" y="46101"/>
                </a:lnTo>
                <a:lnTo>
                  <a:pt x="291211" y="64516"/>
                </a:lnTo>
                <a:lnTo>
                  <a:pt x="245618" y="87503"/>
                </a:lnTo>
                <a:lnTo>
                  <a:pt x="204851" y="116459"/>
                </a:lnTo>
                <a:lnTo>
                  <a:pt x="170180" y="152146"/>
                </a:lnTo>
                <a:lnTo>
                  <a:pt x="147828" y="185547"/>
                </a:lnTo>
                <a:lnTo>
                  <a:pt x="128651" y="223774"/>
                </a:lnTo>
                <a:lnTo>
                  <a:pt x="107315" y="280924"/>
                </a:lnTo>
                <a:lnTo>
                  <a:pt x="91059" y="343027"/>
                </a:lnTo>
                <a:lnTo>
                  <a:pt x="80010" y="407162"/>
                </a:lnTo>
                <a:lnTo>
                  <a:pt x="74803" y="470535"/>
                </a:lnTo>
                <a:lnTo>
                  <a:pt x="74422" y="501015"/>
                </a:lnTo>
                <a:lnTo>
                  <a:pt x="75692" y="530098"/>
                </a:lnTo>
                <a:lnTo>
                  <a:pt x="80772" y="571246"/>
                </a:lnTo>
                <a:lnTo>
                  <a:pt x="94488" y="618871"/>
                </a:lnTo>
                <a:lnTo>
                  <a:pt x="124079" y="670306"/>
                </a:lnTo>
                <a:lnTo>
                  <a:pt x="156718" y="707009"/>
                </a:lnTo>
                <a:lnTo>
                  <a:pt x="195326" y="739521"/>
                </a:lnTo>
                <a:lnTo>
                  <a:pt x="238633" y="767969"/>
                </a:lnTo>
                <a:lnTo>
                  <a:pt x="285369" y="792734"/>
                </a:lnTo>
                <a:lnTo>
                  <a:pt x="333883" y="813816"/>
                </a:lnTo>
                <a:lnTo>
                  <a:pt x="381330" y="830732"/>
                </a:lnTo>
                <a:lnTo>
                  <a:pt x="371983" y="832231"/>
                </a:lnTo>
                <a:lnTo>
                  <a:pt x="332232" y="841375"/>
                </a:lnTo>
                <a:lnTo>
                  <a:pt x="290449" y="854329"/>
                </a:lnTo>
                <a:lnTo>
                  <a:pt x="245110" y="870839"/>
                </a:lnTo>
                <a:lnTo>
                  <a:pt x="198374" y="890524"/>
                </a:lnTo>
                <a:lnTo>
                  <a:pt x="152273" y="912749"/>
                </a:lnTo>
                <a:lnTo>
                  <a:pt x="108839" y="937006"/>
                </a:lnTo>
                <a:lnTo>
                  <a:pt x="70485" y="963422"/>
                </a:lnTo>
                <a:lnTo>
                  <a:pt x="38481" y="991743"/>
                </a:lnTo>
                <a:lnTo>
                  <a:pt x="8509" y="1038352"/>
                </a:lnTo>
                <a:lnTo>
                  <a:pt x="0" y="1093851"/>
                </a:lnTo>
                <a:lnTo>
                  <a:pt x="1143" y="1113155"/>
                </a:lnTo>
                <a:lnTo>
                  <a:pt x="8128" y="1152271"/>
                </a:lnTo>
                <a:lnTo>
                  <a:pt x="20828" y="1190879"/>
                </a:lnTo>
                <a:lnTo>
                  <a:pt x="37846" y="1227709"/>
                </a:lnTo>
                <a:lnTo>
                  <a:pt x="58674" y="1261491"/>
                </a:lnTo>
                <a:lnTo>
                  <a:pt x="94869" y="1303655"/>
                </a:lnTo>
                <a:lnTo>
                  <a:pt x="139700" y="1334643"/>
                </a:lnTo>
                <a:lnTo>
                  <a:pt x="192913" y="1356741"/>
                </a:lnTo>
                <a:lnTo>
                  <a:pt x="232156" y="1367663"/>
                </a:lnTo>
                <a:lnTo>
                  <a:pt x="273939" y="1376426"/>
                </a:lnTo>
                <a:lnTo>
                  <a:pt x="318008" y="1383538"/>
                </a:lnTo>
                <a:lnTo>
                  <a:pt x="363728" y="1389507"/>
                </a:lnTo>
                <a:lnTo>
                  <a:pt x="410972" y="1394968"/>
                </a:lnTo>
                <a:lnTo>
                  <a:pt x="461010" y="1399540"/>
                </a:lnTo>
                <a:lnTo>
                  <a:pt x="514096" y="1402207"/>
                </a:lnTo>
                <a:lnTo>
                  <a:pt x="569849" y="1403350"/>
                </a:lnTo>
                <a:lnTo>
                  <a:pt x="627507" y="1403096"/>
                </a:lnTo>
                <a:lnTo>
                  <a:pt x="686943" y="1402080"/>
                </a:lnTo>
                <a:lnTo>
                  <a:pt x="756869" y="1399806"/>
                </a:lnTo>
                <a:lnTo>
                  <a:pt x="758444" y="1437894"/>
                </a:lnTo>
                <a:lnTo>
                  <a:pt x="870331" y="1376045"/>
                </a:lnTo>
                <a:lnTo>
                  <a:pt x="836650" y="1360932"/>
                </a:lnTo>
                <a:lnTo>
                  <a:pt x="801077" y="1344980"/>
                </a:lnTo>
                <a:lnTo>
                  <a:pt x="820801" y="1342517"/>
                </a:lnTo>
                <a:lnTo>
                  <a:pt x="847471" y="1338199"/>
                </a:lnTo>
                <a:lnTo>
                  <a:pt x="873633" y="13335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24312" y="3397313"/>
          <a:ext cx="4419600" cy="222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고객번호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성별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전화번호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취미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8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98004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98006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764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김철수  홍길동  김영희  박순섭  강고인  류용신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4490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M  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 </a:t>
                      </a:r>
                      <a:r>
                        <a:rPr sz="1400" b="1" spc="-4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400" b="1" dirty="0">
                          <a:latin typeface="굴림"/>
                          <a:cs typeface="굴림"/>
                        </a:rPr>
                        <a:t>M  </a:t>
                      </a:r>
                      <a:r>
                        <a:rPr sz="1400" b="1" spc="15" dirty="0">
                          <a:latin typeface="굴림"/>
                          <a:cs typeface="굴림"/>
                        </a:rPr>
                        <a:t>F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111-2323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731-4325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456-1763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345-4352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633-2156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354-2323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31775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등산  낚시  등산  여행  낚시  여행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0712" y="3386137"/>
          <a:ext cx="1447800" cy="223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이름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굴림"/>
                          <a:cs typeface="굴림"/>
                        </a:rPr>
                        <a:t>주소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75">
                <a:tc>
                  <a:txBody>
                    <a:bodyPr/>
                    <a:lstStyle/>
                    <a:p>
                      <a:pPr marL="91440" marR="208279" algn="just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sz="1400" b="1" spc="-15" dirty="0">
                          <a:latin typeface="굴림"/>
                          <a:cs typeface="굴림"/>
                        </a:rPr>
                        <a:t>강고인  김영희  김철수  류용신  박순섭  홍길동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…</a:t>
                      </a:r>
                      <a:r>
                        <a:rPr sz="1400" b="1" spc="5" dirty="0">
                          <a:latin typeface="굴림"/>
                          <a:cs typeface="굴림"/>
                        </a:rPr>
                        <a:t>.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5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3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1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6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4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굴림"/>
                          <a:cs typeface="굴림"/>
                        </a:rPr>
                        <a:t>2</a:t>
                      </a:r>
                      <a:endParaRPr sz="1400">
                        <a:latin typeface="굴림"/>
                        <a:cs typeface="굴림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7759" y="3832352"/>
            <a:ext cx="881602" cy="1462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540" y="1733471"/>
            <a:ext cx="8241030" cy="1478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인덱스로</a:t>
            </a:r>
            <a:r>
              <a:rPr sz="2000" b="1" spc="-1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2000" b="1" spc="15" dirty="0">
                <a:solidFill>
                  <a:srgbClr val="3333CC"/>
                </a:solidFill>
                <a:latin typeface="굴림"/>
                <a:cs typeface="굴림"/>
              </a:rPr>
              <a:t>검색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실제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데이터는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정렬되어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않지만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마치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정렬되어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것과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같은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효과를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얻을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굴림"/>
              <a:cs typeface="굴림"/>
            </a:endParaRPr>
          </a:p>
          <a:p>
            <a:pPr marL="153670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인덱스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3569" y="3868165"/>
            <a:ext cx="873760" cy="1438275"/>
          </a:xfrm>
          <a:custGeom>
            <a:avLst/>
            <a:gdLst/>
            <a:ahLst/>
            <a:cxnLst/>
            <a:rect l="l" t="t" r="r" b="b"/>
            <a:pathLst>
              <a:path w="873760" h="1438275">
                <a:moveTo>
                  <a:pt x="355587" y="1159002"/>
                </a:moveTo>
                <a:lnTo>
                  <a:pt x="355460" y="1159535"/>
                </a:lnTo>
                <a:lnTo>
                  <a:pt x="355587" y="1159002"/>
                </a:lnTo>
                <a:close/>
              </a:path>
              <a:path w="873760" h="1438275">
                <a:moveTo>
                  <a:pt x="355765" y="1159294"/>
                </a:moveTo>
                <a:lnTo>
                  <a:pt x="355625" y="1159598"/>
                </a:lnTo>
                <a:lnTo>
                  <a:pt x="355752" y="1159459"/>
                </a:lnTo>
                <a:lnTo>
                  <a:pt x="355765" y="1159294"/>
                </a:lnTo>
                <a:close/>
              </a:path>
              <a:path w="873760" h="1438275">
                <a:moveTo>
                  <a:pt x="355777" y="1159078"/>
                </a:moveTo>
                <a:lnTo>
                  <a:pt x="355625" y="1159548"/>
                </a:lnTo>
                <a:lnTo>
                  <a:pt x="355777" y="1159078"/>
                </a:lnTo>
                <a:close/>
              </a:path>
              <a:path w="873760" h="1438275">
                <a:moveTo>
                  <a:pt x="355815" y="1157605"/>
                </a:moveTo>
                <a:lnTo>
                  <a:pt x="355752" y="1156944"/>
                </a:lnTo>
                <a:lnTo>
                  <a:pt x="355409" y="1156373"/>
                </a:lnTo>
                <a:lnTo>
                  <a:pt x="355574" y="1158887"/>
                </a:lnTo>
                <a:lnTo>
                  <a:pt x="355701" y="1158214"/>
                </a:lnTo>
                <a:lnTo>
                  <a:pt x="355600" y="1156944"/>
                </a:lnTo>
                <a:lnTo>
                  <a:pt x="355815" y="1157605"/>
                </a:lnTo>
                <a:close/>
              </a:path>
              <a:path w="873760" h="1438275">
                <a:moveTo>
                  <a:pt x="355828" y="1158443"/>
                </a:moveTo>
                <a:lnTo>
                  <a:pt x="355815" y="1157605"/>
                </a:lnTo>
                <a:lnTo>
                  <a:pt x="355587" y="1159002"/>
                </a:lnTo>
                <a:lnTo>
                  <a:pt x="355612" y="1159319"/>
                </a:lnTo>
                <a:lnTo>
                  <a:pt x="355739" y="1159129"/>
                </a:lnTo>
                <a:lnTo>
                  <a:pt x="355828" y="1158443"/>
                </a:lnTo>
                <a:close/>
              </a:path>
              <a:path w="873760" h="1438275">
                <a:moveTo>
                  <a:pt x="355942" y="1158176"/>
                </a:moveTo>
                <a:lnTo>
                  <a:pt x="355879" y="1157795"/>
                </a:lnTo>
                <a:lnTo>
                  <a:pt x="355828" y="1158443"/>
                </a:lnTo>
                <a:lnTo>
                  <a:pt x="355942" y="1158176"/>
                </a:lnTo>
                <a:close/>
              </a:path>
              <a:path w="873760" h="1438275">
                <a:moveTo>
                  <a:pt x="356069" y="1158367"/>
                </a:moveTo>
                <a:lnTo>
                  <a:pt x="356006" y="1158214"/>
                </a:lnTo>
                <a:lnTo>
                  <a:pt x="355968" y="1158367"/>
                </a:lnTo>
                <a:close/>
              </a:path>
              <a:path w="873760" h="1438275">
                <a:moveTo>
                  <a:pt x="356108" y="1157795"/>
                </a:moveTo>
                <a:lnTo>
                  <a:pt x="356031" y="1157401"/>
                </a:lnTo>
                <a:lnTo>
                  <a:pt x="355917" y="1157224"/>
                </a:lnTo>
                <a:lnTo>
                  <a:pt x="355993" y="1158062"/>
                </a:lnTo>
                <a:lnTo>
                  <a:pt x="356108" y="1157795"/>
                </a:lnTo>
                <a:close/>
              </a:path>
              <a:path w="873760" h="1438275">
                <a:moveTo>
                  <a:pt x="873594" y="1333512"/>
                </a:moveTo>
                <a:lnTo>
                  <a:pt x="869467" y="1310132"/>
                </a:lnTo>
                <a:lnTo>
                  <a:pt x="866990" y="1296035"/>
                </a:lnTo>
                <a:lnTo>
                  <a:pt x="840701" y="1300734"/>
                </a:lnTo>
                <a:lnTo>
                  <a:pt x="814666" y="1304925"/>
                </a:lnTo>
                <a:lnTo>
                  <a:pt x="788504" y="1308100"/>
                </a:lnTo>
                <a:lnTo>
                  <a:pt x="761961" y="1310005"/>
                </a:lnTo>
                <a:lnTo>
                  <a:pt x="734656" y="1310132"/>
                </a:lnTo>
                <a:lnTo>
                  <a:pt x="721067" y="1309497"/>
                </a:lnTo>
                <a:lnTo>
                  <a:pt x="677633" y="1303782"/>
                </a:lnTo>
                <a:lnTo>
                  <a:pt x="638771" y="1293876"/>
                </a:lnTo>
                <a:lnTo>
                  <a:pt x="588479" y="1276604"/>
                </a:lnTo>
                <a:lnTo>
                  <a:pt x="541743" y="1258189"/>
                </a:lnTo>
                <a:lnTo>
                  <a:pt x="492975" y="1237107"/>
                </a:lnTo>
                <a:lnTo>
                  <a:pt x="446239" y="1214882"/>
                </a:lnTo>
                <a:lnTo>
                  <a:pt x="405091" y="1192784"/>
                </a:lnTo>
                <a:lnTo>
                  <a:pt x="367626" y="1168273"/>
                </a:lnTo>
                <a:lnTo>
                  <a:pt x="356857" y="1158138"/>
                </a:lnTo>
                <a:lnTo>
                  <a:pt x="357212" y="1157732"/>
                </a:lnTo>
                <a:lnTo>
                  <a:pt x="358863" y="1156462"/>
                </a:lnTo>
                <a:lnTo>
                  <a:pt x="361454" y="1154811"/>
                </a:lnTo>
                <a:lnTo>
                  <a:pt x="362038" y="1154430"/>
                </a:lnTo>
                <a:lnTo>
                  <a:pt x="402424" y="1137666"/>
                </a:lnTo>
                <a:lnTo>
                  <a:pt x="455383" y="1124331"/>
                </a:lnTo>
                <a:lnTo>
                  <a:pt x="494499" y="1116711"/>
                </a:lnTo>
                <a:lnTo>
                  <a:pt x="551395" y="1107440"/>
                </a:lnTo>
                <a:lnTo>
                  <a:pt x="602195" y="1101217"/>
                </a:lnTo>
                <a:lnTo>
                  <a:pt x="673315" y="1097915"/>
                </a:lnTo>
                <a:lnTo>
                  <a:pt x="710907" y="1098042"/>
                </a:lnTo>
                <a:lnTo>
                  <a:pt x="749515" y="1099058"/>
                </a:lnTo>
                <a:lnTo>
                  <a:pt x="755180" y="1099324"/>
                </a:lnTo>
                <a:lnTo>
                  <a:pt x="753198" y="1137285"/>
                </a:lnTo>
                <a:lnTo>
                  <a:pt x="838034" y="1100201"/>
                </a:lnTo>
                <a:lnTo>
                  <a:pt x="870292" y="1086104"/>
                </a:lnTo>
                <a:lnTo>
                  <a:pt x="759167" y="1023112"/>
                </a:lnTo>
                <a:lnTo>
                  <a:pt x="757161" y="1061300"/>
                </a:lnTo>
                <a:lnTo>
                  <a:pt x="750404" y="1060958"/>
                </a:lnTo>
                <a:lnTo>
                  <a:pt x="711034" y="1059942"/>
                </a:lnTo>
                <a:lnTo>
                  <a:pt x="672172" y="1059815"/>
                </a:lnTo>
                <a:lnTo>
                  <a:pt x="634453" y="1060831"/>
                </a:lnTo>
                <a:lnTo>
                  <a:pt x="563079" y="1067308"/>
                </a:lnTo>
                <a:lnTo>
                  <a:pt x="507326" y="1075817"/>
                </a:lnTo>
                <a:lnTo>
                  <a:pt x="447001" y="1087247"/>
                </a:lnTo>
                <a:lnTo>
                  <a:pt x="408393" y="1096391"/>
                </a:lnTo>
                <a:lnTo>
                  <a:pt x="358863" y="1113155"/>
                </a:lnTo>
                <a:lnTo>
                  <a:pt x="356400" y="1114323"/>
                </a:lnTo>
                <a:lnTo>
                  <a:pt x="356400" y="1158176"/>
                </a:lnTo>
                <a:lnTo>
                  <a:pt x="356400" y="1114323"/>
                </a:lnTo>
                <a:lnTo>
                  <a:pt x="356235" y="1114399"/>
                </a:lnTo>
                <a:lnTo>
                  <a:pt x="356235" y="1157782"/>
                </a:lnTo>
                <a:lnTo>
                  <a:pt x="356171" y="1157655"/>
                </a:lnTo>
                <a:lnTo>
                  <a:pt x="356069" y="1158367"/>
                </a:lnTo>
                <a:lnTo>
                  <a:pt x="355942" y="1158443"/>
                </a:lnTo>
                <a:lnTo>
                  <a:pt x="355981" y="1158100"/>
                </a:lnTo>
                <a:lnTo>
                  <a:pt x="355866" y="1158367"/>
                </a:lnTo>
                <a:lnTo>
                  <a:pt x="355790" y="1158963"/>
                </a:lnTo>
                <a:lnTo>
                  <a:pt x="355765" y="1159294"/>
                </a:lnTo>
                <a:lnTo>
                  <a:pt x="355866" y="1159129"/>
                </a:lnTo>
                <a:lnTo>
                  <a:pt x="355752" y="1159459"/>
                </a:lnTo>
                <a:lnTo>
                  <a:pt x="355688" y="1160399"/>
                </a:lnTo>
                <a:lnTo>
                  <a:pt x="355625" y="1159598"/>
                </a:lnTo>
                <a:lnTo>
                  <a:pt x="355523" y="1159865"/>
                </a:lnTo>
                <a:lnTo>
                  <a:pt x="355587" y="1159649"/>
                </a:lnTo>
                <a:lnTo>
                  <a:pt x="355612" y="1159319"/>
                </a:lnTo>
                <a:lnTo>
                  <a:pt x="355511" y="1159459"/>
                </a:lnTo>
                <a:lnTo>
                  <a:pt x="355396" y="1159878"/>
                </a:lnTo>
                <a:lnTo>
                  <a:pt x="355434" y="1159649"/>
                </a:lnTo>
                <a:lnTo>
                  <a:pt x="355168" y="1159979"/>
                </a:lnTo>
                <a:lnTo>
                  <a:pt x="355015" y="1160335"/>
                </a:lnTo>
                <a:lnTo>
                  <a:pt x="355155" y="1159979"/>
                </a:lnTo>
                <a:lnTo>
                  <a:pt x="355409" y="1159598"/>
                </a:lnTo>
                <a:lnTo>
                  <a:pt x="355536" y="1159129"/>
                </a:lnTo>
                <a:lnTo>
                  <a:pt x="355460" y="1159294"/>
                </a:lnTo>
                <a:lnTo>
                  <a:pt x="355358" y="1156258"/>
                </a:lnTo>
                <a:lnTo>
                  <a:pt x="355295" y="1155992"/>
                </a:lnTo>
                <a:lnTo>
                  <a:pt x="355396" y="1156131"/>
                </a:lnTo>
                <a:lnTo>
                  <a:pt x="355358" y="1155700"/>
                </a:lnTo>
                <a:lnTo>
                  <a:pt x="355460" y="1156246"/>
                </a:lnTo>
                <a:lnTo>
                  <a:pt x="355523" y="1156538"/>
                </a:lnTo>
                <a:lnTo>
                  <a:pt x="355752" y="1156944"/>
                </a:lnTo>
                <a:lnTo>
                  <a:pt x="355676" y="1156538"/>
                </a:lnTo>
                <a:lnTo>
                  <a:pt x="355549" y="1156131"/>
                </a:lnTo>
                <a:lnTo>
                  <a:pt x="355612" y="1156258"/>
                </a:lnTo>
                <a:lnTo>
                  <a:pt x="355676" y="1156538"/>
                </a:lnTo>
                <a:lnTo>
                  <a:pt x="355777" y="1156970"/>
                </a:lnTo>
                <a:lnTo>
                  <a:pt x="355892" y="1157185"/>
                </a:lnTo>
                <a:lnTo>
                  <a:pt x="355854" y="1156817"/>
                </a:lnTo>
                <a:lnTo>
                  <a:pt x="355930" y="1156970"/>
                </a:lnTo>
                <a:lnTo>
                  <a:pt x="356146" y="1157465"/>
                </a:lnTo>
                <a:lnTo>
                  <a:pt x="355930" y="1156982"/>
                </a:lnTo>
                <a:lnTo>
                  <a:pt x="356031" y="1157401"/>
                </a:lnTo>
                <a:lnTo>
                  <a:pt x="356146" y="1157605"/>
                </a:lnTo>
                <a:lnTo>
                  <a:pt x="356235" y="1157782"/>
                </a:lnTo>
                <a:lnTo>
                  <a:pt x="356235" y="1114399"/>
                </a:lnTo>
                <a:lnTo>
                  <a:pt x="324599" y="1137285"/>
                </a:lnTo>
                <a:lnTo>
                  <a:pt x="323430" y="1139190"/>
                </a:lnTo>
                <a:lnTo>
                  <a:pt x="321525" y="1142492"/>
                </a:lnTo>
                <a:lnTo>
                  <a:pt x="320763" y="1143762"/>
                </a:lnTo>
                <a:lnTo>
                  <a:pt x="320255" y="1145032"/>
                </a:lnTo>
                <a:lnTo>
                  <a:pt x="319874" y="1146429"/>
                </a:lnTo>
                <a:lnTo>
                  <a:pt x="318693" y="1149985"/>
                </a:lnTo>
                <a:lnTo>
                  <a:pt x="317665" y="1160399"/>
                </a:lnTo>
                <a:lnTo>
                  <a:pt x="317792" y="1161415"/>
                </a:lnTo>
                <a:lnTo>
                  <a:pt x="318858" y="1166368"/>
                </a:lnTo>
                <a:lnTo>
                  <a:pt x="319112" y="1167765"/>
                </a:lnTo>
                <a:lnTo>
                  <a:pt x="320128" y="1170305"/>
                </a:lnTo>
                <a:lnTo>
                  <a:pt x="321906" y="1174115"/>
                </a:lnTo>
                <a:lnTo>
                  <a:pt x="322922" y="1176147"/>
                </a:lnTo>
                <a:lnTo>
                  <a:pt x="323684" y="1177163"/>
                </a:lnTo>
                <a:lnTo>
                  <a:pt x="327748" y="1182751"/>
                </a:lnTo>
                <a:lnTo>
                  <a:pt x="359371" y="1209294"/>
                </a:lnTo>
                <a:lnTo>
                  <a:pt x="407250" y="1237615"/>
                </a:lnTo>
                <a:lnTo>
                  <a:pt x="453097" y="1260602"/>
                </a:lnTo>
                <a:lnTo>
                  <a:pt x="502500" y="1282954"/>
                </a:lnTo>
                <a:lnTo>
                  <a:pt x="551903" y="1303401"/>
                </a:lnTo>
                <a:lnTo>
                  <a:pt x="597877" y="1320546"/>
                </a:lnTo>
                <a:lnTo>
                  <a:pt x="637120" y="1333246"/>
                </a:lnTo>
                <a:lnTo>
                  <a:pt x="687539" y="1344168"/>
                </a:lnTo>
                <a:lnTo>
                  <a:pt x="735037" y="1348244"/>
                </a:lnTo>
                <a:lnTo>
                  <a:pt x="754710" y="1348155"/>
                </a:lnTo>
                <a:lnTo>
                  <a:pt x="755269" y="1361719"/>
                </a:lnTo>
                <a:lnTo>
                  <a:pt x="686269" y="1363980"/>
                </a:lnTo>
                <a:lnTo>
                  <a:pt x="627341" y="1364996"/>
                </a:lnTo>
                <a:lnTo>
                  <a:pt x="570318" y="1365250"/>
                </a:lnTo>
                <a:lnTo>
                  <a:pt x="542632" y="1364869"/>
                </a:lnTo>
                <a:lnTo>
                  <a:pt x="489419" y="1362964"/>
                </a:lnTo>
                <a:lnTo>
                  <a:pt x="439254" y="1359662"/>
                </a:lnTo>
                <a:lnTo>
                  <a:pt x="368642" y="1351800"/>
                </a:lnTo>
                <a:lnTo>
                  <a:pt x="323684" y="1345831"/>
                </a:lnTo>
                <a:lnTo>
                  <a:pt x="281393" y="1339100"/>
                </a:lnTo>
                <a:lnTo>
                  <a:pt x="241642" y="1330833"/>
                </a:lnTo>
                <a:lnTo>
                  <a:pt x="188785" y="1314958"/>
                </a:lnTo>
                <a:lnTo>
                  <a:pt x="145084" y="1293876"/>
                </a:lnTo>
                <a:lnTo>
                  <a:pt x="110959" y="1265936"/>
                </a:lnTo>
                <a:lnTo>
                  <a:pt x="80797" y="1226058"/>
                </a:lnTo>
                <a:lnTo>
                  <a:pt x="56565" y="1177798"/>
                </a:lnTo>
                <a:lnTo>
                  <a:pt x="41605" y="1127252"/>
                </a:lnTo>
                <a:lnTo>
                  <a:pt x="38087" y="1094867"/>
                </a:lnTo>
                <a:lnTo>
                  <a:pt x="38379" y="1080008"/>
                </a:lnTo>
                <a:lnTo>
                  <a:pt x="48526" y="1041527"/>
                </a:lnTo>
                <a:lnTo>
                  <a:pt x="77698" y="1006602"/>
                </a:lnTo>
                <a:lnTo>
                  <a:pt x="109664" y="981964"/>
                </a:lnTo>
                <a:lnTo>
                  <a:pt x="148082" y="958215"/>
                </a:lnTo>
                <a:lnTo>
                  <a:pt x="191122" y="935863"/>
                </a:lnTo>
                <a:lnTo>
                  <a:pt x="236054" y="915670"/>
                </a:lnTo>
                <a:lnTo>
                  <a:pt x="280631" y="898144"/>
                </a:lnTo>
                <a:lnTo>
                  <a:pt x="322668" y="884047"/>
                </a:lnTo>
                <a:lnTo>
                  <a:pt x="359879" y="873633"/>
                </a:lnTo>
                <a:lnTo>
                  <a:pt x="414489" y="864616"/>
                </a:lnTo>
                <a:lnTo>
                  <a:pt x="475183" y="862444"/>
                </a:lnTo>
                <a:lnTo>
                  <a:pt x="488149" y="862711"/>
                </a:lnTo>
                <a:lnTo>
                  <a:pt x="525487" y="864870"/>
                </a:lnTo>
                <a:lnTo>
                  <a:pt x="563079" y="868680"/>
                </a:lnTo>
                <a:lnTo>
                  <a:pt x="600925" y="873379"/>
                </a:lnTo>
                <a:lnTo>
                  <a:pt x="639025" y="878713"/>
                </a:lnTo>
                <a:lnTo>
                  <a:pt x="641337" y="862330"/>
                </a:lnTo>
                <a:lnTo>
                  <a:pt x="641718" y="859637"/>
                </a:lnTo>
                <a:lnTo>
                  <a:pt x="657567" y="859028"/>
                </a:lnTo>
                <a:lnTo>
                  <a:pt x="687666" y="857250"/>
                </a:lnTo>
                <a:lnTo>
                  <a:pt x="748626" y="852424"/>
                </a:lnTo>
                <a:lnTo>
                  <a:pt x="758532" y="851382"/>
                </a:lnTo>
                <a:lnTo>
                  <a:pt x="762469" y="889254"/>
                </a:lnTo>
                <a:lnTo>
                  <a:pt x="870292" y="820547"/>
                </a:lnTo>
                <a:lnTo>
                  <a:pt x="846289" y="811530"/>
                </a:lnTo>
                <a:lnTo>
                  <a:pt x="750658" y="775589"/>
                </a:lnTo>
                <a:lnTo>
                  <a:pt x="745451" y="814324"/>
                </a:lnTo>
                <a:lnTo>
                  <a:pt x="685507" y="819150"/>
                </a:lnTo>
                <a:lnTo>
                  <a:pt x="627087" y="822071"/>
                </a:lnTo>
                <a:lnTo>
                  <a:pt x="598639" y="822452"/>
                </a:lnTo>
                <a:lnTo>
                  <a:pt x="570699" y="822325"/>
                </a:lnTo>
                <a:lnTo>
                  <a:pt x="516978" y="819531"/>
                </a:lnTo>
                <a:lnTo>
                  <a:pt x="466178" y="813181"/>
                </a:lnTo>
                <a:lnTo>
                  <a:pt x="418680" y="802386"/>
                </a:lnTo>
                <a:lnTo>
                  <a:pt x="371690" y="787273"/>
                </a:lnTo>
                <a:lnTo>
                  <a:pt x="325208" y="769112"/>
                </a:lnTo>
                <a:lnTo>
                  <a:pt x="280123" y="747649"/>
                </a:lnTo>
                <a:lnTo>
                  <a:pt x="238213" y="723011"/>
                </a:lnTo>
                <a:lnTo>
                  <a:pt x="200748" y="695325"/>
                </a:lnTo>
                <a:lnTo>
                  <a:pt x="168833" y="664972"/>
                </a:lnTo>
                <a:lnTo>
                  <a:pt x="143852" y="632079"/>
                </a:lnTo>
                <a:lnTo>
                  <a:pt x="126466" y="596138"/>
                </a:lnTo>
                <a:lnTo>
                  <a:pt x="116471" y="553720"/>
                </a:lnTo>
                <a:lnTo>
                  <a:pt x="112483" y="501269"/>
                </a:lnTo>
                <a:lnTo>
                  <a:pt x="112737" y="472694"/>
                </a:lnTo>
                <a:lnTo>
                  <a:pt x="117703" y="412750"/>
                </a:lnTo>
                <a:lnTo>
                  <a:pt x="128054" y="351917"/>
                </a:lnTo>
                <a:lnTo>
                  <a:pt x="143383" y="293243"/>
                </a:lnTo>
                <a:lnTo>
                  <a:pt x="163233" y="239649"/>
                </a:lnTo>
                <a:lnTo>
                  <a:pt x="180441" y="205105"/>
                </a:lnTo>
                <a:lnTo>
                  <a:pt x="212686" y="161163"/>
                </a:lnTo>
                <a:lnTo>
                  <a:pt x="245325" y="133096"/>
                </a:lnTo>
                <a:lnTo>
                  <a:pt x="283933" y="109855"/>
                </a:lnTo>
                <a:lnTo>
                  <a:pt x="328002" y="90805"/>
                </a:lnTo>
                <a:lnTo>
                  <a:pt x="376643" y="75311"/>
                </a:lnTo>
                <a:lnTo>
                  <a:pt x="428713" y="62484"/>
                </a:lnTo>
                <a:lnTo>
                  <a:pt x="511644" y="46863"/>
                </a:lnTo>
                <a:lnTo>
                  <a:pt x="568540" y="37592"/>
                </a:lnTo>
                <a:lnTo>
                  <a:pt x="562444" y="0"/>
                </a:lnTo>
                <a:lnTo>
                  <a:pt x="505421" y="9271"/>
                </a:lnTo>
                <a:lnTo>
                  <a:pt x="449033" y="19431"/>
                </a:lnTo>
                <a:lnTo>
                  <a:pt x="393788" y="31496"/>
                </a:lnTo>
                <a:lnTo>
                  <a:pt x="340956" y="46101"/>
                </a:lnTo>
                <a:lnTo>
                  <a:pt x="291172" y="64516"/>
                </a:lnTo>
                <a:lnTo>
                  <a:pt x="245579" y="87503"/>
                </a:lnTo>
                <a:lnTo>
                  <a:pt x="204812" y="116459"/>
                </a:lnTo>
                <a:lnTo>
                  <a:pt x="170141" y="152146"/>
                </a:lnTo>
                <a:lnTo>
                  <a:pt x="147777" y="185547"/>
                </a:lnTo>
                <a:lnTo>
                  <a:pt x="128600" y="223774"/>
                </a:lnTo>
                <a:lnTo>
                  <a:pt x="107302" y="280924"/>
                </a:lnTo>
                <a:lnTo>
                  <a:pt x="91008" y="343027"/>
                </a:lnTo>
                <a:lnTo>
                  <a:pt x="80022" y="407162"/>
                </a:lnTo>
                <a:lnTo>
                  <a:pt x="74701" y="470535"/>
                </a:lnTo>
                <a:lnTo>
                  <a:pt x="74383" y="501015"/>
                </a:lnTo>
                <a:lnTo>
                  <a:pt x="75641" y="530098"/>
                </a:lnTo>
                <a:lnTo>
                  <a:pt x="80721" y="571246"/>
                </a:lnTo>
                <a:lnTo>
                  <a:pt x="94411" y="618871"/>
                </a:lnTo>
                <a:lnTo>
                  <a:pt x="124028" y="670306"/>
                </a:lnTo>
                <a:lnTo>
                  <a:pt x="156641" y="707009"/>
                </a:lnTo>
                <a:lnTo>
                  <a:pt x="195300" y="739521"/>
                </a:lnTo>
                <a:lnTo>
                  <a:pt x="238594" y="767969"/>
                </a:lnTo>
                <a:lnTo>
                  <a:pt x="285330" y="792734"/>
                </a:lnTo>
                <a:lnTo>
                  <a:pt x="333844" y="813816"/>
                </a:lnTo>
                <a:lnTo>
                  <a:pt x="381292" y="830732"/>
                </a:lnTo>
                <a:lnTo>
                  <a:pt x="371944" y="832231"/>
                </a:lnTo>
                <a:lnTo>
                  <a:pt x="332193" y="841375"/>
                </a:lnTo>
                <a:lnTo>
                  <a:pt x="290410" y="854329"/>
                </a:lnTo>
                <a:lnTo>
                  <a:pt x="245071" y="870839"/>
                </a:lnTo>
                <a:lnTo>
                  <a:pt x="198335" y="890524"/>
                </a:lnTo>
                <a:lnTo>
                  <a:pt x="152184" y="912749"/>
                </a:lnTo>
                <a:lnTo>
                  <a:pt x="108826" y="937006"/>
                </a:lnTo>
                <a:lnTo>
                  <a:pt x="70396" y="963422"/>
                </a:lnTo>
                <a:lnTo>
                  <a:pt x="38430" y="991743"/>
                </a:lnTo>
                <a:lnTo>
                  <a:pt x="8509" y="1038352"/>
                </a:lnTo>
                <a:lnTo>
                  <a:pt x="0" y="1093851"/>
                </a:lnTo>
                <a:lnTo>
                  <a:pt x="1079" y="1113155"/>
                </a:lnTo>
                <a:lnTo>
                  <a:pt x="8153" y="1152271"/>
                </a:lnTo>
                <a:lnTo>
                  <a:pt x="20764" y="1190879"/>
                </a:lnTo>
                <a:lnTo>
                  <a:pt x="37820" y="1227709"/>
                </a:lnTo>
                <a:lnTo>
                  <a:pt x="58585" y="1261491"/>
                </a:lnTo>
                <a:lnTo>
                  <a:pt x="94881" y="1303655"/>
                </a:lnTo>
                <a:lnTo>
                  <a:pt x="139674" y="1334643"/>
                </a:lnTo>
                <a:lnTo>
                  <a:pt x="192938" y="1356741"/>
                </a:lnTo>
                <a:lnTo>
                  <a:pt x="232117" y="1367663"/>
                </a:lnTo>
                <a:lnTo>
                  <a:pt x="273900" y="1376426"/>
                </a:lnTo>
                <a:lnTo>
                  <a:pt x="317969" y="1383538"/>
                </a:lnTo>
                <a:lnTo>
                  <a:pt x="363689" y="1389507"/>
                </a:lnTo>
                <a:lnTo>
                  <a:pt x="410933" y="1395095"/>
                </a:lnTo>
                <a:lnTo>
                  <a:pt x="460971" y="1399540"/>
                </a:lnTo>
                <a:lnTo>
                  <a:pt x="514057" y="1402207"/>
                </a:lnTo>
                <a:lnTo>
                  <a:pt x="569810" y="1403350"/>
                </a:lnTo>
                <a:lnTo>
                  <a:pt x="627468" y="1403096"/>
                </a:lnTo>
                <a:lnTo>
                  <a:pt x="686904" y="1402080"/>
                </a:lnTo>
                <a:lnTo>
                  <a:pt x="756831" y="1399806"/>
                </a:lnTo>
                <a:lnTo>
                  <a:pt x="758405" y="1437894"/>
                </a:lnTo>
                <a:lnTo>
                  <a:pt x="870292" y="1376045"/>
                </a:lnTo>
                <a:lnTo>
                  <a:pt x="836612" y="1360944"/>
                </a:lnTo>
                <a:lnTo>
                  <a:pt x="801027" y="1344980"/>
                </a:lnTo>
                <a:lnTo>
                  <a:pt x="820762" y="1342517"/>
                </a:lnTo>
                <a:lnTo>
                  <a:pt x="847432" y="1338199"/>
                </a:lnTo>
                <a:lnTo>
                  <a:pt x="873594" y="133351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179827" y="5818390"/>
            <a:ext cx="1177925" cy="739775"/>
            <a:chOff x="2179827" y="5818390"/>
            <a:chExt cx="1177925" cy="739775"/>
          </a:xfrm>
        </p:grpSpPr>
        <p:sp>
          <p:nvSpPr>
            <p:cNvPr id="9" name="object 9"/>
            <p:cNvSpPr/>
            <p:nvPr/>
          </p:nvSpPr>
          <p:spPr>
            <a:xfrm>
              <a:off x="2184399" y="5822962"/>
              <a:ext cx="1168400" cy="730250"/>
            </a:xfrm>
            <a:custGeom>
              <a:avLst/>
              <a:gdLst/>
              <a:ahLst/>
              <a:cxnLst/>
              <a:rect l="l" t="t" r="r" b="b"/>
              <a:pathLst>
                <a:path w="1168400" h="730250">
                  <a:moveTo>
                    <a:pt x="1079500" y="196837"/>
                  </a:moveTo>
                  <a:lnTo>
                    <a:pt x="190500" y="196837"/>
                  </a:lnTo>
                  <a:lnTo>
                    <a:pt x="155874" y="203823"/>
                  </a:lnTo>
                  <a:lnTo>
                    <a:pt x="127619" y="222875"/>
                  </a:lnTo>
                  <a:lnTo>
                    <a:pt x="108579" y="251133"/>
                  </a:lnTo>
                  <a:lnTo>
                    <a:pt x="101600" y="285737"/>
                  </a:lnTo>
                  <a:lnTo>
                    <a:pt x="101600" y="641337"/>
                  </a:lnTo>
                  <a:lnTo>
                    <a:pt x="108579" y="675941"/>
                  </a:lnTo>
                  <a:lnTo>
                    <a:pt x="127619" y="704199"/>
                  </a:lnTo>
                  <a:lnTo>
                    <a:pt x="155874" y="723251"/>
                  </a:lnTo>
                  <a:lnTo>
                    <a:pt x="190500" y="730237"/>
                  </a:lnTo>
                  <a:lnTo>
                    <a:pt x="1079500" y="730237"/>
                  </a:lnTo>
                  <a:lnTo>
                    <a:pt x="1114125" y="723251"/>
                  </a:lnTo>
                  <a:lnTo>
                    <a:pt x="1142380" y="704199"/>
                  </a:lnTo>
                  <a:lnTo>
                    <a:pt x="1161420" y="675941"/>
                  </a:lnTo>
                  <a:lnTo>
                    <a:pt x="1168400" y="641337"/>
                  </a:lnTo>
                  <a:lnTo>
                    <a:pt x="1168400" y="285737"/>
                  </a:lnTo>
                  <a:lnTo>
                    <a:pt x="1161420" y="251133"/>
                  </a:lnTo>
                  <a:lnTo>
                    <a:pt x="1142380" y="222875"/>
                  </a:lnTo>
                  <a:lnTo>
                    <a:pt x="1114125" y="203823"/>
                  </a:lnTo>
                  <a:lnTo>
                    <a:pt x="1079500" y="196837"/>
                  </a:lnTo>
                  <a:close/>
                </a:path>
                <a:path w="1168400" h="730250">
                  <a:moveTo>
                    <a:pt x="0" y="0"/>
                  </a:moveTo>
                  <a:lnTo>
                    <a:pt x="279400" y="196837"/>
                  </a:lnTo>
                  <a:lnTo>
                    <a:pt x="546100" y="19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4399" y="5822962"/>
              <a:ext cx="1168400" cy="730250"/>
            </a:xfrm>
            <a:custGeom>
              <a:avLst/>
              <a:gdLst/>
              <a:ahLst/>
              <a:cxnLst/>
              <a:rect l="l" t="t" r="r" b="b"/>
              <a:pathLst>
                <a:path w="1168400" h="730250">
                  <a:moveTo>
                    <a:pt x="101600" y="285737"/>
                  </a:moveTo>
                  <a:lnTo>
                    <a:pt x="108579" y="251133"/>
                  </a:lnTo>
                  <a:lnTo>
                    <a:pt x="127619" y="222875"/>
                  </a:lnTo>
                  <a:lnTo>
                    <a:pt x="155874" y="203823"/>
                  </a:lnTo>
                  <a:lnTo>
                    <a:pt x="190500" y="196837"/>
                  </a:lnTo>
                  <a:lnTo>
                    <a:pt x="279400" y="196837"/>
                  </a:lnTo>
                  <a:lnTo>
                    <a:pt x="0" y="0"/>
                  </a:lnTo>
                  <a:lnTo>
                    <a:pt x="546100" y="196837"/>
                  </a:lnTo>
                  <a:lnTo>
                    <a:pt x="1079500" y="196837"/>
                  </a:lnTo>
                  <a:lnTo>
                    <a:pt x="1114125" y="203823"/>
                  </a:lnTo>
                  <a:lnTo>
                    <a:pt x="1142380" y="222875"/>
                  </a:lnTo>
                  <a:lnTo>
                    <a:pt x="1161420" y="251133"/>
                  </a:lnTo>
                  <a:lnTo>
                    <a:pt x="1168400" y="285737"/>
                  </a:lnTo>
                  <a:lnTo>
                    <a:pt x="1168400" y="419087"/>
                  </a:lnTo>
                  <a:lnTo>
                    <a:pt x="1168400" y="641337"/>
                  </a:lnTo>
                  <a:lnTo>
                    <a:pt x="1161420" y="675941"/>
                  </a:lnTo>
                  <a:lnTo>
                    <a:pt x="1142380" y="704199"/>
                  </a:lnTo>
                  <a:lnTo>
                    <a:pt x="1114125" y="723251"/>
                  </a:lnTo>
                  <a:lnTo>
                    <a:pt x="1079500" y="730237"/>
                  </a:lnTo>
                  <a:lnTo>
                    <a:pt x="546100" y="730237"/>
                  </a:lnTo>
                  <a:lnTo>
                    <a:pt x="279400" y="730237"/>
                  </a:lnTo>
                  <a:lnTo>
                    <a:pt x="190500" y="730237"/>
                  </a:lnTo>
                  <a:lnTo>
                    <a:pt x="155874" y="723251"/>
                  </a:lnTo>
                  <a:lnTo>
                    <a:pt x="127619" y="704199"/>
                  </a:lnTo>
                  <a:lnTo>
                    <a:pt x="108579" y="675941"/>
                  </a:lnTo>
                  <a:lnTo>
                    <a:pt x="101600" y="641337"/>
                  </a:lnTo>
                  <a:lnTo>
                    <a:pt x="101600" y="419087"/>
                  </a:lnTo>
                  <a:lnTo>
                    <a:pt x="101600" y="2857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5926" y="6084519"/>
            <a:ext cx="7334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정렬되어</a:t>
            </a:r>
            <a:endParaRPr sz="14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400" b="1" spc="20" dirty="0">
                <a:latin typeface="돋움"/>
                <a:cs typeface="돋움"/>
              </a:rPr>
              <a:t>있음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56428" y="5742190"/>
            <a:ext cx="1177925" cy="739775"/>
            <a:chOff x="5456428" y="5742190"/>
            <a:chExt cx="1177925" cy="739775"/>
          </a:xfrm>
        </p:grpSpPr>
        <p:sp>
          <p:nvSpPr>
            <p:cNvPr id="13" name="object 13"/>
            <p:cNvSpPr/>
            <p:nvPr/>
          </p:nvSpPr>
          <p:spPr>
            <a:xfrm>
              <a:off x="5461000" y="5746762"/>
              <a:ext cx="1168400" cy="730250"/>
            </a:xfrm>
            <a:custGeom>
              <a:avLst/>
              <a:gdLst/>
              <a:ahLst/>
              <a:cxnLst/>
              <a:rect l="l" t="t" r="r" b="b"/>
              <a:pathLst>
                <a:path w="1168400" h="730250">
                  <a:moveTo>
                    <a:pt x="1079500" y="196837"/>
                  </a:moveTo>
                  <a:lnTo>
                    <a:pt x="190500" y="196837"/>
                  </a:lnTo>
                  <a:lnTo>
                    <a:pt x="155874" y="203823"/>
                  </a:lnTo>
                  <a:lnTo>
                    <a:pt x="127619" y="222875"/>
                  </a:lnTo>
                  <a:lnTo>
                    <a:pt x="108579" y="251133"/>
                  </a:lnTo>
                  <a:lnTo>
                    <a:pt x="101600" y="285737"/>
                  </a:lnTo>
                  <a:lnTo>
                    <a:pt x="101600" y="641337"/>
                  </a:lnTo>
                  <a:lnTo>
                    <a:pt x="108579" y="675941"/>
                  </a:lnTo>
                  <a:lnTo>
                    <a:pt x="127619" y="704199"/>
                  </a:lnTo>
                  <a:lnTo>
                    <a:pt x="155874" y="723251"/>
                  </a:lnTo>
                  <a:lnTo>
                    <a:pt x="190500" y="730237"/>
                  </a:lnTo>
                  <a:lnTo>
                    <a:pt x="1079500" y="730237"/>
                  </a:lnTo>
                  <a:lnTo>
                    <a:pt x="1114125" y="723251"/>
                  </a:lnTo>
                  <a:lnTo>
                    <a:pt x="1142380" y="704199"/>
                  </a:lnTo>
                  <a:lnTo>
                    <a:pt x="1161420" y="675941"/>
                  </a:lnTo>
                  <a:lnTo>
                    <a:pt x="1168400" y="641337"/>
                  </a:lnTo>
                  <a:lnTo>
                    <a:pt x="1168400" y="285737"/>
                  </a:lnTo>
                  <a:lnTo>
                    <a:pt x="1161420" y="251133"/>
                  </a:lnTo>
                  <a:lnTo>
                    <a:pt x="1142380" y="222875"/>
                  </a:lnTo>
                  <a:lnTo>
                    <a:pt x="1114125" y="203823"/>
                  </a:lnTo>
                  <a:lnTo>
                    <a:pt x="1079500" y="196837"/>
                  </a:lnTo>
                  <a:close/>
                </a:path>
                <a:path w="1168400" h="730250">
                  <a:moveTo>
                    <a:pt x="0" y="0"/>
                  </a:moveTo>
                  <a:lnTo>
                    <a:pt x="279400" y="196837"/>
                  </a:lnTo>
                  <a:lnTo>
                    <a:pt x="546100" y="19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1000" y="5746762"/>
              <a:ext cx="1168400" cy="730250"/>
            </a:xfrm>
            <a:custGeom>
              <a:avLst/>
              <a:gdLst/>
              <a:ahLst/>
              <a:cxnLst/>
              <a:rect l="l" t="t" r="r" b="b"/>
              <a:pathLst>
                <a:path w="1168400" h="730250">
                  <a:moveTo>
                    <a:pt x="101600" y="285737"/>
                  </a:moveTo>
                  <a:lnTo>
                    <a:pt x="108579" y="251133"/>
                  </a:lnTo>
                  <a:lnTo>
                    <a:pt x="127619" y="222875"/>
                  </a:lnTo>
                  <a:lnTo>
                    <a:pt x="155874" y="203823"/>
                  </a:lnTo>
                  <a:lnTo>
                    <a:pt x="190500" y="196837"/>
                  </a:lnTo>
                  <a:lnTo>
                    <a:pt x="279400" y="196837"/>
                  </a:lnTo>
                  <a:lnTo>
                    <a:pt x="0" y="0"/>
                  </a:lnTo>
                  <a:lnTo>
                    <a:pt x="546100" y="196837"/>
                  </a:lnTo>
                  <a:lnTo>
                    <a:pt x="1079500" y="196837"/>
                  </a:lnTo>
                  <a:lnTo>
                    <a:pt x="1114125" y="203823"/>
                  </a:lnTo>
                  <a:lnTo>
                    <a:pt x="1142380" y="222875"/>
                  </a:lnTo>
                  <a:lnTo>
                    <a:pt x="1161420" y="251133"/>
                  </a:lnTo>
                  <a:lnTo>
                    <a:pt x="1168400" y="285737"/>
                  </a:lnTo>
                  <a:lnTo>
                    <a:pt x="1168400" y="419087"/>
                  </a:lnTo>
                  <a:lnTo>
                    <a:pt x="1168400" y="641337"/>
                  </a:lnTo>
                  <a:lnTo>
                    <a:pt x="1161420" y="675941"/>
                  </a:lnTo>
                  <a:lnTo>
                    <a:pt x="1142380" y="704199"/>
                  </a:lnTo>
                  <a:lnTo>
                    <a:pt x="1114125" y="723251"/>
                  </a:lnTo>
                  <a:lnTo>
                    <a:pt x="1079500" y="730237"/>
                  </a:lnTo>
                  <a:lnTo>
                    <a:pt x="546100" y="730237"/>
                  </a:lnTo>
                  <a:lnTo>
                    <a:pt x="279400" y="730237"/>
                  </a:lnTo>
                  <a:lnTo>
                    <a:pt x="190500" y="730237"/>
                  </a:lnTo>
                  <a:lnTo>
                    <a:pt x="155874" y="723251"/>
                  </a:lnTo>
                  <a:lnTo>
                    <a:pt x="127619" y="704199"/>
                  </a:lnTo>
                  <a:lnTo>
                    <a:pt x="108579" y="675941"/>
                  </a:lnTo>
                  <a:lnTo>
                    <a:pt x="101600" y="641337"/>
                  </a:lnTo>
                  <a:lnTo>
                    <a:pt x="101600" y="419087"/>
                  </a:lnTo>
                  <a:lnTo>
                    <a:pt x="101600" y="2857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02553" y="6008319"/>
            <a:ext cx="7874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돋움"/>
                <a:cs typeface="돋움"/>
              </a:rPr>
              <a:t>정렬되어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latin typeface="돋움"/>
                <a:cs typeface="돋움"/>
              </a:rPr>
              <a:t>있</a:t>
            </a:r>
            <a:r>
              <a:rPr sz="1400" b="1" spc="30" dirty="0">
                <a:latin typeface="돋움"/>
                <a:cs typeface="돋움"/>
              </a:rPr>
              <a:t>지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않음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223250" cy="40481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인덱스에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대한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검토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인덱스의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수가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많으면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인덱스를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재정렬하는데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시간이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소모되므로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5"/>
              </a:spcBef>
            </a:pPr>
            <a:r>
              <a:rPr sz="1800" b="1" spc="10" dirty="0">
                <a:latin typeface="굴림"/>
                <a:cs typeface="굴림"/>
              </a:rPr>
              <a:t>DBMS의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성능을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저하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시킨다.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그러므로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인덱스는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꼭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컬럼에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대해서만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지정을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해야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모든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경우에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대해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인덱스가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성능을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발휘하는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것은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아니다</a:t>
            </a:r>
            <a:endParaRPr sz="1800">
              <a:latin typeface="굴림"/>
              <a:cs typeface="굴림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인덱스로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지정하는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컬럼은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SQL의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WHERE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절에서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비교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3333CC"/>
                </a:solidFill>
                <a:latin typeface="굴림"/>
                <a:cs typeface="굴림"/>
              </a:rPr>
              <a:t>대상이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되는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컬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럼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또는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JOIN에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사용되는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컬럼이어야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한다.</a:t>
            </a:r>
            <a:endParaRPr sz="1800">
              <a:latin typeface="굴림"/>
              <a:cs typeface="굴림"/>
            </a:endParaRPr>
          </a:p>
          <a:p>
            <a:pPr marL="1155700" marR="189230" lvl="2" indent="-228600">
              <a:lnSpc>
                <a:spcPct val="11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튜플의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수가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적으면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굴림"/>
                <a:cs typeface="굴림"/>
              </a:rPr>
              <a:t>(예:200~300개)</a:t>
            </a:r>
            <a:r>
              <a:rPr sz="1800" b="1" spc="-5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인덱스를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지정하여도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별</a:t>
            </a:r>
            <a:r>
              <a:rPr sz="1800" b="1" spc="-4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효과가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없다.</a:t>
            </a:r>
            <a:endParaRPr sz="18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인덱스로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지정한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컬럼에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의해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검색했을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때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검색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결과가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전체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튜플의</a:t>
            </a:r>
            <a:endParaRPr sz="180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215"/>
              </a:spcBef>
            </a:pP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10~15%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미만일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때</a:t>
            </a:r>
            <a:r>
              <a:rPr sz="1800" b="1" spc="-5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인덱스의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효과가</a:t>
            </a:r>
            <a:r>
              <a:rPr sz="1800" b="1" spc="-9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있다.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대부분의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DBMS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에서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기본키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컬럼은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자동적으로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인덱스가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설정된다.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860415" cy="113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인덱스의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입력:</a:t>
            </a:r>
            <a:r>
              <a:rPr sz="2000" b="1" spc="-45" dirty="0">
                <a:latin typeface="굴림"/>
                <a:cs typeface="굴림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굴림"/>
                <a:cs typeface="굴림"/>
              </a:rPr>
              <a:t>회원의</a:t>
            </a:r>
            <a:r>
              <a:rPr sz="2000" b="1" spc="-80" dirty="0">
                <a:solidFill>
                  <a:srgbClr val="3366FF"/>
                </a:solidFill>
                <a:latin typeface="굴림"/>
                <a:cs typeface="굴림"/>
              </a:rPr>
              <a:t> </a:t>
            </a:r>
            <a:r>
              <a:rPr sz="2000" b="1" spc="10" dirty="0">
                <a:solidFill>
                  <a:srgbClr val="3366FF"/>
                </a:solidFill>
                <a:latin typeface="굴림"/>
                <a:cs typeface="굴림"/>
              </a:rPr>
              <a:t>전화번호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굴림"/>
              <a:cs typeface="굴림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latin typeface="돋움"/>
                <a:cs typeface="돋움"/>
              </a:rPr>
              <a:t>(1)</a:t>
            </a:r>
            <a:endParaRPr sz="18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5016" y="2709672"/>
            <a:ext cx="3721735" cy="2755900"/>
            <a:chOff x="2795016" y="2709672"/>
            <a:chExt cx="3721735" cy="275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016" y="2709672"/>
              <a:ext cx="3721607" cy="27553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47922" y="4510277"/>
              <a:ext cx="360045" cy="215265"/>
            </a:xfrm>
            <a:custGeom>
              <a:avLst/>
              <a:gdLst/>
              <a:ahLst/>
              <a:cxnLst/>
              <a:rect l="l" t="t" r="r" b="b"/>
              <a:pathLst>
                <a:path w="360045" h="215264">
                  <a:moveTo>
                    <a:pt x="0" y="19050"/>
                  </a:move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340613" y="0"/>
                  </a:lnTo>
                  <a:lnTo>
                    <a:pt x="348037" y="1494"/>
                  </a:lnTo>
                  <a:lnTo>
                    <a:pt x="354091" y="5572"/>
                  </a:lnTo>
                  <a:lnTo>
                    <a:pt x="358169" y="11626"/>
                  </a:lnTo>
                  <a:lnTo>
                    <a:pt x="359663" y="19050"/>
                  </a:lnTo>
                  <a:lnTo>
                    <a:pt x="359663" y="195834"/>
                  </a:lnTo>
                  <a:lnTo>
                    <a:pt x="358169" y="203257"/>
                  </a:lnTo>
                  <a:lnTo>
                    <a:pt x="354091" y="209311"/>
                  </a:lnTo>
                  <a:lnTo>
                    <a:pt x="348037" y="213389"/>
                  </a:lnTo>
                  <a:lnTo>
                    <a:pt x="340613" y="214884"/>
                  </a:lnTo>
                  <a:lnTo>
                    <a:pt x="19050" y="214884"/>
                  </a:lnTo>
                  <a:lnTo>
                    <a:pt x="11626" y="213389"/>
                  </a:lnTo>
                  <a:lnTo>
                    <a:pt x="5572" y="209311"/>
                  </a:lnTo>
                  <a:lnTo>
                    <a:pt x="1494" y="203257"/>
                  </a:lnTo>
                  <a:lnTo>
                    <a:pt x="0" y="195834"/>
                  </a:lnTo>
                  <a:lnTo>
                    <a:pt x="0" y="19050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0860" y="4785360"/>
              <a:ext cx="240792" cy="2407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7086" y="4836033"/>
            <a:ext cx="1060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Index</a:t>
            </a:r>
            <a:r>
              <a:rPr sz="1400" spc="-80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편집기 </a:t>
            </a:r>
            <a:r>
              <a:rPr sz="1400" spc="-455" dirty="0">
                <a:solidFill>
                  <a:srgbClr val="3366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3366FF"/>
                </a:solidFill>
                <a:latin typeface="돋움"/>
                <a:cs typeface="돋움"/>
              </a:rPr>
              <a:t>호출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11.5</a:t>
            </a:r>
            <a:r>
              <a:rPr sz="3000" spc="-95" dirty="0"/>
              <a:t> </a:t>
            </a:r>
            <a:r>
              <a:rPr sz="3000" spc="25" dirty="0"/>
              <a:t>인덱스의</a:t>
            </a:r>
            <a:r>
              <a:rPr sz="3000" spc="-110" dirty="0"/>
              <a:t> </a:t>
            </a:r>
            <a:r>
              <a:rPr sz="3000" spc="15" dirty="0"/>
              <a:t>설계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3860800" cy="113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모델링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도구에서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인덱스의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입력</a:t>
            </a:r>
            <a:endParaRPr sz="20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굴림"/>
              <a:cs typeface="굴림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latin typeface="돋움"/>
                <a:cs typeface="돋움"/>
              </a:rPr>
              <a:t>(2)</a:t>
            </a:r>
            <a:r>
              <a:rPr sz="1800" b="1" spc="-6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새로운</a:t>
            </a:r>
            <a:r>
              <a:rPr sz="1800" b="1" spc="-100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인덱스</a:t>
            </a:r>
            <a:r>
              <a:rPr sz="1800" b="1" spc="-95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생성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3188207"/>
            <a:ext cx="3233928" cy="13883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00144" y="3709415"/>
            <a:ext cx="314325" cy="238125"/>
            <a:chOff x="4200144" y="3709415"/>
            <a:chExt cx="314325" cy="238125"/>
          </a:xfrm>
        </p:grpSpPr>
        <p:sp>
          <p:nvSpPr>
            <p:cNvPr id="6" name="object 6"/>
            <p:cNvSpPr/>
            <p:nvPr/>
          </p:nvSpPr>
          <p:spPr>
            <a:xfrm>
              <a:off x="4213098" y="3722369"/>
              <a:ext cx="288290" cy="212090"/>
            </a:xfrm>
            <a:custGeom>
              <a:avLst/>
              <a:gdLst/>
              <a:ahLst/>
              <a:cxnLst/>
              <a:rect l="l" t="t" r="r" b="b"/>
              <a:pathLst>
                <a:path w="288289" h="212089">
                  <a:moveTo>
                    <a:pt x="182117" y="0"/>
                  </a:moveTo>
                  <a:lnTo>
                    <a:pt x="182117" y="52958"/>
                  </a:lnTo>
                  <a:lnTo>
                    <a:pt x="0" y="52958"/>
                  </a:lnTo>
                  <a:lnTo>
                    <a:pt x="0" y="158876"/>
                  </a:lnTo>
                  <a:lnTo>
                    <a:pt x="182117" y="158876"/>
                  </a:lnTo>
                  <a:lnTo>
                    <a:pt x="182117" y="211835"/>
                  </a:lnTo>
                  <a:lnTo>
                    <a:pt x="288036" y="105917"/>
                  </a:lnTo>
                  <a:lnTo>
                    <a:pt x="18211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3098" y="3722369"/>
              <a:ext cx="288290" cy="212090"/>
            </a:xfrm>
            <a:custGeom>
              <a:avLst/>
              <a:gdLst/>
              <a:ahLst/>
              <a:cxnLst/>
              <a:rect l="l" t="t" r="r" b="b"/>
              <a:pathLst>
                <a:path w="288289" h="212089">
                  <a:moveTo>
                    <a:pt x="0" y="52958"/>
                  </a:moveTo>
                  <a:lnTo>
                    <a:pt x="182117" y="52958"/>
                  </a:lnTo>
                  <a:lnTo>
                    <a:pt x="182117" y="0"/>
                  </a:lnTo>
                  <a:lnTo>
                    <a:pt x="288036" y="105917"/>
                  </a:lnTo>
                  <a:lnTo>
                    <a:pt x="182117" y="211835"/>
                  </a:lnTo>
                  <a:lnTo>
                    <a:pt x="182117" y="158876"/>
                  </a:lnTo>
                  <a:lnTo>
                    <a:pt x="0" y="158876"/>
                  </a:lnTo>
                  <a:lnTo>
                    <a:pt x="0" y="52958"/>
                  </a:lnTo>
                  <a:close/>
                </a:path>
              </a:pathLst>
            </a:custGeom>
            <a:ln w="25908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96028" y="1441703"/>
            <a:ext cx="3693160" cy="4772025"/>
            <a:chOff x="4796028" y="1441703"/>
            <a:chExt cx="3693160" cy="47720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028" y="1441703"/>
              <a:ext cx="3692652" cy="4771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56226" y="2408681"/>
              <a:ext cx="1275715" cy="1668780"/>
            </a:xfrm>
            <a:custGeom>
              <a:avLst/>
              <a:gdLst/>
              <a:ahLst/>
              <a:cxnLst/>
              <a:rect l="l" t="t" r="r" b="b"/>
              <a:pathLst>
                <a:path w="1275714" h="1668779">
                  <a:moveTo>
                    <a:pt x="0" y="19176"/>
                  </a:moveTo>
                  <a:lnTo>
                    <a:pt x="1514" y="11733"/>
                  </a:lnTo>
                  <a:lnTo>
                    <a:pt x="5635" y="5635"/>
                  </a:lnTo>
                  <a:lnTo>
                    <a:pt x="11733" y="1514"/>
                  </a:lnTo>
                  <a:lnTo>
                    <a:pt x="19176" y="0"/>
                  </a:lnTo>
                  <a:lnTo>
                    <a:pt x="1187831" y="0"/>
                  </a:lnTo>
                  <a:lnTo>
                    <a:pt x="1195274" y="1514"/>
                  </a:lnTo>
                  <a:lnTo>
                    <a:pt x="1201372" y="5635"/>
                  </a:lnTo>
                  <a:lnTo>
                    <a:pt x="1205493" y="11733"/>
                  </a:lnTo>
                  <a:lnTo>
                    <a:pt x="1207008" y="19176"/>
                  </a:lnTo>
                  <a:lnTo>
                    <a:pt x="1207008" y="197230"/>
                  </a:lnTo>
                  <a:lnTo>
                    <a:pt x="1205493" y="204674"/>
                  </a:lnTo>
                  <a:lnTo>
                    <a:pt x="1201372" y="210772"/>
                  </a:lnTo>
                  <a:lnTo>
                    <a:pt x="1195274" y="214893"/>
                  </a:lnTo>
                  <a:lnTo>
                    <a:pt x="1187831" y="216407"/>
                  </a:lnTo>
                  <a:lnTo>
                    <a:pt x="19176" y="216407"/>
                  </a:lnTo>
                  <a:lnTo>
                    <a:pt x="11733" y="214893"/>
                  </a:lnTo>
                  <a:lnTo>
                    <a:pt x="5635" y="210772"/>
                  </a:lnTo>
                  <a:lnTo>
                    <a:pt x="1514" y="204674"/>
                  </a:lnTo>
                  <a:lnTo>
                    <a:pt x="0" y="197230"/>
                  </a:lnTo>
                  <a:lnTo>
                    <a:pt x="0" y="19176"/>
                  </a:lnTo>
                  <a:close/>
                </a:path>
                <a:path w="1275714" h="1668779">
                  <a:moveTo>
                    <a:pt x="68579" y="1471548"/>
                  </a:moveTo>
                  <a:lnTo>
                    <a:pt x="70094" y="1464105"/>
                  </a:lnTo>
                  <a:lnTo>
                    <a:pt x="74215" y="1458007"/>
                  </a:lnTo>
                  <a:lnTo>
                    <a:pt x="80313" y="1453886"/>
                  </a:lnTo>
                  <a:lnTo>
                    <a:pt x="87757" y="1452371"/>
                  </a:lnTo>
                  <a:lnTo>
                    <a:pt x="1256411" y="1452371"/>
                  </a:lnTo>
                  <a:lnTo>
                    <a:pt x="1263854" y="1453886"/>
                  </a:lnTo>
                  <a:lnTo>
                    <a:pt x="1269952" y="1458007"/>
                  </a:lnTo>
                  <a:lnTo>
                    <a:pt x="1274073" y="1464105"/>
                  </a:lnTo>
                  <a:lnTo>
                    <a:pt x="1275588" y="1471548"/>
                  </a:lnTo>
                  <a:lnTo>
                    <a:pt x="1275588" y="1649602"/>
                  </a:lnTo>
                  <a:lnTo>
                    <a:pt x="1274073" y="1657046"/>
                  </a:lnTo>
                  <a:lnTo>
                    <a:pt x="1269952" y="1663144"/>
                  </a:lnTo>
                  <a:lnTo>
                    <a:pt x="1263854" y="1667265"/>
                  </a:lnTo>
                  <a:lnTo>
                    <a:pt x="1256411" y="1668779"/>
                  </a:lnTo>
                  <a:lnTo>
                    <a:pt x="87757" y="1668779"/>
                  </a:lnTo>
                  <a:lnTo>
                    <a:pt x="80313" y="1667265"/>
                  </a:lnTo>
                  <a:lnTo>
                    <a:pt x="74215" y="1663144"/>
                  </a:lnTo>
                  <a:lnTo>
                    <a:pt x="70094" y="1657046"/>
                  </a:lnTo>
                  <a:lnTo>
                    <a:pt x="68579" y="1649602"/>
                  </a:lnTo>
                  <a:lnTo>
                    <a:pt x="68579" y="1471548"/>
                  </a:lnTo>
                  <a:close/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052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11.6</a:t>
            </a:r>
            <a:r>
              <a:rPr sz="3000" spc="-90" dirty="0"/>
              <a:t> </a:t>
            </a:r>
            <a:r>
              <a:rPr sz="3000" spc="30" dirty="0"/>
              <a:t>테이블</a:t>
            </a:r>
            <a:r>
              <a:rPr sz="3000" spc="-90" dirty="0"/>
              <a:t> </a:t>
            </a:r>
            <a:r>
              <a:rPr sz="3000" spc="25" dirty="0"/>
              <a:t>기술서의</a:t>
            </a:r>
            <a:r>
              <a:rPr sz="3000" spc="-105" dirty="0"/>
              <a:t> </a:t>
            </a:r>
            <a:r>
              <a:rPr sz="3000" spc="15" dirty="0"/>
              <a:t>작성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241030" cy="2531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테이블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기술서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개별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자세한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수단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모델링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도구에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저장되어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있지만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여러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가지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이유로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테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sz="1800" b="1" spc="25" dirty="0">
                <a:latin typeface="굴림"/>
                <a:cs typeface="굴림"/>
              </a:rPr>
              <a:t>이블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하나하나에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대한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출력된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문서를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필요로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테이블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기술서에는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하나의</a:t>
            </a:r>
            <a:r>
              <a:rPr sz="1800" b="1" spc="-8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테이블에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대한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모든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정보가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상세히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기술되어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0" dirty="0">
                <a:solidFill>
                  <a:srgbClr val="3333CC"/>
                </a:solidFill>
                <a:latin typeface="굴림"/>
                <a:cs typeface="굴림"/>
              </a:rPr>
              <a:t>있 </a:t>
            </a:r>
            <a:r>
              <a:rPr sz="1800" b="1" spc="3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어서</a:t>
            </a:r>
            <a:r>
              <a:rPr sz="1800" b="1" spc="-7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데이터베이스를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기반으로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응용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프로그램을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작성하는</a:t>
            </a:r>
            <a:r>
              <a:rPr sz="1800" b="1" spc="-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굴림"/>
                <a:cs typeface="굴림"/>
              </a:rPr>
              <a:t>개발자나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0" dirty="0">
                <a:solidFill>
                  <a:srgbClr val="3333CC"/>
                </a:solidFill>
                <a:latin typeface="굴림"/>
                <a:cs typeface="굴림"/>
              </a:rPr>
              <a:t>유지보 </a:t>
            </a:r>
            <a:r>
              <a:rPr sz="1800" b="1" spc="-57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35" dirty="0">
                <a:solidFill>
                  <a:srgbClr val="3333CC"/>
                </a:solidFill>
                <a:latin typeface="굴림"/>
                <a:cs typeface="굴림"/>
              </a:rPr>
              <a:t>수</a:t>
            </a:r>
            <a:r>
              <a:rPr sz="1800" b="1" spc="-4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굴림"/>
                <a:cs typeface="굴림"/>
              </a:rPr>
              <a:t>담당자에게</a:t>
            </a:r>
            <a:r>
              <a:rPr sz="1800" b="1" spc="-80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spc="25" dirty="0">
                <a:solidFill>
                  <a:srgbClr val="3333CC"/>
                </a:solidFill>
                <a:latin typeface="굴림"/>
                <a:cs typeface="굴림"/>
              </a:rPr>
              <a:t>매우</a:t>
            </a:r>
            <a:r>
              <a:rPr sz="1800" b="1" spc="-65" dirty="0">
                <a:solidFill>
                  <a:srgbClr val="3333CC"/>
                </a:solidFill>
                <a:latin typeface="굴림"/>
                <a:cs typeface="굴림"/>
              </a:rPr>
              <a:t> </a:t>
            </a:r>
            <a:r>
              <a:rPr sz="1800" b="1" dirty="0">
                <a:solidFill>
                  <a:srgbClr val="3333CC"/>
                </a:solidFill>
                <a:latin typeface="굴림"/>
                <a:cs typeface="굴림"/>
              </a:rPr>
              <a:t>유용하다.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209" y="292754"/>
            <a:ext cx="5281732" cy="588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85332" y="327659"/>
            <a:ext cx="911860" cy="231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76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5"/>
              </a:spcBef>
            </a:pPr>
            <a:r>
              <a:rPr sz="900" b="1" dirty="0">
                <a:latin typeface="돋움"/>
                <a:cs typeface="돋움"/>
              </a:rPr>
              <a:t>2021.11.23</a:t>
            </a:r>
            <a:endParaRPr sz="900">
              <a:latin typeface="돋움"/>
              <a:cs typeface="돋움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4409" y="6487099"/>
            <a:ext cx="199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spc="-10" dirty="0">
                <a:latin typeface="굴림"/>
                <a:cs typeface="굴림"/>
              </a:rPr>
              <a:t>39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6797" y="6541365"/>
            <a:ext cx="27019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11.22&gt;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테이블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기술서의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81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11.1</a:t>
            </a:r>
            <a:r>
              <a:rPr sz="3000" spc="-110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307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논리적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설계와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6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설계의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차이점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6058915"/>
            <a:ext cx="4375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11.2&gt;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논리적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DB</a:t>
            </a:r>
            <a:r>
              <a:rPr sz="1400" b="1" spc="-3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설계와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물리적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DB</a:t>
            </a:r>
            <a:r>
              <a:rPr sz="1400" b="1" spc="-3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설계의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비교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16" y="2266950"/>
            <a:ext cx="7030945" cy="37052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707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11.7</a:t>
            </a:r>
            <a:r>
              <a:rPr sz="3000" spc="-90" dirty="0"/>
              <a:t> </a:t>
            </a:r>
            <a:r>
              <a:rPr sz="3000" spc="30" dirty="0"/>
              <a:t>물리적</a:t>
            </a:r>
            <a:r>
              <a:rPr sz="3000" spc="-90" dirty="0"/>
              <a:t> </a:t>
            </a:r>
            <a:r>
              <a:rPr sz="3000" spc="30" dirty="0"/>
              <a:t>설계의</a:t>
            </a:r>
            <a:r>
              <a:rPr sz="3000" spc="-90" dirty="0"/>
              <a:t> </a:t>
            </a:r>
            <a:r>
              <a:rPr sz="3000" spc="55" dirty="0"/>
              <a:t>예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9629"/>
            <a:ext cx="2307590" cy="7061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도서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900" b="1" i="1" spc="-80" dirty="0">
                <a:latin typeface="굴림"/>
                <a:cs typeface="굴림"/>
              </a:rPr>
              <a:t>다</a:t>
            </a:r>
            <a:r>
              <a:rPr sz="1900" b="1" i="1" spc="-65" dirty="0">
                <a:latin typeface="굴림"/>
                <a:cs typeface="굴림"/>
              </a:rPr>
              <a:t>음</a:t>
            </a:r>
            <a:r>
              <a:rPr sz="1900" b="1" i="1" spc="-95" dirty="0">
                <a:latin typeface="굴림"/>
                <a:cs typeface="굴림"/>
              </a:rPr>
              <a:t> </a:t>
            </a:r>
            <a:r>
              <a:rPr sz="1900" b="1" i="1" spc="-45" dirty="0">
                <a:latin typeface="굴림"/>
                <a:cs typeface="굴림"/>
              </a:rPr>
              <a:t>s</a:t>
            </a:r>
            <a:r>
              <a:rPr sz="1900" b="1" i="1" spc="-20" dirty="0">
                <a:latin typeface="굴림"/>
                <a:cs typeface="굴림"/>
              </a:rPr>
              <a:t>l</a:t>
            </a:r>
            <a:r>
              <a:rPr sz="1900" b="1" i="1" spc="-25" dirty="0">
                <a:latin typeface="굴림"/>
                <a:cs typeface="굴림"/>
              </a:rPr>
              <a:t>i</a:t>
            </a:r>
            <a:r>
              <a:rPr sz="1900" b="1" i="1" spc="-70" dirty="0">
                <a:latin typeface="굴림"/>
                <a:cs typeface="굴림"/>
              </a:rPr>
              <a:t>d</a:t>
            </a:r>
            <a:r>
              <a:rPr sz="1900" b="1" i="1" spc="-40" dirty="0">
                <a:latin typeface="굴림"/>
                <a:cs typeface="굴림"/>
              </a:rPr>
              <a:t>e</a:t>
            </a:r>
            <a:r>
              <a:rPr sz="1900" b="1" i="1" spc="-95" dirty="0">
                <a:latin typeface="굴림"/>
                <a:cs typeface="굴림"/>
              </a:rPr>
              <a:t> </a:t>
            </a:r>
            <a:r>
              <a:rPr sz="1900" b="1" i="1" spc="-80" dirty="0">
                <a:latin typeface="굴림"/>
                <a:cs typeface="굴림"/>
              </a:rPr>
              <a:t>참조</a:t>
            </a:r>
            <a:endParaRPr sz="19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5229" y="5452364"/>
            <a:ext cx="137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돋움"/>
                <a:cs typeface="돋움"/>
              </a:rPr>
              <a:t>&lt;도서관리 </a:t>
            </a:r>
            <a:r>
              <a:rPr sz="1800" b="1" spc="5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논</a:t>
            </a:r>
            <a:r>
              <a:rPr sz="1800" b="1" spc="5" dirty="0">
                <a:latin typeface="돋움"/>
                <a:cs typeface="돋움"/>
              </a:rPr>
              <a:t>리</a:t>
            </a:r>
            <a:r>
              <a:rPr sz="1800" b="1" spc="30" dirty="0">
                <a:latin typeface="돋움"/>
                <a:cs typeface="돋움"/>
              </a:rPr>
              <a:t>적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E</a:t>
            </a:r>
            <a:r>
              <a:rPr sz="1800" b="1" spc="10" dirty="0">
                <a:latin typeface="돋움"/>
                <a:cs typeface="돋움"/>
              </a:rPr>
              <a:t>R</a:t>
            </a:r>
            <a:r>
              <a:rPr sz="1800" b="1" dirty="0">
                <a:latin typeface="돋움"/>
                <a:cs typeface="돋움"/>
              </a:rPr>
              <a:t>D</a:t>
            </a:r>
            <a:r>
              <a:rPr sz="1800" b="1" spc="15" dirty="0">
                <a:latin typeface="돋움"/>
                <a:cs typeface="돋움"/>
              </a:rPr>
              <a:t>&gt;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773" y="1062580"/>
            <a:ext cx="5229581" cy="48185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5229" y="5452364"/>
            <a:ext cx="137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돋움"/>
                <a:cs typeface="돋움"/>
              </a:rPr>
              <a:t>&lt;도서 관리 </a:t>
            </a:r>
            <a:r>
              <a:rPr sz="1800" b="1" spc="20" dirty="0">
                <a:latin typeface="돋움"/>
                <a:cs typeface="돋움"/>
              </a:rPr>
              <a:t> </a:t>
            </a:r>
            <a:r>
              <a:rPr sz="1800" b="1" spc="15" dirty="0">
                <a:latin typeface="돋움"/>
                <a:cs typeface="돋움"/>
              </a:rPr>
              <a:t>물</a:t>
            </a:r>
            <a:r>
              <a:rPr sz="1800" b="1" spc="5" dirty="0">
                <a:latin typeface="돋움"/>
                <a:cs typeface="돋움"/>
              </a:rPr>
              <a:t>리</a:t>
            </a:r>
            <a:r>
              <a:rPr sz="1800" b="1" spc="30" dirty="0">
                <a:latin typeface="돋움"/>
                <a:cs typeface="돋움"/>
              </a:rPr>
              <a:t>적</a:t>
            </a:r>
            <a:r>
              <a:rPr sz="1800" b="1" spc="-75" dirty="0">
                <a:latin typeface="돋움"/>
                <a:cs typeface="돋움"/>
              </a:rPr>
              <a:t> </a:t>
            </a:r>
            <a:r>
              <a:rPr sz="1800" b="1" spc="20" dirty="0">
                <a:latin typeface="돋움"/>
                <a:cs typeface="돋움"/>
              </a:rPr>
              <a:t>E</a:t>
            </a:r>
            <a:r>
              <a:rPr sz="1800" b="1" spc="10" dirty="0">
                <a:latin typeface="돋움"/>
                <a:cs typeface="돋움"/>
              </a:rPr>
              <a:t>R</a:t>
            </a:r>
            <a:r>
              <a:rPr sz="1800" b="1" spc="-5" dirty="0">
                <a:latin typeface="돋움"/>
                <a:cs typeface="돋움"/>
              </a:rPr>
              <a:t>D</a:t>
            </a:r>
            <a:r>
              <a:rPr sz="1800" b="1" spc="15" dirty="0">
                <a:latin typeface="돋움"/>
                <a:cs typeface="돋움"/>
              </a:rPr>
              <a:t>&gt;</a:t>
            </a:r>
            <a:endParaRPr sz="1800">
              <a:latin typeface="돋움"/>
              <a:cs typeface="돋움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397" y="753618"/>
            <a:ext cx="5295205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21107"/>
            <a:ext cx="8314690" cy="10248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논리적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설계</a:t>
            </a:r>
            <a:r>
              <a:rPr sz="2000" b="1" spc="10" dirty="0">
                <a:latin typeface="Symbol"/>
                <a:cs typeface="Symbol"/>
              </a:rPr>
              <a:t>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20" dirty="0">
                <a:latin typeface="굴림"/>
                <a:cs typeface="굴림"/>
              </a:rPr>
              <a:t>물리적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설계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10000"/>
              </a:lnSpc>
              <a:spcBef>
                <a:spcPts val="2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기본적인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내용은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논리적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설계의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산출물인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ERD의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요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소들을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관계형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요소들로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전환하는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것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3088" y="3324161"/>
            <a:ext cx="6915150" cy="2356485"/>
            <a:chOff x="1343088" y="3324161"/>
            <a:chExt cx="6915150" cy="2356485"/>
          </a:xfrm>
        </p:grpSpPr>
        <p:sp>
          <p:nvSpPr>
            <p:cNvPr id="5" name="object 5"/>
            <p:cNvSpPr/>
            <p:nvPr/>
          </p:nvSpPr>
          <p:spPr>
            <a:xfrm>
              <a:off x="1357375" y="3338448"/>
              <a:ext cx="6886575" cy="2327910"/>
            </a:xfrm>
            <a:custGeom>
              <a:avLst/>
              <a:gdLst/>
              <a:ahLst/>
              <a:cxnLst/>
              <a:rect l="l" t="t" r="r" b="b"/>
              <a:pathLst>
                <a:path w="6886575" h="2327910">
                  <a:moveTo>
                    <a:pt x="2757424" y="0"/>
                  </a:moveTo>
                  <a:lnTo>
                    <a:pt x="2757424" y="2327338"/>
                  </a:lnTo>
                </a:path>
                <a:path w="6886575" h="2327910">
                  <a:moveTo>
                    <a:pt x="4967224" y="0"/>
                  </a:moveTo>
                  <a:lnTo>
                    <a:pt x="4967224" y="2327338"/>
                  </a:lnTo>
                </a:path>
                <a:path w="6886575" h="2327910">
                  <a:moveTo>
                    <a:pt x="0" y="471677"/>
                  </a:moveTo>
                  <a:lnTo>
                    <a:pt x="6886448" y="4716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375" y="3338448"/>
              <a:ext cx="6886575" cy="2327910"/>
            </a:xfrm>
            <a:custGeom>
              <a:avLst/>
              <a:gdLst/>
              <a:ahLst/>
              <a:cxnLst/>
              <a:rect l="l" t="t" r="r" b="b"/>
              <a:pathLst>
                <a:path w="6886575" h="2327910">
                  <a:moveTo>
                    <a:pt x="14224" y="0"/>
                  </a:moveTo>
                  <a:lnTo>
                    <a:pt x="14224" y="2327338"/>
                  </a:lnTo>
                </a:path>
                <a:path w="6886575" h="2327910">
                  <a:moveTo>
                    <a:pt x="6872224" y="0"/>
                  </a:moveTo>
                  <a:lnTo>
                    <a:pt x="6872224" y="2327338"/>
                  </a:lnTo>
                </a:path>
                <a:path w="6886575" h="2327910">
                  <a:moveTo>
                    <a:pt x="0" y="14350"/>
                  </a:moveTo>
                  <a:lnTo>
                    <a:pt x="6886448" y="14350"/>
                  </a:lnTo>
                </a:path>
                <a:path w="6886575" h="2327910">
                  <a:moveTo>
                    <a:pt x="0" y="2313051"/>
                  </a:moveTo>
                  <a:lnTo>
                    <a:pt x="6886448" y="23130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5887" y="3367087"/>
            <a:ext cx="27228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0" dirty="0">
                <a:latin typeface="굴림"/>
                <a:cs typeface="굴림"/>
              </a:rPr>
              <a:t>설계</a:t>
            </a:r>
            <a:r>
              <a:rPr sz="1400" b="1" spc="-5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150" y="3367087"/>
            <a:ext cx="219710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0950" y="3367087"/>
            <a:ext cx="18846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895"/>
              </a:spcBef>
            </a:pPr>
            <a:r>
              <a:rPr sz="1400" b="1" spc="10" dirty="0">
                <a:latin typeface="굴림"/>
                <a:cs typeface="굴림"/>
              </a:rPr>
              <a:t>데이터베이스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5887" y="3806799"/>
            <a:ext cx="272288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434"/>
              </a:spcBef>
            </a:pPr>
            <a:r>
              <a:rPr sz="1400" b="1" spc="20" dirty="0">
                <a:latin typeface="굴림"/>
                <a:cs typeface="굴림"/>
              </a:rPr>
              <a:t>엔티티</a:t>
            </a:r>
            <a:r>
              <a:rPr sz="1400" b="1" spc="-110" dirty="0">
                <a:latin typeface="굴림"/>
                <a:cs typeface="굴림"/>
              </a:rPr>
              <a:t> </a:t>
            </a:r>
            <a:r>
              <a:rPr sz="1400" b="1" spc="5" dirty="0">
                <a:latin typeface="굴림"/>
                <a:cs typeface="굴림"/>
              </a:rPr>
              <a:t>(entity)</a:t>
            </a:r>
            <a:endParaRPr sz="1400">
              <a:latin typeface="굴림"/>
              <a:cs typeface="굴림"/>
            </a:endParaRPr>
          </a:p>
          <a:p>
            <a:pPr marL="76835">
              <a:lnSpc>
                <a:spcPct val="100000"/>
              </a:lnSpc>
              <a:spcBef>
                <a:spcPts val="335"/>
              </a:spcBef>
            </a:pPr>
            <a:r>
              <a:rPr sz="1400" b="1" spc="20" dirty="0">
                <a:latin typeface="굴림"/>
                <a:cs typeface="굴림"/>
              </a:rPr>
              <a:t>속성</a:t>
            </a:r>
            <a:r>
              <a:rPr sz="1400" b="1" spc="-65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(attribute)</a:t>
            </a:r>
            <a:endParaRPr sz="1400">
              <a:latin typeface="굴림"/>
              <a:cs typeface="굴림"/>
            </a:endParaRPr>
          </a:p>
          <a:p>
            <a:pPr marL="76835" marR="227965">
              <a:lnSpc>
                <a:spcPct val="120000"/>
              </a:lnSpc>
            </a:pPr>
            <a:r>
              <a:rPr sz="1400" b="1" spc="15" dirty="0">
                <a:latin typeface="굴림"/>
                <a:cs typeface="굴림"/>
              </a:rPr>
              <a:t>주식별자 </a:t>
            </a:r>
            <a:r>
              <a:rPr sz="1400" b="1" spc="5" dirty="0">
                <a:latin typeface="굴림"/>
                <a:cs typeface="굴림"/>
              </a:rPr>
              <a:t>(primary </a:t>
            </a:r>
            <a:r>
              <a:rPr sz="1400" b="1" dirty="0">
                <a:latin typeface="굴림"/>
                <a:cs typeface="굴림"/>
              </a:rPr>
              <a:t>identifier) </a:t>
            </a:r>
            <a:r>
              <a:rPr sz="1400" b="1" spc="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외래식별자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5" dirty="0">
                <a:latin typeface="굴림"/>
                <a:cs typeface="굴림"/>
              </a:rPr>
              <a:t>(foreign</a:t>
            </a:r>
            <a:r>
              <a:rPr sz="1400" b="1" spc="-65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identifier) </a:t>
            </a:r>
            <a:r>
              <a:rPr sz="1400" b="1" spc="-440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관계(relationship)</a:t>
            </a:r>
            <a:endParaRPr sz="1400">
              <a:latin typeface="굴림"/>
              <a:cs typeface="굴림"/>
            </a:endParaRPr>
          </a:p>
          <a:p>
            <a:pPr marL="76835" marR="1172845">
              <a:lnSpc>
                <a:spcPct val="120000"/>
              </a:lnSpc>
            </a:pPr>
            <a:r>
              <a:rPr sz="1400" b="1" spc="15" dirty="0">
                <a:latin typeface="굴림"/>
                <a:cs typeface="굴림"/>
              </a:rPr>
              <a:t>관계</a:t>
            </a:r>
            <a:r>
              <a:rPr sz="1400" b="1" spc="30" dirty="0">
                <a:latin typeface="굴림"/>
                <a:cs typeface="굴림"/>
              </a:rPr>
              <a:t>의</a:t>
            </a:r>
            <a:r>
              <a:rPr sz="1400" b="1" spc="-6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카디</a:t>
            </a:r>
            <a:r>
              <a:rPr sz="1400" b="1" spc="5" dirty="0">
                <a:latin typeface="굴림"/>
                <a:cs typeface="굴림"/>
              </a:rPr>
              <a:t>낼러</a:t>
            </a:r>
            <a:r>
              <a:rPr sz="1400" b="1" spc="15" dirty="0">
                <a:latin typeface="굴림"/>
                <a:cs typeface="굴림"/>
              </a:rPr>
              <a:t>티  </a:t>
            </a:r>
            <a:r>
              <a:rPr sz="1400" b="1" spc="20" dirty="0">
                <a:latin typeface="굴림"/>
                <a:cs typeface="굴림"/>
              </a:rPr>
              <a:t>관계의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참여도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1150" y="3806799"/>
            <a:ext cx="219710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434"/>
              </a:spcBef>
            </a:pPr>
            <a:r>
              <a:rPr sz="1400" b="1" spc="15" dirty="0">
                <a:latin typeface="굴림"/>
                <a:cs typeface="굴림"/>
              </a:rPr>
              <a:t>테</a:t>
            </a:r>
            <a:r>
              <a:rPr sz="1400" b="1" spc="5" dirty="0">
                <a:latin typeface="굴림"/>
                <a:cs typeface="굴림"/>
              </a:rPr>
              <a:t>이</a:t>
            </a:r>
            <a:r>
              <a:rPr sz="1400" b="1" spc="30" dirty="0">
                <a:latin typeface="굴림"/>
                <a:cs typeface="굴림"/>
              </a:rPr>
              <a:t>블</a:t>
            </a:r>
            <a:r>
              <a:rPr sz="1400" b="1" spc="-50" dirty="0">
                <a:latin typeface="굴림"/>
                <a:cs typeface="굴림"/>
              </a:rPr>
              <a:t> </a:t>
            </a:r>
            <a:r>
              <a:rPr sz="1400" b="1" spc="5" dirty="0">
                <a:latin typeface="굴림"/>
                <a:cs typeface="굴림"/>
              </a:rPr>
              <a:t>(</a:t>
            </a:r>
            <a:r>
              <a:rPr sz="1400" b="1" spc="10" dirty="0">
                <a:latin typeface="굴림"/>
                <a:cs typeface="굴림"/>
              </a:rPr>
              <a:t>t</a:t>
            </a:r>
            <a:r>
              <a:rPr sz="1400" b="1" spc="5" dirty="0">
                <a:latin typeface="굴림"/>
                <a:cs typeface="굴림"/>
              </a:rPr>
              <a:t>ab</a:t>
            </a:r>
            <a:r>
              <a:rPr sz="1400" b="1" spc="-10" dirty="0">
                <a:latin typeface="굴림"/>
                <a:cs typeface="굴림"/>
              </a:rPr>
              <a:t>l</a:t>
            </a:r>
            <a:r>
              <a:rPr sz="1400" b="1" dirty="0">
                <a:latin typeface="굴림"/>
                <a:cs typeface="굴림"/>
              </a:rPr>
              <a:t>e</a:t>
            </a:r>
            <a:r>
              <a:rPr sz="1400" b="1" spc="5" dirty="0">
                <a:latin typeface="굴림"/>
                <a:cs typeface="굴림"/>
              </a:rPr>
              <a:t>)</a:t>
            </a:r>
            <a:endParaRPr sz="1400">
              <a:latin typeface="굴림"/>
              <a:cs typeface="굴림"/>
            </a:endParaRPr>
          </a:p>
          <a:p>
            <a:pPr marL="262255" marR="270510">
              <a:lnSpc>
                <a:spcPct val="120000"/>
              </a:lnSpc>
            </a:pPr>
            <a:r>
              <a:rPr sz="1400" b="1" spc="20" dirty="0">
                <a:latin typeface="굴림"/>
                <a:cs typeface="굴림"/>
              </a:rPr>
              <a:t>컬럼 </a:t>
            </a:r>
            <a:r>
              <a:rPr sz="1400" b="1" spc="5" dirty="0">
                <a:latin typeface="굴림"/>
                <a:cs typeface="굴림"/>
              </a:rPr>
              <a:t>(column) </a:t>
            </a:r>
            <a:r>
              <a:rPr sz="1400" b="1" spc="1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기본키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5" dirty="0">
                <a:latin typeface="굴림"/>
                <a:cs typeface="굴림"/>
              </a:rPr>
              <a:t>(primary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key) </a:t>
            </a:r>
            <a:r>
              <a:rPr sz="1400" b="1" spc="-44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외래키 </a:t>
            </a:r>
            <a:r>
              <a:rPr sz="1400" b="1" spc="5" dirty="0">
                <a:latin typeface="굴림"/>
                <a:cs typeface="굴림"/>
              </a:rPr>
              <a:t>(foreign </a:t>
            </a:r>
            <a:r>
              <a:rPr sz="1400" b="1" spc="10" dirty="0">
                <a:latin typeface="굴림"/>
                <a:cs typeface="굴림"/>
              </a:rPr>
              <a:t>key) </a:t>
            </a:r>
            <a:r>
              <a:rPr sz="1400" b="1" spc="-445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관계(relationship) </a:t>
            </a:r>
            <a:r>
              <a:rPr sz="1400" b="1" spc="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관계의 </a:t>
            </a:r>
            <a:r>
              <a:rPr sz="1400" b="1" spc="10" dirty="0">
                <a:latin typeface="굴림"/>
                <a:cs typeface="굴림"/>
              </a:rPr>
              <a:t>카디낼러티 </a:t>
            </a:r>
            <a:r>
              <a:rPr sz="1400" b="1" spc="15" dirty="0">
                <a:latin typeface="굴림"/>
                <a:cs typeface="굴림"/>
              </a:rPr>
              <a:t> 관계의</a:t>
            </a:r>
            <a:r>
              <a:rPr sz="1400" b="1" spc="-60" dirty="0">
                <a:latin typeface="굴림"/>
                <a:cs typeface="굴림"/>
              </a:rPr>
              <a:t> </a:t>
            </a:r>
            <a:r>
              <a:rPr sz="1400" b="1" spc="20" dirty="0">
                <a:latin typeface="굴림"/>
                <a:cs typeface="굴림"/>
              </a:rPr>
              <a:t>참여도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3713" y="3806799"/>
            <a:ext cx="54356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400" b="1" spc="15" dirty="0">
                <a:latin typeface="굴림"/>
                <a:cs typeface="굴림"/>
              </a:rPr>
              <a:t>테</a:t>
            </a:r>
            <a:r>
              <a:rPr sz="1400" b="1" spc="5" dirty="0">
                <a:latin typeface="굴림"/>
                <a:cs typeface="굴림"/>
              </a:rPr>
              <a:t>이</a:t>
            </a:r>
            <a:r>
              <a:rPr sz="1400" b="1" spc="15" dirty="0">
                <a:latin typeface="굴림"/>
                <a:cs typeface="굴림"/>
              </a:rPr>
              <a:t>블  컬럼 </a:t>
            </a:r>
            <a:r>
              <a:rPr sz="1400" b="1" spc="2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기</a:t>
            </a:r>
            <a:r>
              <a:rPr sz="1400" b="1" spc="5" dirty="0">
                <a:latin typeface="굴림"/>
                <a:cs typeface="굴림"/>
              </a:rPr>
              <a:t>본</a:t>
            </a:r>
            <a:r>
              <a:rPr sz="1400" b="1" spc="15" dirty="0">
                <a:latin typeface="굴림"/>
                <a:cs typeface="굴림"/>
              </a:rPr>
              <a:t>키  외</a:t>
            </a:r>
            <a:r>
              <a:rPr sz="1400" b="1" spc="5" dirty="0">
                <a:latin typeface="굴림"/>
                <a:cs typeface="굴림"/>
              </a:rPr>
              <a:t>래</a:t>
            </a:r>
            <a:r>
              <a:rPr sz="1400" b="1" spc="30" dirty="0">
                <a:latin typeface="굴림"/>
                <a:cs typeface="굴림"/>
              </a:rPr>
              <a:t>키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1625" y="5129276"/>
            <a:ext cx="111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굴림"/>
                <a:cs typeface="굴림"/>
              </a:rPr>
              <a:t>-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1625" y="5385308"/>
            <a:ext cx="9632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굴림"/>
                <a:cs typeface="굴림"/>
              </a:rPr>
              <a:t>null/not</a:t>
            </a:r>
            <a:r>
              <a:rPr sz="1400" b="1" spc="-70" dirty="0">
                <a:latin typeface="굴림"/>
                <a:cs typeface="굴림"/>
              </a:rPr>
              <a:t> </a:t>
            </a:r>
            <a:r>
              <a:rPr sz="1400" b="1" spc="5" dirty="0">
                <a:latin typeface="굴림"/>
                <a:cs typeface="굴림"/>
              </a:rPr>
              <a:t>null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6200" y="3950207"/>
            <a:ext cx="2641600" cy="1600200"/>
          </a:xfrm>
          <a:custGeom>
            <a:avLst/>
            <a:gdLst/>
            <a:ahLst/>
            <a:cxnLst/>
            <a:rect l="l" t="t" r="r" b="b"/>
            <a:pathLst>
              <a:path w="2641600" h="1600200">
                <a:moveTo>
                  <a:pt x="457200" y="1562100"/>
                </a:moveTo>
                <a:lnTo>
                  <a:pt x="444500" y="1555750"/>
                </a:lnTo>
                <a:lnTo>
                  <a:pt x="381000" y="1524000"/>
                </a:lnTo>
                <a:lnTo>
                  <a:pt x="381000" y="1555750"/>
                </a:lnTo>
                <a:lnTo>
                  <a:pt x="0" y="1555750"/>
                </a:lnTo>
                <a:lnTo>
                  <a:pt x="0" y="1568450"/>
                </a:lnTo>
                <a:lnTo>
                  <a:pt x="381000" y="1568450"/>
                </a:lnTo>
                <a:lnTo>
                  <a:pt x="381000" y="1600200"/>
                </a:lnTo>
                <a:lnTo>
                  <a:pt x="444500" y="1568450"/>
                </a:lnTo>
                <a:lnTo>
                  <a:pt x="457200" y="1562100"/>
                </a:lnTo>
                <a:close/>
              </a:path>
              <a:path w="2641600" h="1600200">
                <a:moveTo>
                  <a:pt x="457200" y="1319784"/>
                </a:moveTo>
                <a:lnTo>
                  <a:pt x="444500" y="1313434"/>
                </a:lnTo>
                <a:lnTo>
                  <a:pt x="381000" y="1281696"/>
                </a:lnTo>
                <a:lnTo>
                  <a:pt x="381000" y="1313434"/>
                </a:lnTo>
                <a:lnTo>
                  <a:pt x="0" y="1313434"/>
                </a:lnTo>
                <a:lnTo>
                  <a:pt x="0" y="1326134"/>
                </a:lnTo>
                <a:lnTo>
                  <a:pt x="381000" y="1326134"/>
                </a:lnTo>
                <a:lnTo>
                  <a:pt x="381000" y="1357884"/>
                </a:lnTo>
                <a:lnTo>
                  <a:pt x="444500" y="1326134"/>
                </a:lnTo>
                <a:lnTo>
                  <a:pt x="457200" y="1319784"/>
                </a:lnTo>
                <a:close/>
              </a:path>
              <a:path w="2641600" h="1600200">
                <a:moveTo>
                  <a:pt x="457200" y="1028700"/>
                </a:moveTo>
                <a:lnTo>
                  <a:pt x="444500" y="1022350"/>
                </a:lnTo>
                <a:lnTo>
                  <a:pt x="381000" y="990600"/>
                </a:lnTo>
                <a:lnTo>
                  <a:pt x="381000" y="1022350"/>
                </a:lnTo>
                <a:lnTo>
                  <a:pt x="0" y="1022350"/>
                </a:lnTo>
                <a:lnTo>
                  <a:pt x="0" y="1035050"/>
                </a:lnTo>
                <a:lnTo>
                  <a:pt x="381000" y="1035050"/>
                </a:lnTo>
                <a:lnTo>
                  <a:pt x="381000" y="1066800"/>
                </a:lnTo>
                <a:lnTo>
                  <a:pt x="444500" y="1035050"/>
                </a:lnTo>
                <a:lnTo>
                  <a:pt x="457200" y="1028700"/>
                </a:lnTo>
                <a:close/>
              </a:path>
              <a:path w="2641600" h="1600200">
                <a:moveTo>
                  <a:pt x="457200" y="774192"/>
                </a:moveTo>
                <a:lnTo>
                  <a:pt x="444500" y="767842"/>
                </a:lnTo>
                <a:lnTo>
                  <a:pt x="381000" y="736092"/>
                </a:lnTo>
                <a:lnTo>
                  <a:pt x="381000" y="767842"/>
                </a:lnTo>
                <a:lnTo>
                  <a:pt x="0" y="767842"/>
                </a:lnTo>
                <a:lnTo>
                  <a:pt x="0" y="780542"/>
                </a:lnTo>
                <a:lnTo>
                  <a:pt x="381000" y="780542"/>
                </a:lnTo>
                <a:lnTo>
                  <a:pt x="381000" y="812292"/>
                </a:lnTo>
                <a:lnTo>
                  <a:pt x="444500" y="780542"/>
                </a:lnTo>
                <a:lnTo>
                  <a:pt x="457200" y="774192"/>
                </a:lnTo>
                <a:close/>
              </a:path>
              <a:path w="2641600" h="1600200">
                <a:moveTo>
                  <a:pt x="457200" y="533400"/>
                </a:moveTo>
                <a:lnTo>
                  <a:pt x="444500" y="527050"/>
                </a:lnTo>
                <a:lnTo>
                  <a:pt x="381000" y="495300"/>
                </a:lnTo>
                <a:lnTo>
                  <a:pt x="381000" y="527050"/>
                </a:lnTo>
                <a:lnTo>
                  <a:pt x="0" y="527050"/>
                </a:lnTo>
                <a:lnTo>
                  <a:pt x="0" y="539750"/>
                </a:lnTo>
                <a:lnTo>
                  <a:pt x="381000" y="539750"/>
                </a:lnTo>
                <a:lnTo>
                  <a:pt x="381000" y="571500"/>
                </a:lnTo>
                <a:lnTo>
                  <a:pt x="444500" y="539750"/>
                </a:lnTo>
                <a:lnTo>
                  <a:pt x="457200" y="533400"/>
                </a:lnTo>
                <a:close/>
              </a:path>
              <a:path w="2641600" h="1600200">
                <a:moveTo>
                  <a:pt x="457200" y="291084"/>
                </a:moveTo>
                <a:lnTo>
                  <a:pt x="444500" y="284734"/>
                </a:lnTo>
                <a:lnTo>
                  <a:pt x="381000" y="252984"/>
                </a:lnTo>
                <a:lnTo>
                  <a:pt x="381000" y="284734"/>
                </a:lnTo>
                <a:lnTo>
                  <a:pt x="0" y="284734"/>
                </a:lnTo>
                <a:lnTo>
                  <a:pt x="0" y="297434"/>
                </a:lnTo>
                <a:lnTo>
                  <a:pt x="381000" y="297434"/>
                </a:lnTo>
                <a:lnTo>
                  <a:pt x="381000" y="329184"/>
                </a:lnTo>
                <a:lnTo>
                  <a:pt x="444500" y="297434"/>
                </a:lnTo>
                <a:lnTo>
                  <a:pt x="457200" y="291084"/>
                </a:lnTo>
                <a:close/>
              </a:path>
              <a:path w="2641600" h="1600200">
                <a:moveTo>
                  <a:pt x="457200" y="38100"/>
                </a:moveTo>
                <a:lnTo>
                  <a:pt x="444500" y="31750"/>
                </a:lnTo>
                <a:lnTo>
                  <a:pt x="381000" y="0"/>
                </a:lnTo>
                <a:lnTo>
                  <a:pt x="3810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76200"/>
                </a:lnTo>
                <a:lnTo>
                  <a:pt x="444500" y="44450"/>
                </a:lnTo>
                <a:lnTo>
                  <a:pt x="457200" y="38100"/>
                </a:lnTo>
                <a:close/>
              </a:path>
              <a:path w="2641600" h="1600200">
                <a:moveTo>
                  <a:pt x="2590800" y="850392"/>
                </a:moveTo>
                <a:lnTo>
                  <a:pt x="2505710" y="846074"/>
                </a:lnTo>
                <a:lnTo>
                  <a:pt x="2518460" y="875182"/>
                </a:lnTo>
                <a:lnTo>
                  <a:pt x="2181352" y="1022858"/>
                </a:lnTo>
                <a:lnTo>
                  <a:pt x="2186432" y="1034542"/>
                </a:lnTo>
                <a:lnTo>
                  <a:pt x="2523528" y="886752"/>
                </a:lnTo>
                <a:lnTo>
                  <a:pt x="2536317" y="915924"/>
                </a:lnTo>
                <a:lnTo>
                  <a:pt x="2574429" y="870077"/>
                </a:lnTo>
                <a:lnTo>
                  <a:pt x="2590800" y="850392"/>
                </a:lnTo>
                <a:close/>
              </a:path>
              <a:path w="2641600" h="1600200">
                <a:moveTo>
                  <a:pt x="2641092" y="1562100"/>
                </a:moveTo>
                <a:lnTo>
                  <a:pt x="2628392" y="1555750"/>
                </a:lnTo>
                <a:lnTo>
                  <a:pt x="2564892" y="1524000"/>
                </a:lnTo>
                <a:lnTo>
                  <a:pt x="2564892" y="1555750"/>
                </a:lnTo>
                <a:lnTo>
                  <a:pt x="2183892" y="1555750"/>
                </a:lnTo>
                <a:lnTo>
                  <a:pt x="2183892" y="1568450"/>
                </a:lnTo>
                <a:lnTo>
                  <a:pt x="2564892" y="1568450"/>
                </a:lnTo>
                <a:lnTo>
                  <a:pt x="2564892" y="1600200"/>
                </a:lnTo>
                <a:lnTo>
                  <a:pt x="2628392" y="1568450"/>
                </a:lnTo>
                <a:lnTo>
                  <a:pt x="2641092" y="1562100"/>
                </a:lnTo>
                <a:close/>
              </a:path>
              <a:path w="2641600" h="1600200">
                <a:moveTo>
                  <a:pt x="2641092" y="1319784"/>
                </a:moveTo>
                <a:lnTo>
                  <a:pt x="2628392" y="1313434"/>
                </a:lnTo>
                <a:lnTo>
                  <a:pt x="2564892" y="1281696"/>
                </a:lnTo>
                <a:lnTo>
                  <a:pt x="2564892" y="1313434"/>
                </a:lnTo>
                <a:lnTo>
                  <a:pt x="2183892" y="1313434"/>
                </a:lnTo>
                <a:lnTo>
                  <a:pt x="2183892" y="1326134"/>
                </a:lnTo>
                <a:lnTo>
                  <a:pt x="2564892" y="1326134"/>
                </a:lnTo>
                <a:lnTo>
                  <a:pt x="2564892" y="1357884"/>
                </a:lnTo>
                <a:lnTo>
                  <a:pt x="2628392" y="1326134"/>
                </a:lnTo>
                <a:lnTo>
                  <a:pt x="2641092" y="1319784"/>
                </a:lnTo>
                <a:close/>
              </a:path>
              <a:path w="2641600" h="1600200">
                <a:moveTo>
                  <a:pt x="2641092" y="774192"/>
                </a:moveTo>
                <a:lnTo>
                  <a:pt x="2628392" y="767842"/>
                </a:lnTo>
                <a:lnTo>
                  <a:pt x="2564892" y="736092"/>
                </a:lnTo>
                <a:lnTo>
                  <a:pt x="2564892" y="767842"/>
                </a:lnTo>
                <a:lnTo>
                  <a:pt x="2183892" y="767842"/>
                </a:lnTo>
                <a:lnTo>
                  <a:pt x="2183892" y="780542"/>
                </a:lnTo>
                <a:lnTo>
                  <a:pt x="2564892" y="780542"/>
                </a:lnTo>
                <a:lnTo>
                  <a:pt x="2564892" y="812292"/>
                </a:lnTo>
                <a:lnTo>
                  <a:pt x="2628392" y="780542"/>
                </a:lnTo>
                <a:lnTo>
                  <a:pt x="2641092" y="774192"/>
                </a:lnTo>
                <a:close/>
              </a:path>
              <a:path w="2641600" h="1600200">
                <a:moveTo>
                  <a:pt x="2641092" y="533400"/>
                </a:moveTo>
                <a:lnTo>
                  <a:pt x="2628392" y="527050"/>
                </a:lnTo>
                <a:lnTo>
                  <a:pt x="2564892" y="495300"/>
                </a:lnTo>
                <a:lnTo>
                  <a:pt x="2564892" y="527050"/>
                </a:lnTo>
                <a:lnTo>
                  <a:pt x="2183892" y="527050"/>
                </a:lnTo>
                <a:lnTo>
                  <a:pt x="2183892" y="539750"/>
                </a:lnTo>
                <a:lnTo>
                  <a:pt x="2564892" y="539750"/>
                </a:lnTo>
                <a:lnTo>
                  <a:pt x="2564892" y="571500"/>
                </a:lnTo>
                <a:lnTo>
                  <a:pt x="2628392" y="539750"/>
                </a:lnTo>
                <a:lnTo>
                  <a:pt x="2641092" y="533400"/>
                </a:lnTo>
                <a:close/>
              </a:path>
              <a:path w="2641600" h="1600200">
                <a:moveTo>
                  <a:pt x="2641092" y="291084"/>
                </a:moveTo>
                <a:lnTo>
                  <a:pt x="2628392" y="284734"/>
                </a:lnTo>
                <a:lnTo>
                  <a:pt x="2564892" y="252984"/>
                </a:lnTo>
                <a:lnTo>
                  <a:pt x="2564892" y="284734"/>
                </a:lnTo>
                <a:lnTo>
                  <a:pt x="2183892" y="284734"/>
                </a:lnTo>
                <a:lnTo>
                  <a:pt x="2183892" y="297434"/>
                </a:lnTo>
                <a:lnTo>
                  <a:pt x="2564892" y="297434"/>
                </a:lnTo>
                <a:lnTo>
                  <a:pt x="2564892" y="329184"/>
                </a:lnTo>
                <a:lnTo>
                  <a:pt x="2628392" y="297434"/>
                </a:lnTo>
                <a:lnTo>
                  <a:pt x="2641092" y="291084"/>
                </a:lnTo>
                <a:close/>
              </a:path>
              <a:path w="2641600" h="1600200">
                <a:moveTo>
                  <a:pt x="2641092" y="38100"/>
                </a:moveTo>
                <a:lnTo>
                  <a:pt x="2628392" y="31750"/>
                </a:lnTo>
                <a:lnTo>
                  <a:pt x="2564892" y="0"/>
                </a:lnTo>
                <a:lnTo>
                  <a:pt x="2564892" y="31750"/>
                </a:lnTo>
                <a:lnTo>
                  <a:pt x="2183892" y="31750"/>
                </a:lnTo>
                <a:lnTo>
                  <a:pt x="2183892" y="44450"/>
                </a:lnTo>
                <a:lnTo>
                  <a:pt x="2564892" y="44450"/>
                </a:lnTo>
                <a:lnTo>
                  <a:pt x="2564892" y="76200"/>
                </a:lnTo>
                <a:lnTo>
                  <a:pt x="2628392" y="44450"/>
                </a:lnTo>
                <a:lnTo>
                  <a:pt x="264109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81298" y="5830316"/>
            <a:ext cx="2604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11.3&gt;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ERD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요소들의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10926"/>
            <a:ext cx="4133215" cy="10629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엔티티</a:t>
            </a:r>
            <a:r>
              <a:rPr sz="2000" b="1" spc="-110" dirty="0">
                <a:latin typeface="굴림"/>
                <a:cs typeface="굴림"/>
              </a:rPr>
              <a:t> 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굴림"/>
                <a:cs typeface="굴림"/>
              </a:rPr>
              <a:t>테이블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51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엔티티는</a:t>
            </a:r>
            <a:r>
              <a:rPr sz="1800" b="1" spc="-114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그대로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테이블로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변환됨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한글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엔티티명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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굴림"/>
                <a:cs typeface="굴림"/>
              </a:rPr>
              <a:t>영문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테이블명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5982715"/>
            <a:ext cx="283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latin typeface="돋움"/>
                <a:cs typeface="돋움"/>
              </a:rPr>
              <a:t>&lt;그림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11.4&gt;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엔티티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→</a:t>
            </a:r>
            <a:r>
              <a:rPr sz="1400" b="1" spc="-5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테이블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95488" y="3324161"/>
            <a:ext cx="6000750" cy="2611755"/>
            <a:chOff x="1495488" y="3324161"/>
            <a:chExt cx="6000750" cy="2611755"/>
          </a:xfrm>
        </p:grpSpPr>
        <p:sp>
          <p:nvSpPr>
            <p:cNvPr id="6" name="object 6"/>
            <p:cNvSpPr/>
            <p:nvPr/>
          </p:nvSpPr>
          <p:spPr>
            <a:xfrm>
              <a:off x="1509775" y="3338448"/>
              <a:ext cx="5972175" cy="2583180"/>
            </a:xfrm>
            <a:custGeom>
              <a:avLst/>
              <a:gdLst/>
              <a:ahLst/>
              <a:cxnLst/>
              <a:rect l="l" t="t" r="r" b="b"/>
              <a:pathLst>
                <a:path w="5972175" h="2583179">
                  <a:moveTo>
                    <a:pt x="2909824" y="0"/>
                  </a:moveTo>
                  <a:lnTo>
                    <a:pt x="2909824" y="2582926"/>
                  </a:lnTo>
                </a:path>
                <a:path w="5972175" h="2583179">
                  <a:moveTo>
                    <a:pt x="0" y="471550"/>
                  </a:moveTo>
                  <a:lnTo>
                    <a:pt x="5972048" y="471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9775" y="3338448"/>
              <a:ext cx="5972175" cy="2583180"/>
            </a:xfrm>
            <a:custGeom>
              <a:avLst/>
              <a:gdLst/>
              <a:ahLst/>
              <a:cxnLst/>
              <a:rect l="l" t="t" r="r" b="b"/>
              <a:pathLst>
                <a:path w="5972175" h="2583179">
                  <a:moveTo>
                    <a:pt x="14224" y="0"/>
                  </a:moveTo>
                  <a:lnTo>
                    <a:pt x="14224" y="2582926"/>
                  </a:lnTo>
                </a:path>
                <a:path w="5972175" h="2583179">
                  <a:moveTo>
                    <a:pt x="5957824" y="0"/>
                  </a:moveTo>
                  <a:lnTo>
                    <a:pt x="5957824" y="2582926"/>
                  </a:lnTo>
                </a:path>
                <a:path w="5972175" h="2583179">
                  <a:moveTo>
                    <a:pt x="0" y="14350"/>
                  </a:moveTo>
                  <a:lnTo>
                    <a:pt x="5972048" y="14350"/>
                  </a:lnTo>
                </a:path>
                <a:path w="5972175" h="2583179">
                  <a:moveTo>
                    <a:pt x="0" y="2568638"/>
                  </a:moveTo>
                  <a:lnTo>
                    <a:pt x="5972048" y="256863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8287" y="3367087"/>
            <a:ext cx="28752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0" dirty="0">
                <a:latin typeface="굴림"/>
                <a:cs typeface="굴림"/>
              </a:rPr>
              <a:t>설계</a:t>
            </a:r>
            <a:r>
              <a:rPr sz="1400" b="1" spc="-5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5950" y="3367087"/>
            <a:ext cx="30276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20912" y="4083113"/>
          <a:ext cx="1524000" cy="14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014976" y="4036948"/>
            <a:ext cx="1946275" cy="1406525"/>
          </a:xfrm>
          <a:custGeom>
            <a:avLst/>
            <a:gdLst/>
            <a:ahLst/>
            <a:cxnLst/>
            <a:rect l="l" t="t" r="r" b="b"/>
            <a:pathLst>
              <a:path w="1946275" h="1406525">
                <a:moveTo>
                  <a:pt x="0" y="319150"/>
                </a:moveTo>
                <a:lnTo>
                  <a:pt x="1946148" y="319150"/>
                </a:lnTo>
              </a:path>
              <a:path w="1946275" h="1406525">
                <a:moveTo>
                  <a:pt x="14224" y="0"/>
                </a:moveTo>
                <a:lnTo>
                  <a:pt x="14224" y="1406525"/>
                </a:lnTo>
              </a:path>
              <a:path w="1946275" h="1406525">
                <a:moveTo>
                  <a:pt x="1931924" y="0"/>
                </a:moveTo>
                <a:lnTo>
                  <a:pt x="1931924" y="1406525"/>
                </a:lnTo>
              </a:path>
              <a:path w="1946275" h="1406525">
                <a:moveTo>
                  <a:pt x="0" y="1392301"/>
                </a:moveTo>
                <a:lnTo>
                  <a:pt x="1946148" y="139230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9200" y="4051300"/>
            <a:ext cx="1917700" cy="3048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latin typeface="Arial"/>
                <a:cs typeface="Arial"/>
              </a:rPr>
              <a:t>book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62628" y="4872228"/>
            <a:ext cx="314325" cy="314325"/>
            <a:chOff x="4262628" y="4872228"/>
            <a:chExt cx="314325" cy="314325"/>
          </a:xfrm>
        </p:grpSpPr>
        <p:sp>
          <p:nvSpPr>
            <p:cNvPr id="14" name="object 14"/>
            <p:cNvSpPr/>
            <p:nvPr/>
          </p:nvSpPr>
          <p:spPr>
            <a:xfrm>
              <a:off x="42672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2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69794" y="556544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엔티티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794628" y="556544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테이블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21107"/>
            <a:ext cx="5199380" cy="10617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5" dirty="0">
                <a:latin typeface="굴림"/>
                <a:cs typeface="굴림"/>
              </a:rPr>
              <a:t>속성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120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굴림"/>
                <a:cs typeface="굴림"/>
              </a:rPr>
              <a:t>컬럼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한글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속성명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-5" dirty="0">
                <a:latin typeface="Symbol"/>
                <a:cs typeface="Symbol"/>
              </a:rPr>
              <a:t>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굴림"/>
                <a:cs typeface="굴림"/>
              </a:rPr>
              <a:t>영문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컬럼명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(용어사전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이용)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solidFill>
                  <a:srgbClr val="FF0000"/>
                </a:solidFill>
                <a:latin typeface="굴림"/>
                <a:cs typeface="굴림"/>
              </a:rPr>
              <a:t>데이터</a:t>
            </a:r>
            <a:r>
              <a:rPr sz="1800" b="1" spc="-105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800" b="1" spc="15" dirty="0">
                <a:solidFill>
                  <a:srgbClr val="FF0000"/>
                </a:solidFill>
                <a:latin typeface="굴림"/>
                <a:cs typeface="굴림"/>
              </a:rPr>
              <a:t>타입</a:t>
            </a:r>
            <a:r>
              <a:rPr sz="1800" b="1" spc="15" dirty="0">
                <a:latin typeface="굴림"/>
                <a:cs typeface="굴림"/>
              </a:rPr>
              <a:t>의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지정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9775" y="6017767"/>
            <a:ext cx="2484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11.5&gt;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속성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→</a:t>
            </a:r>
            <a:r>
              <a:rPr sz="1400" b="1" spc="-35" dirty="0">
                <a:latin typeface="돋움"/>
                <a:cs typeface="돋움"/>
              </a:rPr>
              <a:t> </a:t>
            </a:r>
            <a:r>
              <a:rPr sz="1400" b="1" spc="25" dirty="0">
                <a:latin typeface="돋움"/>
                <a:cs typeface="돋움"/>
              </a:rPr>
              <a:t>컬럼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1688" y="3324161"/>
            <a:ext cx="6000750" cy="2611755"/>
            <a:chOff x="1571688" y="3324161"/>
            <a:chExt cx="6000750" cy="2611755"/>
          </a:xfrm>
        </p:grpSpPr>
        <p:sp>
          <p:nvSpPr>
            <p:cNvPr id="6" name="object 6"/>
            <p:cNvSpPr/>
            <p:nvPr/>
          </p:nvSpPr>
          <p:spPr>
            <a:xfrm>
              <a:off x="1585975" y="3338448"/>
              <a:ext cx="5972175" cy="2583180"/>
            </a:xfrm>
            <a:custGeom>
              <a:avLst/>
              <a:gdLst/>
              <a:ahLst/>
              <a:cxnLst/>
              <a:rect l="l" t="t" r="r" b="b"/>
              <a:pathLst>
                <a:path w="5972175" h="2583179">
                  <a:moveTo>
                    <a:pt x="2909824" y="0"/>
                  </a:moveTo>
                  <a:lnTo>
                    <a:pt x="2909824" y="2582926"/>
                  </a:lnTo>
                </a:path>
                <a:path w="5972175" h="2583179">
                  <a:moveTo>
                    <a:pt x="0" y="471550"/>
                  </a:moveTo>
                  <a:lnTo>
                    <a:pt x="5972048" y="471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5975" y="3338448"/>
              <a:ext cx="5972175" cy="2583180"/>
            </a:xfrm>
            <a:custGeom>
              <a:avLst/>
              <a:gdLst/>
              <a:ahLst/>
              <a:cxnLst/>
              <a:rect l="l" t="t" r="r" b="b"/>
              <a:pathLst>
                <a:path w="5972175" h="2583179">
                  <a:moveTo>
                    <a:pt x="14224" y="0"/>
                  </a:moveTo>
                  <a:lnTo>
                    <a:pt x="14224" y="2582926"/>
                  </a:lnTo>
                </a:path>
                <a:path w="5972175" h="2583179">
                  <a:moveTo>
                    <a:pt x="5957824" y="0"/>
                  </a:moveTo>
                  <a:lnTo>
                    <a:pt x="5957824" y="2582926"/>
                  </a:lnTo>
                </a:path>
                <a:path w="5972175" h="2583179">
                  <a:moveTo>
                    <a:pt x="0" y="14350"/>
                  </a:moveTo>
                  <a:lnTo>
                    <a:pt x="5972048" y="14350"/>
                  </a:lnTo>
                </a:path>
                <a:path w="5972175" h="2583179">
                  <a:moveTo>
                    <a:pt x="0" y="2568638"/>
                  </a:moveTo>
                  <a:lnTo>
                    <a:pt x="5972048" y="256863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14487" y="3367087"/>
            <a:ext cx="28752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5" dirty="0">
                <a:latin typeface="굴림"/>
                <a:cs typeface="굴림"/>
              </a:rPr>
              <a:t>설계</a:t>
            </a:r>
            <a:r>
              <a:rPr sz="1400" b="1" spc="-6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2150" y="3367087"/>
            <a:ext cx="30276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97112" y="4083113"/>
          <a:ext cx="1524000" cy="14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11400" y="4097401"/>
          <a:ext cx="1524000" cy="142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 marL="91440" marR="894715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5" dirty="0">
                          <a:latin typeface="돋움"/>
                          <a:cs typeface="돋움"/>
                        </a:rPr>
                        <a:t>출판사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91112" y="4037012"/>
          <a:ext cx="2130425" cy="120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book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69">
                <a:tc>
                  <a:txBody>
                    <a:bodyPr/>
                    <a:lstStyle/>
                    <a:p>
                      <a:pPr marL="92075" marR="116205">
                        <a:lnSpc>
                          <a:spcPts val="2020"/>
                        </a:lnSpc>
                        <a:spcBef>
                          <a:spcPts val="105"/>
                        </a:spcBef>
                        <a:tabLst>
                          <a:tab pos="946785" algn="l"/>
                          <a:tab pos="986790" algn="l"/>
                        </a:tabLst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title	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(100)  author		varchar(50)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publisher</a:t>
                      </a:r>
                      <a:r>
                        <a:rPr sz="1400" b="1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varchar(50)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338828" y="4872228"/>
            <a:ext cx="314325" cy="314325"/>
            <a:chOff x="4338828" y="4872228"/>
            <a:chExt cx="314325" cy="314325"/>
          </a:xfrm>
        </p:grpSpPr>
        <p:sp>
          <p:nvSpPr>
            <p:cNvPr id="14" name="object 14"/>
            <p:cNvSpPr/>
            <p:nvPr/>
          </p:nvSpPr>
          <p:spPr>
            <a:xfrm>
              <a:off x="4343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90570" y="55386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속성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947028" y="553862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컬럼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511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주식별자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→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기본키,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0" dirty="0">
                <a:latin typeface="굴림"/>
                <a:cs typeface="굴림"/>
              </a:rPr>
              <a:t>외래식별자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→</a:t>
            </a:r>
            <a:r>
              <a:rPr sz="2000" b="1" spc="-5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외래키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994" y="5830316"/>
            <a:ext cx="4712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11.6&gt;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주식별자,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외래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식별자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→</a:t>
            </a:r>
            <a:r>
              <a:rPr sz="1400" b="1" spc="-4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기본키,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외래키</a:t>
            </a:r>
            <a:r>
              <a:rPr sz="1400" b="1" spc="-6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9288" y="2867088"/>
            <a:ext cx="6000750" cy="2867660"/>
            <a:chOff x="1419288" y="2867088"/>
            <a:chExt cx="6000750" cy="2867660"/>
          </a:xfrm>
        </p:grpSpPr>
        <p:sp>
          <p:nvSpPr>
            <p:cNvPr id="6" name="object 6"/>
            <p:cNvSpPr/>
            <p:nvPr/>
          </p:nvSpPr>
          <p:spPr>
            <a:xfrm>
              <a:off x="1433575" y="2881376"/>
              <a:ext cx="5972175" cy="2839085"/>
            </a:xfrm>
            <a:custGeom>
              <a:avLst/>
              <a:gdLst/>
              <a:ahLst/>
              <a:cxnLst/>
              <a:rect l="l" t="t" r="r" b="b"/>
              <a:pathLst>
                <a:path w="5972175" h="2839085">
                  <a:moveTo>
                    <a:pt x="2909824" y="0"/>
                  </a:moveTo>
                  <a:lnTo>
                    <a:pt x="2909824" y="2838589"/>
                  </a:lnTo>
                </a:path>
                <a:path w="5972175" h="2839085">
                  <a:moveTo>
                    <a:pt x="0" y="471297"/>
                  </a:moveTo>
                  <a:lnTo>
                    <a:pt x="5972048" y="4712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3575" y="2881376"/>
              <a:ext cx="5972175" cy="2839085"/>
            </a:xfrm>
            <a:custGeom>
              <a:avLst/>
              <a:gdLst/>
              <a:ahLst/>
              <a:cxnLst/>
              <a:rect l="l" t="t" r="r" b="b"/>
              <a:pathLst>
                <a:path w="5972175" h="2839085">
                  <a:moveTo>
                    <a:pt x="14224" y="0"/>
                  </a:moveTo>
                  <a:lnTo>
                    <a:pt x="14224" y="2838589"/>
                  </a:lnTo>
                </a:path>
                <a:path w="5972175" h="2839085">
                  <a:moveTo>
                    <a:pt x="5957824" y="0"/>
                  </a:moveTo>
                  <a:lnTo>
                    <a:pt x="5957824" y="2838589"/>
                  </a:lnTo>
                </a:path>
                <a:path w="5972175" h="2839085">
                  <a:moveTo>
                    <a:pt x="0" y="14224"/>
                  </a:moveTo>
                  <a:lnTo>
                    <a:pt x="5972048" y="14224"/>
                  </a:lnTo>
                </a:path>
                <a:path w="5972175" h="2839085">
                  <a:moveTo>
                    <a:pt x="0" y="2824302"/>
                  </a:moveTo>
                  <a:lnTo>
                    <a:pt x="5972048" y="28243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62087" y="2909887"/>
            <a:ext cx="28752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03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90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0" dirty="0">
                <a:latin typeface="굴림"/>
                <a:cs typeface="굴림"/>
              </a:rPr>
              <a:t>설계</a:t>
            </a:r>
            <a:r>
              <a:rPr sz="1400" b="1" spc="-5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9750" y="2909887"/>
            <a:ext cx="30276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0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890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4712" y="3625913"/>
          <a:ext cx="1651000" cy="171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59000" y="3640201"/>
          <a:ext cx="1651000" cy="171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spc="15" dirty="0">
                          <a:latin typeface="돋움"/>
                          <a:cs typeface="돋움"/>
                        </a:rPr>
                        <a:t>도서</a:t>
                      </a:r>
                      <a:endParaRPr sz="1400">
                        <a:latin typeface="돋움"/>
                        <a:cs typeface="돋움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00355" indent="-20955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Symbol"/>
                        <a:buChar char=""/>
                        <a:tabLst>
                          <a:tab pos="300990" algn="l"/>
                        </a:tabLst>
                      </a:pPr>
                      <a:r>
                        <a:rPr sz="1600" b="1" spc="10" dirty="0">
                          <a:latin typeface="돋움"/>
                          <a:cs typeface="돋움"/>
                        </a:rPr>
                        <a:t>관리번호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515">
                <a:tc>
                  <a:txBody>
                    <a:bodyPr/>
                    <a:lstStyle/>
                    <a:p>
                      <a:pPr marL="91440" marR="1019810">
                        <a:lnSpc>
                          <a:spcPct val="120100"/>
                        </a:lnSpc>
                        <a:spcBef>
                          <a:spcPts val="10"/>
                        </a:spcBef>
                      </a:pPr>
                      <a:r>
                        <a:rPr sz="1400" b="1" spc="20" dirty="0">
                          <a:latin typeface="돋움"/>
                          <a:cs typeface="돋움"/>
                        </a:rPr>
                        <a:t>제목 </a:t>
                      </a:r>
                      <a:r>
                        <a:rPr sz="1400" b="1" spc="2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15" dirty="0">
                          <a:latin typeface="돋움"/>
                          <a:cs typeface="돋움"/>
                        </a:rPr>
                        <a:t>저자 </a:t>
                      </a:r>
                      <a:r>
                        <a:rPr sz="1400" b="1" spc="2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400" b="1" spc="-10" dirty="0">
                          <a:latin typeface="돋움"/>
                          <a:cs typeface="돋움"/>
                        </a:rPr>
                        <a:t>출판사</a:t>
                      </a:r>
                      <a:endParaRPr sz="14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dirty="0">
                          <a:latin typeface="돋움"/>
                          <a:cs typeface="돋움"/>
                        </a:rPr>
                        <a:t>대분류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38712" y="3579812"/>
          <a:ext cx="2211705" cy="163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book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420">
                <a:tc>
                  <a:txBody>
                    <a:bodyPr/>
                    <a:lstStyle/>
                    <a:p>
                      <a:pPr marL="92075" marR="196850">
                        <a:lnSpc>
                          <a:spcPts val="2020"/>
                        </a:lnSpc>
                        <a:spcBef>
                          <a:spcPts val="105"/>
                        </a:spcBef>
                        <a:tabLst>
                          <a:tab pos="946785" algn="l"/>
                          <a:tab pos="986790" algn="l"/>
                        </a:tabLst>
                      </a:pP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book_no int(6) </a:t>
                      </a:r>
                      <a:r>
                        <a:rPr sz="14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(PK) </a:t>
                      </a: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title	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arc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(100)  author		varchar(50)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publisher</a:t>
                      </a:r>
                      <a:r>
                        <a:rPr sz="1400" b="1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varchar(50)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b="1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Basic_class</a:t>
                      </a:r>
                      <a:r>
                        <a:rPr sz="1400" b="1" spc="-8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1400" b="1" spc="-4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(FK)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186428" y="4415028"/>
            <a:ext cx="314325" cy="314325"/>
            <a:chOff x="4186428" y="4415028"/>
            <a:chExt cx="314325" cy="314325"/>
          </a:xfrm>
        </p:grpSpPr>
        <p:sp>
          <p:nvSpPr>
            <p:cNvPr id="14" name="object 14"/>
            <p:cNvSpPr/>
            <p:nvPr/>
          </p:nvSpPr>
          <p:spPr>
            <a:xfrm>
              <a:off x="41910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12594" y="5451144"/>
            <a:ext cx="1760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주식별자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돋움"/>
                <a:cs typeface="돋움"/>
              </a:rPr>
              <a:t>외래</a:t>
            </a:r>
            <a:r>
              <a:rPr sz="1400" spc="-135" dirty="0">
                <a:latin typeface="돋움"/>
                <a:cs typeface="돋움"/>
              </a:rPr>
              <a:t> </a:t>
            </a:r>
            <a:r>
              <a:rPr sz="1400" dirty="0">
                <a:latin typeface="돋움"/>
                <a:cs typeface="돋움"/>
              </a:rPr>
              <a:t>식별자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311902" y="5387721"/>
            <a:ext cx="1182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돋움"/>
                <a:cs typeface="돋움"/>
              </a:rPr>
              <a:t>기본키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돋움"/>
                <a:cs typeface="돋움"/>
              </a:rPr>
              <a:t>외래키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11.2</a:t>
            </a:r>
            <a:r>
              <a:rPr sz="3000" spc="-85" dirty="0"/>
              <a:t> </a:t>
            </a:r>
            <a:r>
              <a:rPr sz="3000" spc="15" dirty="0"/>
              <a:t>테이블,</a:t>
            </a:r>
            <a:r>
              <a:rPr sz="3000" spc="-55" dirty="0"/>
              <a:t> </a:t>
            </a:r>
            <a:r>
              <a:rPr sz="3000" spc="15" dirty="0"/>
              <a:t>컬럼,</a:t>
            </a:r>
            <a:r>
              <a:rPr sz="3000" spc="-55" dirty="0"/>
              <a:t> </a:t>
            </a:r>
            <a:r>
              <a:rPr sz="3000" spc="30" dirty="0"/>
              <a:t>키로의</a:t>
            </a:r>
            <a:r>
              <a:rPr sz="3000" spc="-85" dirty="0"/>
              <a:t> </a:t>
            </a:r>
            <a:r>
              <a:rPr sz="3000" spc="15" dirty="0"/>
              <a:t>변환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8197215" cy="9944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관계의</a:t>
            </a:r>
            <a:r>
              <a:rPr sz="2000" b="1" spc="-12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전환</a:t>
            </a:r>
            <a:endParaRPr sz="200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0" dirty="0">
                <a:latin typeface="굴림"/>
                <a:cs typeface="굴림"/>
              </a:rPr>
              <a:t>논리적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설계에서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엔티티간의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관계(relationship)는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설계에서도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그대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로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유지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1688" y="3019488"/>
            <a:ext cx="6000750" cy="2867660"/>
            <a:chOff x="1571688" y="3019488"/>
            <a:chExt cx="6000750" cy="2867660"/>
          </a:xfrm>
        </p:grpSpPr>
        <p:sp>
          <p:nvSpPr>
            <p:cNvPr id="5" name="object 5"/>
            <p:cNvSpPr/>
            <p:nvPr/>
          </p:nvSpPr>
          <p:spPr>
            <a:xfrm>
              <a:off x="1585975" y="3033776"/>
              <a:ext cx="5972175" cy="2839085"/>
            </a:xfrm>
            <a:custGeom>
              <a:avLst/>
              <a:gdLst/>
              <a:ahLst/>
              <a:cxnLst/>
              <a:rect l="l" t="t" r="r" b="b"/>
              <a:pathLst>
                <a:path w="5972175" h="2839085">
                  <a:moveTo>
                    <a:pt x="2909824" y="0"/>
                  </a:moveTo>
                  <a:lnTo>
                    <a:pt x="2909824" y="2838627"/>
                  </a:lnTo>
                </a:path>
                <a:path w="5972175" h="2839085">
                  <a:moveTo>
                    <a:pt x="0" y="471297"/>
                  </a:moveTo>
                  <a:lnTo>
                    <a:pt x="5972048" y="4712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5975" y="3033776"/>
              <a:ext cx="5972175" cy="2839085"/>
            </a:xfrm>
            <a:custGeom>
              <a:avLst/>
              <a:gdLst/>
              <a:ahLst/>
              <a:cxnLst/>
              <a:rect l="l" t="t" r="r" b="b"/>
              <a:pathLst>
                <a:path w="5972175" h="2839085">
                  <a:moveTo>
                    <a:pt x="14224" y="0"/>
                  </a:moveTo>
                  <a:lnTo>
                    <a:pt x="14224" y="2838627"/>
                  </a:lnTo>
                </a:path>
                <a:path w="5972175" h="2839085">
                  <a:moveTo>
                    <a:pt x="5957824" y="0"/>
                  </a:moveTo>
                  <a:lnTo>
                    <a:pt x="5957824" y="2838627"/>
                  </a:lnTo>
                </a:path>
                <a:path w="5972175" h="2839085">
                  <a:moveTo>
                    <a:pt x="0" y="14224"/>
                  </a:moveTo>
                  <a:lnTo>
                    <a:pt x="5972048" y="14224"/>
                  </a:lnTo>
                </a:path>
                <a:path w="5972175" h="2839085">
                  <a:moveTo>
                    <a:pt x="0" y="2824340"/>
                  </a:moveTo>
                  <a:lnTo>
                    <a:pt x="5972048" y="282434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14487" y="3062287"/>
            <a:ext cx="28752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논리적</a:t>
            </a:r>
            <a:r>
              <a:rPr sz="1400" b="1" spc="-85" dirty="0">
                <a:latin typeface="굴림"/>
                <a:cs typeface="굴림"/>
              </a:rPr>
              <a:t> </a:t>
            </a:r>
            <a:r>
              <a:rPr sz="1400" b="1" spc="25" dirty="0">
                <a:latin typeface="굴림"/>
                <a:cs typeface="굴림"/>
              </a:rPr>
              <a:t>설계</a:t>
            </a:r>
            <a:r>
              <a:rPr sz="1400" b="1" spc="-6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(데이터</a:t>
            </a:r>
            <a:r>
              <a:rPr sz="1400" b="1" spc="-80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모델링)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150" y="3062287"/>
            <a:ext cx="3027680" cy="43688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366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895"/>
              </a:spcBef>
            </a:pPr>
            <a:r>
              <a:rPr sz="1400" b="1" spc="20" dirty="0">
                <a:latin typeface="굴림"/>
                <a:cs typeface="굴림"/>
              </a:rPr>
              <a:t>물리적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설계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38828" y="4567428"/>
            <a:ext cx="314325" cy="314325"/>
            <a:chOff x="4338828" y="4567428"/>
            <a:chExt cx="314325" cy="314325"/>
          </a:xfrm>
        </p:grpSpPr>
        <p:sp>
          <p:nvSpPr>
            <p:cNvPr id="10" name="object 10"/>
            <p:cNvSpPr/>
            <p:nvPr/>
          </p:nvSpPr>
          <p:spPr>
            <a:xfrm>
              <a:off x="43434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28600" y="0"/>
                  </a:moveTo>
                  <a:lnTo>
                    <a:pt x="2286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304800"/>
                  </a:lnTo>
                  <a:lnTo>
                    <a:pt x="304800" y="152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304800" y="152400"/>
                  </a:lnTo>
                  <a:lnTo>
                    <a:pt x="228600" y="30480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68498" y="551301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돋움"/>
                <a:cs typeface="돋움"/>
              </a:rPr>
              <a:t>관계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11장.</a:t>
            </a:r>
            <a:r>
              <a:rPr spc="-70" dirty="0"/>
              <a:t> </a:t>
            </a:r>
            <a:r>
              <a:rPr spc="-50" dirty="0"/>
              <a:t>물리적</a:t>
            </a:r>
            <a:r>
              <a:rPr spc="-60" dirty="0"/>
              <a:t> </a:t>
            </a:r>
            <a:r>
              <a:rPr spc="-50" dirty="0"/>
              <a:t>설계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947028" y="5490768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돋움"/>
                <a:cs typeface="돋움"/>
              </a:rPr>
              <a:t>관계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63712" y="3986212"/>
          <a:ext cx="2336800" cy="11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1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5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38712" y="4011612"/>
          <a:ext cx="2209800" cy="109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table_B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355975" y="5982715"/>
            <a:ext cx="2018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11.7&gt;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관계의</a:t>
            </a:r>
            <a:r>
              <a:rPr sz="1400" b="1" spc="-80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전환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42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Theme</vt:lpstr>
      <vt:lpstr>11장. 논리적 설계를  물리적 설계로 전환하기</vt:lpstr>
      <vt:lpstr>PowerPoint 프레젠테이션</vt:lpstr>
      <vt:lpstr>11.1 개요</vt:lpstr>
      <vt:lpstr>11.1 개요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11.2 테이블, 컬럼, 키로의 변환</vt:lpstr>
      <vt:lpstr>11.3 반정규화</vt:lpstr>
      <vt:lpstr>11.3 반정규화</vt:lpstr>
      <vt:lpstr>11.3 반정규화</vt:lpstr>
      <vt:lpstr>11.3 반정규화</vt:lpstr>
      <vt:lpstr>11.3 반정규화</vt:lpstr>
      <vt:lpstr>11.3 반정규화</vt:lpstr>
      <vt:lpstr>11.3 반정규화</vt:lpstr>
      <vt:lpstr>11.4 뷰(view)의 설계</vt:lpstr>
      <vt:lpstr>11.4 뷰(view)의 설계</vt:lpstr>
      <vt:lpstr>11.4 뷰(view)의 설계</vt:lpstr>
      <vt:lpstr>11.4 뷰(view)의 설계</vt:lpstr>
      <vt:lpstr>11.4 뷰(view)의 설계</vt:lpstr>
      <vt:lpstr>11.4 뷰(view)의 설계</vt:lpstr>
      <vt:lpstr>11.5 인덱스의 설계</vt:lpstr>
      <vt:lpstr>11.5 인덱스의 설계</vt:lpstr>
      <vt:lpstr>11.5 인덱스의 설계</vt:lpstr>
      <vt:lpstr>11.5 인덱스의 설계</vt:lpstr>
      <vt:lpstr>11.5 인덱스의 설계</vt:lpstr>
      <vt:lpstr>11.5 인덱스의 설계</vt:lpstr>
      <vt:lpstr>11.5 인덱스의 설계</vt:lpstr>
      <vt:lpstr>11.6 테이블 기술서의 작성</vt:lpstr>
      <vt:lpstr>PowerPoint 프레젠테이션</vt:lpstr>
      <vt:lpstr>11.7 물리적 설계의 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20</cp:revision>
  <dcterms:created xsi:type="dcterms:W3CDTF">2021-11-22T07:16:20Z</dcterms:created>
  <dcterms:modified xsi:type="dcterms:W3CDTF">2021-11-22T07:50:37Z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2021-11-22T00:00:00Z</vt:filetime>
  </property>
</Properties>
</file>