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/>
  <p:notesSz cx="9144000" cy="6858000"/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tmark" initials="t" lastIdx="2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commentAuthors" Target="commentAuthors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32:12.622" idx="1">
    <p:pos x="2397" y="1035"/>
    <p:text>이번장에서는 이번학기에 실제로 배울 것들에 대해서 설명이 진짜 들어간다.
현실세계와 사이버세계를 매칭하여 서로 대응되게 하는것
현실세계를 프로그램적 관점으로 '재구성'하여 코딩할 수 있게끔 모델을 만들어주는것</p:text>
  </p:cm>
</p:cmLst>
</file>

<file path=ppt/comments/comment1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0:23:01.631" idx="10">
    <p:pos x="2079" y="1029"/>
    <p:text>실제 세계의 업무들을 모델링하여 디비의 구조를 정하여 설계하는 거임
유스케이스, 개념클래스, 분석클래스, 구축 
4단계 통틀어서 설계라 함</p:text>
  </p:cm>
</p:cmLst>
</file>

<file path=ppt/comments/comment1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0:24:20.734" idx="11">
    <p:pos x="1569" y="1269"/>
    <p:text>모델링된 모델을 ERD라고 함
학생이 지류로 수강신청을 하는 일이 있다면 그 사건에서 저장되는 정보들은 
학생의 정보와 학생이 수강하게 되는 정보로 관리된다는 것을 모델링 하고 그에 맞춰서 디비를 구축한다는 것</p:text>
  </p:cm>
</p:cmLst>
</file>

<file path=ppt/comments/comment1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0:25:35.726" idx="12">
    <p:pos x="1863" y="1101"/>
    <p:text>디비는 대신에 데이터나 정보를 다루는 것이기 때문에 어떠한 활동적인 사건에 대해서는 무관함
사건에 대한것은 프로그램에서 반영됨
그렇기 때문에 프로그램과 데이터베이스가 모두 결합되어 현실을 반영한다고 하는데
이게 왜 철학적이란 거지...?</p:text>
  </p:cm>
</p:cmLst>
</file>

<file path=ppt/comments/comment1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0:26:36.305" idx="13">
    <p:pos x="2067" y="969"/>
    <p:text>논리 설계가 90퍼라 하고 나머지가 물리라함
왜냐면 일어나는 사건을 추상화하는 대부분의 과정은 논리 설계에서 일어나는 것이고
물리설계는 그걸 바탕으로 따라  그려내기만 하면됨</p:text>
  </p:cm>
</p:cmLst>
</file>

<file path=ppt/comments/comment1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0:55:26.566" idx="15">
    <p:pos x="3123" y="2535"/>
    <p:text>구현단계에서 코딩을 한다고함
그리고 구현되자마자 사실 바로 구동하면서 유지보수가 들어감</p:text>
  </p:cm>
</p:cmLst>
</file>

<file path=ppt/comments/comment1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0:55:47.563" idx="16">
    <p:pos x="1689" y="1401"/>
    <p:text>ISP는 대기업정도에서만 방향성을 잡기 위해 하는정도
그 방향성을 기준으로 업무를 분석하고
분석된 내용을 바탕으로 데이터와 프로세스분야의 모델링이 들어감
상관모델링 에서는 두 부분이 맞는지 확인한번 거치고
그 이후에 물리적 설계와 알고리즘을 구현함
코딩으로 개발을 한 후에 테스트과정을 거치고 출시</p:text>
  </p:cm>
</p:cmLst>
</file>

<file path=ppt/comments/comment1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0:57:08.419" idx="17">
    <p:pos x="1881" y="1185"/>
    <p:text>ISP는 대기업에서 방향성을 잡기위해 하는데 보통 컨설팅을 맡겨서 하게됨</p:text>
  </p:cm>
</p:cmLst>
</file>

<file path=ppt/comments/comment1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1:01:49.324" idx="18">
    <p:pos x="1803" y="1179"/>
    <p:text>업무를 기능에 따라서 분류한것이고</p:text>
  </p:cm>
</p:cmLst>
</file>

<file path=ppt/comments/comment1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1:02:16.835" idx="19">
    <p:pos x="1233" y="1677"/>
    <p:text>이번것은 업무를 흐름에 따라서 분류한 것이다 플로우차트</p:text>
  </p:cm>
</p:cmLst>
</file>

<file path=ppt/comments/comment1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1:02:31.027" idx="20">
    <p:pos x="3735" y="1359"/>
    <p:text>프로세스는 프로그램 엔티티가 디비 쪽인데 어떠한 프로세스가 일어났을 때 엔티티에서는 어떤 변화가 일어나는 가를 체크해보는것임
주문서쪽에는 C가 없는데 읽고 삭제를 한다니 틀린것이 되고
실제로 추상화는 필수적인 기능만을 해야하는 것이지 현실을 그대로 가져온다면 필요없는 테이블이 생성될 수도 있다는 것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37:15.014" idx="2">
    <p:pos x="759" y="1515"/>
    <p:text>추상화가 되긴했지만 너무 현실적인것은 오히려 알아보기 어려움</p:text>
  </p:cm>
</p:cmLst>
</file>

<file path=ppt/comments/comment2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1:04:06.003" idx="21">
    <p:pos x="1641" y="1977"/>
    <p:text>테이블에 속한 속성들을 적어줌
NN은 낫널 비우면 안된다는 것과 기본키 외래키 나와있음 
디폴트값일때 어떠한 값을 넣어줄지</p:text>
  </p:cm>
</p:cmLst>
</file>

<file path=ppt/comments/comment2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1:07:27.237" idx="22">
    <p:pos x="1911" y="1149"/>
    <p:text>대기업에서는 디비가 많은 자원을 필요로하면 클라우드를 제공하거나 하드웨어로 밀어붙일 수 있지만 그렇지 못한곳은 어쩔수없이 디비의 성능을 조금이라도 더 올려야한다
개선을 위한 수정방법</p:text>
  </p:cm>
</p:cmLst>
</file>

<file path=ppt/comments/comment2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1:08:22.643" idx="23">
    <p:pos x="741" y="1611"/>
    <p:text>제원값들이 있으면 스레드를 더 늘려서 성능을 높여본다던가 그런식으로 성능개선을 할 수 있음</p:text>
  </p:cm>
</p:cmLst>
</file>

<file path=ppt/comments/comment2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5T01:11:08.732" idx="24">
    <p:pos x="2697" y="1437"/>
    <p:text>설계의 전반적인 과정을 다시 정리한거임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37:27.848" idx="3">
    <p:pos x="1017" y="1635"/>
    <p:text>종로3가 역이 실제로 저렇게 생기지도 않았고 출구가 번호로 생기지 않았지만 이런식으로 추상화 해야 알아보기 쉽다는 것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37:59.634" idx="4">
    <p:pos x="1059" y="1425"/>
    <p:text>무슨 역 다음에 무슨역이 있는지는 알수 있지만 실제 위치가 어떤지나 거리가 얼마나 다른지는 나와있지 않다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38:29.360" idx="5">
    <p:pos x="1089" y="1089"/>
    <p:text>대칭되는 현실을 모델링 한다는 것은 알아보기 쉽게 오브젝트를 모델화 하여 전체적으로 추상화하여 현실세계에 대응하는 모델을 만든다는 것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39:10.768" idx="6">
    <p:pos x="1569" y="879"/>
    <p:text>어떠한 문제를 코딩하기전에 문제 해결 과정에 대해 수도코드를 적어보고 그에 따라 코딩을 하는것이다</p:text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39:37.760" idx="7">
    <p:pos x="2451" y="1269"/>
    <p:text>그리고 특히나 기업의 일같은 경우에는 그러한 업무의 전반적인 내용을 모델로 설계하여 프로그램을 만들어야함</p:text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40:14.970" idx="8">
    <p:pos x="1917" y="1581"/>
    <p:text>코딩을 물론 잘하는건 기본조건이고 설계하는 능력이 정말 중요함</p:text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14T23:40:34.336" idx="9">
    <p:pos x="10" y="10"/>
    <p:text/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162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04216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162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04216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89280"/>
                </a:lnTo>
                <a:lnTo>
                  <a:pt x="9144" y="589280"/>
                </a:lnTo>
                <a:lnTo>
                  <a:pt x="457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544" y="619760"/>
                </a:lnTo>
                <a:lnTo>
                  <a:pt x="7781544" y="6096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599" y="381000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6822" y="456946"/>
            <a:ext cx="27051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0127" y="2948939"/>
            <a:ext cx="4467225" cy="213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1950" y="6528514"/>
            <a:ext cx="2580005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65209" y="65632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8.xml"  /><Relationship Id="rId3" Type="http://schemas.openxmlformats.org/officeDocument/2006/relationships/image" Target="../media/image24.jpeg"  /><Relationship Id="rId4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9.xml"  /><Relationship Id="rId3" Type="http://schemas.openxmlformats.org/officeDocument/2006/relationships/image" Target="../media/image26.png"  /><Relationship Id="rId4" Type="http://schemas.openxmlformats.org/officeDocument/2006/relationships/image" Target="../media/image26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7.png"  /><Relationship Id="rId8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1.xml"  /><Relationship Id="rId3" Type="http://schemas.openxmlformats.org/officeDocument/2006/relationships/image" Target="../media/image28.jpeg"  /><Relationship Id="rId4" Type="http://schemas.openxmlformats.org/officeDocument/2006/relationships/image" Target="../media/image29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3.xml"  /><Relationship Id="rId3" Type="http://schemas.openxmlformats.org/officeDocument/2006/relationships/image" Target="../media/image2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4.xml"  /><Relationship Id="rId3" Type="http://schemas.openxmlformats.org/officeDocument/2006/relationships/image" Target="../media/image32.png"  /><Relationship Id="rId4" Type="http://schemas.openxmlformats.org/officeDocument/2006/relationships/image" Target="../media/image32.png"  /><Relationship Id="rId5" Type="http://schemas.openxmlformats.org/officeDocument/2006/relationships/image" Target="../media/image32.png"  /><Relationship Id="rId6" Type="http://schemas.openxmlformats.org/officeDocument/2006/relationships/image" Target="../media/image3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5.xml"  /><Relationship Id="rId3" Type="http://schemas.openxmlformats.org/officeDocument/2006/relationships/image" Target="../media/image33.png"  /><Relationship Id="rId4" Type="http://schemas.openxmlformats.org/officeDocument/2006/relationships/image" Target="../media/image3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8.xml"  /><Relationship Id="rId3" Type="http://schemas.openxmlformats.org/officeDocument/2006/relationships/image" Target="../media/image3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9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0.xml"  /><Relationship Id="rId3" Type="http://schemas.openxmlformats.org/officeDocument/2006/relationships/image" Target="../media/image3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comments" Target="../comments/comment22.xml"  /><Relationship Id="rId3" Type="http://schemas.openxmlformats.org/officeDocument/2006/relationships/image" Target="../media/image4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3.xml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2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8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5.xml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jpeg"  /><Relationship Id="rId6" Type="http://schemas.openxmlformats.org/officeDocument/2006/relationships/image" Target="../media/image23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112" y="210311"/>
            <a:ext cx="8920480" cy="6362700"/>
            <a:chOff x="134112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204216" y="2956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8773668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3668" y="6202680"/>
                  </a:lnTo>
                  <a:lnTo>
                    <a:pt x="87736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4216" y="2956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162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609600"/>
              <a:ext cx="1981200" cy="1728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55114" y="2721736"/>
              <a:ext cx="855980" cy="407670"/>
            </a:xfrm>
            <a:custGeom>
              <a:avLst/>
              <a:gdLst/>
              <a:ahLst/>
              <a:cxnLst/>
              <a:rect l="l" t="t" r="r" b="b"/>
              <a:pathLst>
                <a:path w="855980" h="407669">
                  <a:moveTo>
                    <a:pt x="231140" y="359537"/>
                  </a:moveTo>
                  <a:lnTo>
                    <a:pt x="229235" y="355219"/>
                  </a:lnTo>
                  <a:lnTo>
                    <a:pt x="221996" y="348107"/>
                  </a:lnTo>
                  <a:lnTo>
                    <a:pt x="217424" y="346329"/>
                  </a:lnTo>
                  <a:lnTo>
                    <a:pt x="41529" y="346329"/>
                  </a:lnTo>
                  <a:lnTo>
                    <a:pt x="43662" y="333159"/>
                  </a:lnTo>
                  <a:lnTo>
                    <a:pt x="69532" y="286435"/>
                  </a:lnTo>
                  <a:lnTo>
                    <a:pt x="104444" y="257619"/>
                  </a:lnTo>
                  <a:lnTo>
                    <a:pt x="127381" y="242443"/>
                  </a:lnTo>
                  <a:lnTo>
                    <a:pt x="136017" y="236347"/>
                  </a:lnTo>
                  <a:lnTo>
                    <a:pt x="174472" y="209727"/>
                  </a:lnTo>
                  <a:lnTo>
                    <a:pt x="207149" y="174485"/>
                  </a:lnTo>
                  <a:lnTo>
                    <a:pt x="221576" y="137477"/>
                  </a:lnTo>
                  <a:lnTo>
                    <a:pt x="223393" y="116205"/>
                  </a:lnTo>
                  <a:lnTo>
                    <a:pt x="221691" y="96634"/>
                  </a:lnTo>
                  <a:lnTo>
                    <a:pt x="196215" y="47371"/>
                  </a:lnTo>
                  <a:lnTo>
                    <a:pt x="160794" y="23837"/>
                  </a:lnTo>
                  <a:lnTo>
                    <a:pt x="115570" y="16002"/>
                  </a:lnTo>
                  <a:lnTo>
                    <a:pt x="91528" y="17957"/>
                  </a:lnTo>
                  <a:lnTo>
                    <a:pt x="51282" y="33629"/>
                  </a:lnTo>
                  <a:lnTo>
                    <a:pt x="23469" y="62166"/>
                  </a:lnTo>
                  <a:lnTo>
                    <a:pt x="8636" y="116205"/>
                  </a:lnTo>
                  <a:lnTo>
                    <a:pt x="8636" y="135128"/>
                  </a:lnTo>
                  <a:lnTo>
                    <a:pt x="46863" y="140716"/>
                  </a:lnTo>
                  <a:lnTo>
                    <a:pt x="48768" y="116205"/>
                  </a:lnTo>
                  <a:lnTo>
                    <a:pt x="49542" y="103543"/>
                  </a:lnTo>
                  <a:lnTo>
                    <a:pt x="73152" y="64325"/>
                  </a:lnTo>
                  <a:lnTo>
                    <a:pt x="115570" y="52324"/>
                  </a:lnTo>
                  <a:lnTo>
                    <a:pt x="130683" y="53568"/>
                  </a:lnTo>
                  <a:lnTo>
                    <a:pt x="166497" y="72136"/>
                  </a:lnTo>
                  <a:lnTo>
                    <a:pt x="183261" y="116205"/>
                  </a:lnTo>
                  <a:lnTo>
                    <a:pt x="181991" y="131991"/>
                  </a:lnTo>
                  <a:lnTo>
                    <a:pt x="162941" y="171958"/>
                  </a:lnTo>
                  <a:lnTo>
                    <a:pt x="120497" y="205384"/>
                  </a:lnTo>
                  <a:lnTo>
                    <a:pt x="98171" y="219710"/>
                  </a:lnTo>
                  <a:lnTo>
                    <a:pt x="75425" y="234721"/>
                  </a:lnTo>
                  <a:lnTo>
                    <a:pt x="39230" y="267246"/>
                  </a:lnTo>
                  <a:lnTo>
                    <a:pt x="14300" y="305650"/>
                  </a:lnTo>
                  <a:lnTo>
                    <a:pt x="1397" y="354609"/>
                  </a:lnTo>
                  <a:lnTo>
                    <a:pt x="0" y="382651"/>
                  </a:lnTo>
                  <a:lnTo>
                    <a:pt x="217678" y="382651"/>
                  </a:lnTo>
                  <a:lnTo>
                    <a:pt x="222377" y="380619"/>
                  </a:lnTo>
                  <a:lnTo>
                    <a:pt x="225933" y="376555"/>
                  </a:lnTo>
                  <a:lnTo>
                    <a:pt x="229362" y="373253"/>
                  </a:lnTo>
                  <a:lnTo>
                    <a:pt x="231140" y="369189"/>
                  </a:lnTo>
                  <a:lnTo>
                    <a:pt x="231140" y="359537"/>
                  </a:lnTo>
                  <a:close/>
                </a:path>
                <a:path w="855980" h="407669">
                  <a:moveTo>
                    <a:pt x="580644" y="198501"/>
                  </a:moveTo>
                  <a:lnTo>
                    <a:pt x="579374" y="193421"/>
                  </a:lnTo>
                  <a:lnTo>
                    <a:pt x="577723" y="188849"/>
                  </a:lnTo>
                  <a:lnTo>
                    <a:pt x="574675" y="185674"/>
                  </a:lnTo>
                  <a:lnTo>
                    <a:pt x="570357" y="184023"/>
                  </a:lnTo>
                  <a:lnTo>
                    <a:pt x="547687" y="174383"/>
                  </a:lnTo>
                  <a:lnTo>
                    <a:pt x="510908" y="154901"/>
                  </a:lnTo>
                  <a:lnTo>
                    <a:pt x="481482" y="123469"/>
                  </a:lnTo>
                  <a:lnTo>
                    <a:pt x="478599" y="117602"/>
                  </a:lnTo>
                  <a:lnTo>
                    <a:pt x="470535" y="101244"/>
                  </a:lnTo>
                  <a:lnTo>
                    <a:pt x="463956" y="78371"/>
                  </a:lnTo>
                  <a:lnTo>
                    <a:pt x="461860" y="55880"/>
                  </a:lnTo>
                  <a:lnTo>
                    <a:pt x="461772" y="44958"/>
                  </a:lnTo>
                  <a:lnTo>
                    <a:pt x="561721" y="44958"/>
                  </a:lnTo>
                  <a:lnTo>
                    <a:pt x="567436" y="39243"/>
                  </a:lnTo>
                  <a:lnTo>
                    <a:pt x="567436" y="16764"/>
                  </a:lnTo>
                  <a:lnTo>
                    <a:pt x="561721" y="11176"/>
                  </a:lnTo>
                  <a:lnTo>
                    <a:pt x="322834" y="11176"/>
                  </a:lnTo>
                  <a:lnTo>
                    <a:pt x="316738" y="16637"/>
                  </a:lnTo>
                  <a:lnTo>
                    <a:pt x="316738" y="27686"/>
                  </a:lnTo>
                  <a:lnTo>
                    <a:pt x="316484" y="39243"/>
                  </a:lnTo>
                  <a:lnTo>
                    <a:pt x="322326" y="44958"/>
                  </a:lnTo>
                  <a:lnTo>
                    <a:pt x="423545" y="44958"/>
                  </a:lnTo>
                  <a:lnTo>
                    <a:pt x="423545" y="55880"/>
                  </a:lnTo>
                  <a:lnTo>
                    <a:pt x="415645" y="100355"/>
                  </a:lnTo>
                  <a:lnTo>
                    <a:pt x="392049" y="138049"/>
                  </a:lnTo>
                  <a:lnTo>
                    <a:pt x="359537" y="164719"/>
                  </a:lnTo>
                  <a:lnTo>
                    <a:pt x="314833" y="187579"/>
                  </a:lnTo>
                  <a:lnTo>
                    <a:pt x="310134" y="189357"/>
                  </a:lnTo>
                  <a:lnTo>
                    <a:pt x="306959" y="192786"/>
                  </a:lnTo>
                  <a:lnTo>
                    <a:pt x="305181" y="197612"/>
                  </a:lnTo>
                  <a:lnTo>
                    <a:pt x="304038" y="202184"/>
                  </a:lnTo>
                  <a:lnTo>
                    <a:pt x="304546" y="206629"/>
                  </a:lnTo>
                  <a:lnTo>
                    <a:pt x="325882" y="222250"/>
                  </a:lnTo>
                  <a:lnTo>
                    <a:pt x="331343" y="220853"/>
                  </a:lnTo>
                  <a:lnTo>
                    <a:pt x="372046" y="200964"/>
                  </a:lnTo>
                  <a:lnTo>
                    <a:pt x="405892" y="175641"/>
                  </a:lnTo>
                  <a:lnTo>
                    <a:pt x="437349" y="132321"/>
                  </a:lnTo>
                  <a:lnTo>
                    <a:pt x="441833" y="117602"/>
                  </a:lnTo>
                  <a:lnTo>
                    <a:pt x="445757" y="130784"/>
                  </a:lnTo>
                  <a:lnTo>
                    <a:pt x="479806" y="172974"/>
                  </a:lnTo>
                  <a:lnTo>
                    <a:pt x="512851" y="197078"/>
                  </a:lnTo>
                  <a:lnTo>
                    <a:pt x="550291" y="216408"/>
                  </a:lnTo>
                  <a:lnTo>
                    <a:pt x="561340" y="218948"/>
                  </a:lnTo>
                  <a:lnTo>
                    <a:pt x="566674" y="217551"/>
                  </a:lnTo>
                  <a:lnTo>
                    <a:pt x="571881" y="215773"/>
                  </a:lnTo>
                  <a:lnTo>
                    <a:pt x="575818" y="212471"/>
                  </a:lnTo>
                  <a:lnTo>
                    <a:pt x="578358" y="207772"/>
                  </a:lnTo>
                  <a:lnTo>
                    <a:pt x="580263" y="203200"/>
                  </a:lnTo>
                  <a:lnTo>
                    <a:pt x="580644" y="198501"/>
                  </a:lnTo>
                  <a:close/>
                </a:path>
                <a:path w="855980" h="407669">
                  <a:moveTo>
                    <a:pt x="650367" y="330835"/>
                  </a:moveTo>
                  <a:lnTo>
                    <a:pt x="628942" y="287401"/>
                  </a:lnTo>
                  <a:lnTo>
                    <a:pt x="612140" y="276034"/>
                  </a:lnTo>
                  <a:lnTo>
                    <a:pt x="612140" y="330835"/>
                  </a:lnTo>
                  <a:lnTo>
                    <a:pt x="610755" y="339432"/>
                  </a:lnTo>
                  <a:lnTo>
                    <a:pt x="570141" y="365671"/>
                  </a:lnTo>
                  <a:lnTo>
                    <a:pt x="520801" y="372529"/>
                  </a:lnTo>
                  <a:lnTo>
                    <a:pt x="491490" y="373380"/>
                  </a:lnTo>
                  <a:lnTo>
                    <a:pt x="462381" y="372554"/>
                  </a:lnTo>
                  <a:lnTo>
                    <a:pt x="415277" y="365887"/>
                  </a:lnTo>
                  <a:lnTo>
                    <a:pt x="377418" y="347306"/>
                  </a:lnTo>
                  <a:lnTo>
                    <a:pt x="370840" y="330835"/>
                  </a:lnTo>
                  <a:lnTo>
                    <a:pt x="372376" y="321741"/>
                  </a:lnTo>
                  <a:lnTo>
                    <a:pt x="414223" y="294805"/>
                  </a:lnTo>
                  <a:lnTo>
                    <a:pt x="462140" y="288226"/>
                  </a:lnTo>
                  <a:lnTo>
                    <a:pt x="491490" y="287401"/>
                  </a:lnTo>
                  <a:lnTo>
                    <a:pt x="520611" y="288226"/>
                  </a:lnTo>
                  <a:lnTo>
                    <a:pt x="569620" y="294805"/>
                  </a:lnTo>
                  <a:lnTo>
                    <a:pt x="606501" y="313778"/>
                  </a:lnTo>
                  <a:lnTo>
                    <a:pt x="612140" y="330835"/>
                  </a:lnTo>
                  <a:lnTo>
                    <a:pt x="612140" y="276034"/>
                  </a:lnTo>
                  <a:lnTo>
                    <a:pt x="559752" y="258495"/>
                  </a:lnTo>
                  <a:lnTo>
                    <a:pt x="491490" y="252984"/>
                  </a:lnTo>
                  <a:lnTo>
                    <a:pt x="454952" y="254368"/>
                  </a:lnTo>
                  <a:lnTo>
                    <a:pt x="395274" y="265366"/>
                  </a:lnTo>
                  <a:lnTo>
                    <a:pt x="354787" y="286245"/>
                  </a:lnTo>
                  <a:lnTo>
                    <a:pt x="332613" y="330835"/>
                  </a:lnTo>
                  <a:lnTo>
                    <a:pt x="335051" y="347040"/>
                  </a:lnTo>
                  <a:lnTo>
                    <a:pt x="372110" y="385445"/>
                  </a:lnTo>
                  <a:lnTo>
                    <a:pt x="422846" y="401853"/>
                  </a:lnTo>
                  <a:lnTo>
                    <a:pt x="491490" y="407289"/>
                  </a:lnTo>
                  <a:lnTo>
                    <a:pt x="527862" y="405930"/>
                  </a:lnTo>
                  <a:lnTo>
                    <a:pt x="587387" y="395020"/>
                  </a:lnTo>
                  <a:lnTo>
                    <a:pt x="627913" y="374332"/>
                  </a:lnTo>
                  <a:lnTo>
                    <a:pt x="628827" y="373380"/>
                  </a:lnTo>
                  <a:lnTo>
                    <a:pt x="640372" y="361530"/>
                  </a:lnTo>
                  <a:lnTo>
                    <a:pt x="647865" y="347040"/>
                  </a:lnTo>
                  <a:lnTo>
                    <a:pt x="650367" y="330835"/>
                  </a:lnTo>
                  <a:close/>
                </a:path>
                <a:path w="855980" h="407669">
                  <a:moveTo>
                    <a:pt x="705993" y="131699"/>
                  </a:moveTo>
                  <a:lnTo>
                    <a:pt x="693039" y="114681"/>
                  </a:lnTo>
                  <a:lnTo>
                    <a:pt x="642112" y="114681"/>
                  </a:lnTo>
                  <a:lnTo>
                    <a:pt x="642112" y="17145"/>
                  </a:lnTo>
                  <a:lnTo>
                    <a:pt x="640892" y="9652"/>
                  </a:lnTo>
                  <a:lnTo>
                    <a:pt x="637235" y="4292"/>
                  </a:lnTo>
                  <a:lnTo>
                    <a:pt x="631126" y="1079"/>
                  </a:lnTo>
                  <a:lnTo>
                    <a:pt x="622554" y="0"/>
                  </a:lnTo>
                  <a:lnTo>
                    <a:pt x="614375" y="1104"/>
                  </a:lnTo>
                  <a:lnTo>
                    <a:pt x="608545" y="4406"/>
                  </a:lnTo>
                  <a:lnTo>
                    <a:pt x="605040" y="9918"/>
                  </a:lnTo>
                  <a:lnTo>
                    <a:pt x="603961" y="17145"/>
                  </a:lnTo>
                  <a:lnTo>
                    <a:pt x="603885" y="241300"/>
                  </a:lnTo>
                  <a:lnTo>
                    <a:pt x="605663" y="245999"/>
                  </a:lnTo>
                  <a:lnTo>
                    <a:pt x="609219" y="249428"/>
                  </a:lnTo>
                  <a:lnTo>
                    <a:pt x="613029" y="252857"/>
                  </a:lnTo>
                  <a:lnTo>
                    <a:pt x="617474" y="254508"/>
                  </a:lnTo>
                  <a:lnTo>
                    <a:pt x="627761" y="254508"/>
                  </a:lnTo>
                  <a:lnTo>
                    <a:pt x="632333" y="252730"/>
                  </a:lnTo>
                  <a:lnTo>
                    <a:pt x="636143" y="249428"/>
                  </a:lnTo>
                  <a:lnTo>
                    <a:pt x="640207" y="246253"/>
                  </a:lnTo>
                  <a:lnTo>
                    <a:pt x="642112" y="241808"/>
                  </a:lnTo>
                  <a:lnTo>
                    <a:pt x="642112" y="148463"/>
                  </a:lnTo>
                  <a:lnTo>
                    <a:pt x="694563" y="148463"/>
                  </a:lnTo>
                  <a:lnTo>
                    <a:pt x="698754" y="146685"/>
                  </a:lnTo>
                  <a:lnTo>
                    <a:pt x="701929" y="143002"/>
                  </a:lnTo>
                  <a:lnTo>
                    <a:pt x="704596" y="139319"/>
                  </a:lnTo>
                  <a:lnTo>
                    <a:pt x="705993" y="135636"/>
                  </a:lnTo>
                  <a:lnTo>
                    <a:pt x="705993" y="131699"/>
                  </a:lnTo>
                  <a:close/>
                </a:path>
                <a:path w="855980" h="407669">
                  <a:moveTo>
                    <a:pt x="855599" y="350647"/>
                  </a:moveTo>
                  <a:lnTo>
                    <a:pt x="852932" y="343281"/>
                  </a:lnTo>
                  <a:lnTo>
                    <a:pt x="841756" y="330708"/>
                  </a:lnTo>
                  <a:lnTo>
                    <a:pt x="834136" y="327533"/>
                  </a:lnTo>
                  <a:lnTo>
                    <a:pt x="824611" y="327533"/>
                  </a:lnTo>
                  <a:lnTo>
                    <a:pt x="814832" y="327533"/>
                  </a:lnTo>
                  <a:lnTo>
                    <a:pt x="807339" y="330454"/>
                  </a:lnTo>
                  <a:lnTo>
                    <a:pt x="802132" y="336550"/>
                  </a:lnTo>
                  <a:lnTo>
                    <a:pt x="796798" y="343027"/>
                  </a:lnTo>
                  <a:lnTo>
                    <a:pt x="794131" y="350647"/>
                  </a:lnTo>
                  <a:lnTo>
                    <a:pt x="794131" y="367538"/>
                  </a:lnTo>
                  <a:lnTo>
                    <a:pt x="824611" y="390906"/>
                  </a:lnTo>
                  <a:lnTo>
                    <a:pt x="834263" y="390906"/>
                  </a:lnTo>
                  <a:lnTo>
                    <a:pt x="841629" y="387858"/>
                  </a:lnTo>
                  <a:lnTo>
                    <a:pt x="846582" y="381762"/>
                  </a:lnTo>
                  <a:lnTo>
                    <a:pt x="852551" y="375031"/>
                  </a:lnTo>
                  <a:lnTo>
                    <a:pt x="855599" y="367538"/>
                  </a:lnTo>
                  <a:lnTo>
                    <a:pt x="855599" y="35064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395" y="2721482"/>
              <a:ext cx="2312416" cy="4075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36901" y="2720847"/>
              <a:ext cx="4500880" cy="1002030"/>
            </a:xfrm>
            <a:custGeom>
              <a:avLst/>
              <a:gdLst/>
              <a:ahLst/>
              <a:cxnLst/>
              <a:rect l="l" t="t" r="r" b="b"/>
              <a:pathLst>
                <a:path w="4500880" h="1002029">
                  <a:moveTo>
                    <a:pt x="208661" y="917829"/>
                  </a:moveTo>
                  <a:lnTo>
                    <a:pt x="207137" y="913257"/>
                  </a:lnTo>
                  <a:lnTo>
                    <a:pt x="205486" y="908558"/>
                  </a:lnTo>
                  <a:lnTo>
                    <a:pt x="202438" y="905256"/>
                  </a:lnTo>
                  <a:lnTo>
                    <a:pt x="198120" y="903605"/>
                  </a:lnTo>
                  <a:lnTo>
                    <a:pt x="192913" y="901192"/>
                  </a:lnTo>
                  <a:lnTo>
                    <a:pt x="187706" y="901319"/>
                  </a:lnTo>
                  <a:lnTo>
                    <a:pt x="182499" y="903605"/>
                  </a:lnTo>
                  <a:lnTo>
                    <a:pt x="168376" y="909561"/>
                  </a:lnTo>
                  <a:lnTo>
                    <a:pt x="121158" y="922401"/>
                  </a:lnTo>
                  <a:lnTo>
                    <a:pt x="73533" y="927277"/>
                  </a:lnTo>
                  <a:lnTo>
                    <a:pt x="56134" y="927608"/>
                  </a:lnTo>
                  <a:lnTo>
                    <a:pt x="49149" y="927608"/>
                  </a:lnTo>
                  <a:lnTo>
                    <a:pt x="44577" y="926211"/>
                  </a:lnTo>
                  <a:lnTo>
                    <a:pt x="42418" y="923290"/>
                  </a:lnTo>
                  <a:lnTo>
                    <a:pt x="39624" y="919607"/>
                  </a:lnTo>
                  <a:lnTo>
                    <a:pt x="38227" y="913511"/>
                  </a:lnTo>
                  <a:lnTo>
                    <a:pt x="38227" y="652780"/>
                  </a:lnTo>
                  <a:lnTo>
                    <a:pt x="39116" y="648970"/>
                  </a:lnTo>
                  <a:lnTo>
                    <a:pt x="42926" y="644652"/>
                  </a:lnTo>
                  <a:lnTo>
                    <a:pt x="46355" y="643636"/>
                  </a:lnTo>
                  <a:lnTo>
                    <a:pt x="162306" y="643636"/>
                  </a:lnTo>
                  <a:lnTo>
                    <a:pt x="170878" y="642454"/>
                  </a:lnTo>
                  <a:lnTo>
                    <a:pt x="175768" y="609727"/>
                  </a:lnTo>
                  <a:lnTo>
                    <a:pt x="50800" y="609727"/>
                  </a:lnTo>
                  <a:lnTo>
                    <a:pt x="13208" y="623570"/>
                  </a:lnTo>
                  <a:lnTo>
                    <a:pt x="0" y="658749"/>
                  </a:lnTo>
                  <a:lnTo>
                    <a:pt x="0" y="906272"/>
                  </a:lnTo>
                  <a:lnTo>
                    <a:pt x="13081" y="945642"/>
                  </a:lnTo>
                  <a:lnTo>
                    <a:pt x="56007" y="961390"/>
                  </a:lnTo>
                  <a:lnTo>
                    <a:pt x="74676" y="961110"/>
                  </a:lnTo>
                  <a:lnTo>
                    <a:pt x="125095" y="956691"/>
                  </a:lnTo>
                  <a:lnTo>
                    <a:pt x="178790" y="943838"/>
                  </a:lnTo>
                  <a:lnTo>
                    <a:pt x="206895" y="927608"/>
                  </a:lnTo>
                  <a:lnTo>
                    <a:pt x="207137" y="927100"/>
                  </a:lnTo>
                  <a:lnTo>
                    <a:pt x="208661" y="922401"/>
                  </a:lnTo>
                  <a:lnTo>
                    <a:pt x="208661" y="917829"/>
                  </a:lnTo>
                  <a:close/>
                </a:path>
                <a:path w="4500880" h="1002029">
                  <a:moveTo>
                    <a:pt x="265049" y="607314"/>
                  </a:moveTo>
                  <a:lnTo>
                    <a:pt x="262890" y="602996"/>
                  </a:lnTo>
                  <a:lnTo>
                    <a:pt x="258699" y="600075"/>
                  </a:lnTo>
                  <a:lnTo>
                    <a:pt x="255143" y="596900"/>
                  </a:lnTo>
                  <a:lnTo>
                    <a:pt x="250698" y="595249"/>
                  </a:lnTo>
                  <a:lnTo>
                    <a:pt x="240411" y="595249"/>
                  </a:lnTo>
                  <a:lnTo>
                    <a:pt x="236220" y="596773"/>
                  </a:lnTo>
                  <a:lnTo>
                    <a:pt x="232664" y="599821"/>
                  </a:lnTo>
                  <a:lnTo>
                    <a:pt x="228854" y="603377"/>
                  </a:lnTo>
                  <a:lnTo>
                    <a:pt x="226822" y="607822"/>
                  </a:lnTo>
                  <a:lnTo>
                    <a:pt x="226822" y="755904"/>
                  </a:lnTo>
                  <a:lnTo>
                    <a:pt x="137668" y="755904"/>
                  </a:lnTo>
                  <a:lnTo>
                    <a:pt x="133096" y="757428"/>
                  </a:lnTo>
                  <a:lnTo>
                    <a:pt x="129540" y="760603"/>
                  </a:lnTo>
                  <a:lnTo>
                    <a:pt x="126365" y="764286"/>
                  </a:lnTo>
                  <a:lnTo>
                    <a:pt x="124968" y="768477"/>
                  </a:lnTo>
                  <a:lnTo>
                    <a:pt x="125222" y="773049"/>
                  </a:lnTo>
                  <a:lnTo>
                    <a:pt x="125222" y="777367"/>
                  </a:lnTo>
                  <a:lnTo>
                    <a:pt x="126873" y="780923"/>
                  </a:lnTo>
                  <a:lnTo>
                    <a:pt x="130048" y="784098"/>
                  </a:lnTo>
                  <a:lnTo>
                    <a:pt x="134239" y="787908"/>
                  </a:lnTo>
                  <a:lnTo>
                    <a:pt x="139446" y="789686"/>
                  </a:lnTo>
                  <a:lnTo>
                    <a:pt x="226822" y="789686"/>
                  </a:lnTo>
                  <a:lnTo>
                    <a:pt x="226822" y="987933"/>
                  </a:lnTo>
                  <a:lnTo>
                    <a:pt x="228727" y="992632"/>
                  </a:lnTo>
                  <a:lnTo>
                    <a:pt x="235966" y="999871"/>
                  </a:lnTo>
                  <a:lnTo>
                    <a:pt x="240284" y="1001522"/>
                  </a:lnTo>
                  <a:lnTo>
                    <a:pt x="250825" y="1001522"/>
                  </a:lnTo>
                  <a:lnTo>
                    <a:pt x="255524" y="999617"/>
                  </a:lnTo>
                  <a:lnTo>
                    <a:pt x="259461" y="995680"/>
                  </a:lnTo>
                  <a:lnTo>
                    <a:pt x="263144" y="992378"/>
                  </a:lnTo>
                  <a:lnTo>
                    <a:pt x="264985" y="987933"/>
                  </a:lnTo>
                  <a:lnTo>
                    <a:pt x="265049" y="607314"/>
                  </a:lnTo>
                  <a:close/>
                </a:path>
                <a:path w="4500880" h="1002029">
                  <a:moveTo>
                    <a:pt x="352171" y="607314"/>
                  </a:moveTo>
                  <a:lnTo>
                    <a:pt x="350012" y="602996"/>
                  </a:lnTo>
                  <a:lnTo>
                    <a:pt x="345821" y="600075"/>
                  </a:lnTo>
                  <a:lnTo>
                    <a:pt x="342138" y="596900"/>
                  </a:lnTo>
                  <a:lnTo>
                    <a:pt x="337947" y="595249"/>
                  </a:lnTo>
                  <a:lnTo>
                    <a:pt x="327914" y="595249"/>
                  </a:lnTo>
                  <a:lnTo>
                    <a:pt x="323723" y="596773"/>
                  </a:lnTo>
                  <a:lnTo>
                    <a:pt x="320294" y="599821"/>
                  </a:lnTo>
                  <a:lnTo>
                    <a:pt x="316357" y="603377"/>
                  </a:lnTo>
                  <a:lnTo>
                    <a:pt x="314452" y="607822"/>
                  </a:lnTo>
                  <a:lnTo>
                    <a:pt x="314452" y="987933"/>
                  </a:lnTo>
                  <a:lnTo>
                    <a:pt x="316230" y="992632"/>
                  </a:lnTo>
                  <a:lnTo>
                    <a:pt x="323469" y="999871"/>
                  </a:lnTo>
                  <a:lnTo>
                    <a:pt x="327787" y="1001522"/>
                  </a:lnTo>
                  <a:lnTo>
                    <a:pt x="338074" y="1001522"/>
                  </a:lnTo>
                  <a:lnTo>
                    <a:pt x="342646" y="999617"/>
                  </a:lnTo>
                  <a:lnTo>
                    <a:pt x="346456" y="995680"/>
                  </a:lnTo>
                  <a:lnTo>
                    <a:pt x="350266" y="992378"/>
                  </a:lnTo>
                  <a:lnTo>
                    <a:pt x="352107" y="987933"/>
                  </a:lnTo>
                  <a:lnTo>
                    <a:pt x="352171" y="607314"/>
                  </a:lnTo>
                  <a:close/>
                </a:path>
                <a:path w="4500880" h="1002029">
                  <a:moveTo>
                    <a:pt x="709168" y="786384"/>
                  </a:moveTo>
                  <a:lnTo>
                    <a:pt x="702221" y="718375"/>
                  </a:lnTo>
                  <a:lnTo>
                    <a:pt x="681482" y="662559"/>
                  </a:lnTo>
                  <a:lnTo>
                    <a:pt x="670928" y="647484"/>
                  </a:lnTo>
                  <a:lnTo>
                    <a:pt x="670928" y="786384"/>
                  </a:lnTo>
                  <a:lnTo>
                    <a:pt x="669709" y="815759"/>
                  </a:lnTo>
                  <a:lnTo>
                    <a:pt x="659968" y="866673"/>
                  </a:lnTo>
                  <a:lnTo>
                    <a:pt x="640410" y="906907"/>
                  </a:lnTo>
                  <a:lnTo>
                    <a:pt x="596265" y="930910"/>
                  </a:lnTo>
                  <a:lnTo>
                    <a:pt x="579475" y="928243"/>
                  </a:lnTo>
                  <a:lnTo>
                    <a:pt x="540385" y="888238"/>
                  </a:lnTo>
                  <a:lnTo>
                    <a:pt x="525868" y="842505"/>
                  </a:lnTo>
                  <a:lnTo>
                    <a:pt x="521081" y="786384"/>
                  </a:lnTo>
                  <a:lnTo>
                    <a:pt x="522274" y="756462"/>
                  </a:lnTo>
                  <a:lnTo>
                    <a:pt x="531901" y="705078"/>
                  </a:lnTo>
                  <a:lnTo>
                    <a:pt x="551522" y="665073"/>
                  </a:lnTo>
                  <a:lnTo>
                    <a:pt x="596265" y="641223"/>
                  </a:lnTo>
                  <a:lnTo>
                    <a:pt x="612787" y="643877"/>
                  </a:lnTo>
                  <a:lnTo>
                    <a:pt x="651510" y="683641"/>
                  </a:lnTo>
                  <a:lnTo>
                    <a:pt x="666076" y="729449"/>
                  </a:lnTo>
                  <a:lnTo>
                    <a:pt x="670928" y="786384"/>
                  </a:lnTo>
                  <a:lnTo>
                    <a:pt x="670928" y="647484"/>
                  </a:lnTo>
                  <a:lnTo>
                    <a:pt x="666546" y="641223"/>
                  </a:lnTo>
                  <a:lnTo>
                    <a:pt x="664565" y="638390"/>
                  </a:lnTo>
                  <a:lnTo>
                    <a:pt x="644728" y="621131"/>
                  </a:lnTo>
                  <a:lnTo>
                    <a:pt x="621944" y="610768"/>
                  </a:lnTo>
                  <a:lnTo>
                    <a:pt x="596265" y="607314"/>
                  </a:lnTo>
                  <a:lnTo>
                    <a:pt x="570230" y="610768"/>
                  </a:lnTo>
                  <a:lnTo>
                    <a:pt x="527126" y="638390"/>
                  </a:lnTo>
                  <a:lnTo>
                    <a:pt x="497928" y="688809"/>
                  </a:lnTo>
                  <a:lnTo>
                    <a:pt x="484073" y="750722"/>
                  </a:lnTo>
                  <a:lnTo>
                    <a:pt x="482346" y="786384"/>
                  </a:lnTo>
                  <a:lnTo>
                    <a:pt x="484073" y="821563"/>
                  </a:lnTo>
                  <a:lnTo>
                    <a:pt x="497928" y="882789"/>
                  </a:lnTo>
                  <a:lnTo>
                    <a:pt x="527126" y="933081"/>
                  </a:lnTo>
                  <a:lnTo>
                    <a:pt x="570230" y="960843"/>
                  </a:lnTo>
                  <a:lnTo>
                    <a:pt x="596265" y="964311"/>
                  </a:lnTo>
                  <a:lnTo>
                    <a:pt x="622046" y="960628"/>
                  </a:lnTo>
                  <a:lnTo>
                    <a:pt x="664959" y="931100"/>
                  </a:lnTo>
                  <a:lnTo>
                    <a:pt x="693940" y="880681"/>
                  </a:lnTo>
                  <a:lnTo>
                    <a:pt x="707466" y="821245"/>
                  </a:lnTo>
                  <a:lnTo>
                    <a:pt x="709168" y="786384"/>
                  </a:lnTo>
                  <a:close/>
                </a:path>
                <a:path w="4500880" h="1002029">
                  <a:moveTo>
                    <a:pt x="827659" y="607441"/>
                  </a:moveTo>
                  <a:lnTo>
                    <a:pt x="825373" y="602742"/>
                  </a:lnTo>
                  <a:lnTo>
                    <a:pt x="820674" y="598932"/>
                  </a:lnTo>
                  <a:lnTo>
                    <a:pt x="817372" y="596519"/>
                  </a:lnTo>
                  <a:lnTo>
                    <a:pt x="813181" y="595249"/>
                  </a:lnTo>
                  <a:lnTo>
                    <a:pt x="802894" y="595249"/>
                  </a:lnTo>
                  <a:lnTo>
                    <a:pt x="798703" y="596519"/>
                  </a:lnTo>
                  <a:lnTo>
                    <a:pt x="795401" y="598932"/>
                  </a:lnTo>
                  <a:lnTo>
                    <a:pt x="791210" y="602742"/>
                  </a:lnTo>
                  <a:lnTo>
                    <a:pt x="789051" y="607441"/>
                  </a:lnTo>
                  <a:lnTo>
                    <a:pt x="789051" y="987933"/>
                  </a:lnTo>
                  <a:lnTo>
                    <a:pt x="790956" y="992632"/>
                  </a:lnTo>
                  <a:lnTo>
                    <a:pt x="794639" y="996442"/>
                  </a:lnTo>
                  <a:lnTo>
                    <a:pt x="798068" y="999871"/>
                  </a:lnTo>
                  <a:lnTo>
                    <a:pt x="802640" y="1001522"/>
                  </a:lnTo>
                  <a:lnTo>
                    <a:pt x="813562" y="1001522"/>
                  </a:lnTo>
                  <a:lnTo>
                    <a:pt x="818134" y="999617"/>
                  </a:lnTo>
                  <a:lnTo>
                    <a:pt x="822071" y="995680"/>
                  </a:lnTo>
                  <a:lnTo>
                    <a:pt x="825881" y="992378"/>
                  </a:lnTo>
                  <a:lnTo>
                    <a:pt x="827608" y="987933"/>
                  </a:lnTo>
                  <a:lnTo>
                    <a:pt x="827659" y="607441"/>
                  </a:lnTo>
                  <a:close/>
                </a:path>
                <a:path w="4500880" h="1002029">
                  <a:moveTo>
                    <a:pt x="1231226" y="922566"/>
                  </a:moveTo>
                  <a:lnTo>
                    <a:pt x="1229741" y="914654"/>
                  </a:lnTo>
                  <a:lnTo>
                    <a:pt x="1226185" y="905891"/>
                  </a:lnTo>
                  <a:lnTo>
                    <a:pt x="1220343" y="903351"/>
                  </a:lnTo>
                  <a:lnTo>
                    <a:pt x="1212342" y="906780"/>
                  </a:lnTo>
                  <a:lnTo>
                    <a:pt x="1191907" y="912736"/>
                  </a:lnTo>
                  <a:lnTo>
                    <a:pt x="1149718" y="922070"/>
                  </a:lnTo>
                  <a:lnTo>
                    <a:pt x="1105268" y="928052"/>
                  </a:lnTo>
                  <a:lnTo>
                    <a:pt x="1054163" y="931049"/>
                  </a:lnTo>
                  <a:lnTo>
                    <a:pt x="1025779" y="931418"/>
                  </a:lnTo>
                  <a:lnTo>
                    <a:pt x="1021461" y="931418"/>
                  </a:lnTo>
                  <a:lnTo>
                    <a:pt x="1018286" y="930021"/>
                  </a:lnTo>
                  <a:lnTo>
                    <a:pt x="1016508" y="927100"/>
                  </a:lnTo>
                  <a:lnTo>
                    <a:pt x="1014476" y="924433"/>
                  </a:lnTo>
                  <a:lnTo>
                    <a:pt x="1013587" y="919988"/>
                  </a:lnTo>
                  <a:lnTo>
                    <a:pt x="1013587" y="790194"/>
                  </a:lnTo>
                  <a:lnTo>
                    <a:pt x="1154557" y="790194"/>
                  </a:lnTo>
                  <a:lnTo>
                    <a:pt x="1162888" y="789127"/>
                  </a:lnTo>
                  <a:lnTo>
                    <a:pt x="1168844" y="785914"/>
                  </a:lnTo>
                  <a:lnTo>
                    <a:pt x="1172413" y="780554"/>
                  </a:lnTo>
                  <a:lnTo>
                    <a:pt x="1173607" y="773049"/>
                  </a:lnTo>
                  <a:lnTo>
                    <a:pt x="1173607" y="761873"/>
                  </a:lnTo>
                  <a:lnTo>
                    <a:pt x="1167257" y="756285"/>
                  </a:lnTo>
                  <a:lnTo>
                    <a:pt x="1013587" y="756285"/>
                  </a:lnTo>
                  <a:lnTo>
                    <a:pt x="1013587" y="654685"/>
                  </a:lnTo>
                  <a:lnTo>
                    <a:pt x="1014615" y="650354"/>
                  </a:lnTo>
                  <a:lnTo>
                    <a:pt x="1016635" y="647573"/>
                  </a:lnTo>
                  <a:lnTo>
                    <a:pt x="1019048" y="644906"/>
                  </a:lnTo>
                  <a:lnTo>
                    <a:pt x="1022858" y="643636"/>
                  </a:lnTo>
                  <a:lnTo>
                    <a:pt x="1177163" y="643636"/>
                  </a:lnTo>
                  <a:lnTo>
                    <a:pt x="1182497" y="641731"/>
                  </a:lnTo>
                  <a:lnTo>
                    <a:pt x="1176020" y="609727"/>
                  </a:lnTo>
                  <a:lnTo>
                    <a:pt x="1028573" y="609727"/>
                  </a:lnTo>
                  <a:lnTo>
                    <a:pt x="990600" y="624078"/>
                  </a:lnTo>
                  <a:lnTo>
                    <a:pt x="975360" y="660654"/>
                  </a:lnTo>
                  <a:lnTo>
                    <a:pt x="975448" y="914654"/>
                  </a:lnTo>
                  <a:lnTo>
                    <a:pt x="993622" y="956754"/>
                  </a:lnTo>
                  <a:lnTo>
                    <a:pt x="1025271" y="965327"/>
                  </a:lnTo>
                  <a:lnTo>
                    <a:pt x="1054747" y="964920"/>
                  </a:lnTo>
                  <a:lnTo>
                    <a:pt x="1109370" y="961631"/>
                  </a:lnTo>
                  <a:lnTo>
                    <a:pt x="1158862" y="955090"/>
                  </a:lnTo>
                  <a:lnTo>
                    <a:pt x="1201293" y="945426"/>
                  </a:lnTo>
                  <a:lnTo>
                    <a:pt x="1228521" y="931418"/>
                  </a:lnTo>
                  <a:lnTo>
                    <a:pt x="1230007" y="929335"/>
                  </a:lnTo>
                  <a:lnTo>
                    <a:pt x="1231226" y="922566"/>
                  </a:lnTo>
                  <a:close/>
                </a:path>
                <a:path w="4500880" h="1002029">
                  <a:moveTo>
                    <a:pt x="1315339" y="608203"/>
                  </a:moveTo>
                  <a:lnTo>
                    <a:pt x="1313434" y="603504"/>
                  </a:lnTo>
                  <a:lnTo>
                    <a:pt x="1309370" y="600329"/>
                  </a:lnTo>
                  <a:lnTo>
                    <a:pt x="1305560" y="596900"/>
                  </a:lnTo>
                  <a:lnTo>
                    <a:pt x="1300988" y="595249"/>
                  </a:lnTo>
                  <a:lnTo>
                    <a:pt x="1290447" y="595249"/>
                  </a:lnTo>
                  <a:lnTo>
                    <a:pt x="1286002" y="596773"/>
                  </a:lnTo>
                  <a:lnTo>
                    <a:pt x="1282573" y="599821"/>
                  </a:lnTo>
                  <a:lnTo>
                    <a:pt x="1278636" y="603377"/>
                  </a:lnTo>
                  <a:lnTo>
                    <a:pt x="1276731" y="608203"/>
                  </a:lnTo>
                  <a:lnTo>
                    <a:pt x="1276731" y="764540"/>
                  </a:lnTo>
                  <a:lnTo>
                    <a:pt x="1194689" y="764540"/>
                  </a:lnTo>
                  <a:lnTo>
                    <a:pt x="1190117" y="766191"/>
                  </a:lnTo>
                  <a:lnTo>
                    <a:pt x="1186815" y="769493"/>
                  </a:lnTo>
                  <a:lnTo>
                    <a:pt x="1183894" y="772922"/>
                  </a:lnTo>
                  <a:lnTo>
                    <a:pt x="1182370" y="776986"/>
                  </a:lnTo>
                  <a:lnTo>
                    <a:pt x="1182370" y="781812"/>
                  </a:lnTo>
                  <a:lnTo>
                    <a:pt x="1196848" y="798449"/>
                  </a:lnTo>
                  <a:lnTo>
                    <a:pt x="1276731" y="798449"/>
                  </a:lnTo>
                  <a:lnTo>
                    <a:pt x="1276731" y="986282"/>
                  </a:lnTo>
                  <a:lnTo>
                    <a:pt x="1278509" y="991743"/>
                  </a:lnTo>
                  <a:lnTo>
                    <a:pt x="1282293" y="995807"/>
                  </a:lnTo>
                  <a:lnTo>
                    <a:pt x="1285621" y="999617"/>
                  </a:lnTo>
                  <a:lnTo>
                    <a:pt x="1290193" y="1001522"/>
                  </a:lnTo>
                  <a:lnTo>
                    <a:pt x="1301242" y="1001522"/>
                  </a:lnTo>
                  <a:lnTo>
                    <a:pt x="1305687" y="999617"/>
                  </a:lnTo>
                  <a:lnTo>
                    <a:pt x="1309344" y="995680"/>
                  </a:lnTo>
                  <a:lnTo>
                    <a:pt x="1313307" y="991235"/>
                  </a:lnTo>
                  <a:lnTo>
                    <a:pt x="1315339" y="985901"/>
                  </a:lnTo>
                  <a:lnTo>
                    <a:pt x="1315339" y="608203"/>
                  </a:lnTo>
                  <a:close/>
                </a:path>
                <a:path w="4500880" h="1002029">
                  <a:moveTo>
                    <a:pt x="1724660" y="606806"/>
                  </a:moveTo>
                  <a:lnTo>
                    <a:pt x="1722501" y="602488"/>
                  </a:lnTo>
                  <a:lnTo>
                    <a:pt x="1718310" y="599567"/>
                  </a:lnTo>
                  <a:lnTo>
                    <a:pt x="1714627" y="596392"/>
                  </a:lnTo>
                  <a:lnTo>
                    <a:pt x="1710309" y="594995"/>
                  </a:lnTo>
                  <a:lnTo>
                    <a:pt x="1705483" y="595249"/>
                  </a:lnTo>
                  <a:lnTo>
                    <a:pt x="1699895" y="595249"/>
                  </a:lnTo>
                  <a:lnTo>
                    <a:pt x="1695196" y="596900"/>
                  </a:lnTo>
                  <a:lnTo>
                    <a:pt x="1691513" y="600075"/>
                  </a:lnTo>
                  <a:lnTo>
                    <a:pt x="1687830" y="602996"/>
                  </a:lnTo>
                  <a:lnTo>
                    <a:pt x="1685925" y="607441"/>
                  </a:lnTo>
                  <a:lnTo>
                    <a:pt x="1685925" y="759714"/>
                  </a:lnTo>
                  <a:lnTo>
                    <a:pt x="1630807" y="759714"/>
                  </a:lnTo>
                  <a:lnTo>
                    <a:pt x="1630807" y="733171"/>
                  </a:lnTo>
                  <a:lnTo>
                    <a:pt x="1630807" y="619633"/>
                  </a:lnTo>
                  <a:lnTo>
                    <a:pt x="1629156" y="615442"/>
                  </a:lnTo>
                  <a:lnTo>
                    <a:pt x="1625854" y="612902"/>
                  </a:lnTo>
                  <a:lnTo>
                    <a:pt x="1621282" y="608838"/>
                  </a:lnTo>
                  <a:lnTo>
                    <a:pt x="1616456" y="606933"/>
                  </a:lnTo>
                  <a:lnTo>
                    <a:pt x="1606169" y="606933"/>
                  </a:lnTo>
                  <a:lnTo>
                    <a:pt x="1601851" y="608457"/>
                  </a:lnTo>
                  <a:lnTo>
                    <a:pt x="1598168" y="611632"/>
                  </a:lnTo>
                  <a:lnTo>
                    <a:pt x="1594485" y="614553"/>
                  </a:lnTo>
                  <a:lnTo>
                    <a:pt x="1592580" y="618998"/>
                  </a:lnTo>
                  <a:lnTo>
                    <a:pt x="1592580" y="733171"/>
                  </a:lnTo>
                  <a:lnTo>
                    <a:pt x="1592580" y="766953"/>
                  </a:lnTo>
                  <a:lnTo>
                    <a:pt x="1592580" y="918337"/>
                  </a:lnTo>
                  <a:lnTo>
                    <a:pt x="1591183" y="921893"/>
                  </a:lnTo>
                  <a:lnTo>
                    <a:pt x="1588262" y="923925"/>
                  </a:lnTo>
                  <a:lnTo>
                    <a:pt x="1585341" y="926338"/>
                  </a:lnTo>
                  <a:lnTo>
                    <a:pt x="1580769" y="927608"/>
                  </a:lnTo>
                  <a:lnTo>
                    <a:pt x="1508506" y="927608"/>
                  </a:lnTo>
                  <a:lnTo>
                    <a:pt x="1505077" y="926846"/>
                  </a:lnTo>
                  <a:lnTo>
                    <a:pt x="1503680" y="925449"/>
                  </a:lnTo>
                  <a:lnTo>
                    <a:pt x="1501013" y="923163"/>
                  </a:lnTo>
                  <a:lnTo>
                    <a:pt x="1499743" y="919099"/>
                  </a:lnTo>
                  <a:lnTo>
                    <a:pt x="1499743" y="766953"/>
                  </a:lnTo>
                  <a:lnTo>
                    <a:pt x="1592580" y="766953"/>
                  </a:lnTo>
                  <a:lnTo>
                    <a:pt x="1592580" y="733171"/>
                  </a:lnTo>
                  <a:lnTo>
                    <a:pt x="1499743" y="733171"/>
                  </a:lnTo>
                  <a:lnTo>
                    <a:pt x="1499743" y="621030"/>
                  </a:lnTo>
                  <a:lnTo>
                    <a:pt x="1497838" y="616204"/>
                  </a:lnTo>
                  <a:lnTo>
                    <a:pt x="1494155" y="612902"/>
                  </a:lnTo>
                  <a:lnTo>
                    <a:pt x="1490218" y="608838"/>
                  </a:lnTo>
                  <a:lnTo>
                    <a:pt x="1485519" y="606933"/>
                  </a:lnTo>
                  <a:lnTo>
                    <a:pt x="1474851" y="606933"/>
                  </a:lnTo>
                  <a:lnTo>
                    <a:pt x="1470787" y="608584"/>
                  </a:lnTo>
                  <a:lnTo>
                    <a:pt x="1467612" y="612140"/>
                  </a:lnTo>
                  <a:lnTo>
                    <a:pt x="1463548" y="616204"/>
                  </a:lnTo>
                  <a:lnTo>
                    <a:pt x="1461655" y="621030"/>
                  </a:lnTo>
                  <a:lnTo>
                    <a:pt x="1461592" y="919099"/>
                  </a:lnTo>
                  <a:lnTo>
                    <a:pt x="1462328" y="927608"/>
                  </a:lnTo>
                  <a:lnTo>
                    <a:pt x="1488643" y="958621"/>
                  </a:lnTo>
                  <a:lnTo>
                    <a:pt x="1506728" y="961390"/>
                  </a:lnTo>
                  <a:lnTo>
                    <a:pt x="1582293" y="961390"/>
                  </a:lnTo>
                  <a:lnTo>
                    <a:pt x="1622818" y="942886"/>
                  </a:lnTo>
                  <a:lnTo>
                    <a:pt x="1629816" y="927608"/>
                  </a:lnTo>
                  <a:lnTo>
                    <a:pt x="1629918" y="927315"/>
                  </a:lnTo>
                  <a:lnTo>
                    <a:pt x="1630718" y="919099"/>
                  </a:lnTo>
                  <a:lnTo>
                    <a:pt x="1630807" y="794131"/>
                  </a:lnTo>
                  <a:lnTo>
                    <a:pt x="1685925" y="794131"/>
                  </a:lnTo>
                  <a:lnTo>
                    <a:pt x="1685925" y="987933"/>
                  </a:lnTo>
                  <a:lnTo>
                    <a:pt x="1687830" y="992632"/>
                  </a:lnTo>
                  <a:lnTo>
                    <a:pt x="1695069" y="999871"/>
                  </a:lnTo>
                  <a:lnTo>
                    <a:pt x="1699514" y="1001522"/>
                  </a:lnTo>
                  <a:lnTo>
                    <a:pt x="1710436" y="1001522"/>
                  </a:lnTo>
                  <a:lnTo>
                    <a:pt x="1715135" y="999617"/>
                  </a:lnTo>
                  <a:lnTo>
                    <a:pt x="1719072" y="995680"/>
                  </a:lnTo>
                  <a:lnTo>
                    <a:pt x="1722755" y="992378"/>
                  </a:lnTo>
                  <a:lnTo>
                    <a:pt x="1724596" y="987933"/>
                  </a:lnTo>
                  <a:lnTo>
                    <a:pt x="1724660" y="606806"/>
                  </a:lnTo>
                  <a:close/>
                </a:path>
                <a:path w="4500880" h="1002029">
                  <a:moveTo>
                    <a:pt x="1813687" y="607314"/>
                  </a:moveTo>
                  <a:lnTo>
                    <a:pt x="1811528" y="602996"/>
                  </a:lnTo>
                  <a:lnTo>
                    <a:pt x="1807337" y="600075"/>
                  </a:lnTo>
                  <a:lnTo>
                    <a:pt x="1803654" y="596900"/>
                  </a:lnTo>
                  <a:lnTo>
                    <a:pt x="1799463" y="595249"/>
                  </a:lnTo>
                  <a:lnTo>
                    <a:pt x="1789430" y="595249"/>
                  </a:lnTo>
                  <a:lnTo>
                    <a:pt x="1785239" y="596773"/>
                  </a:lnTo>
                  <a:lnTo>
                    <a:pt x="1781810" y="599821"/>
                  </a:lnTo>
                  <a:lnTo>
                    <a:pt x="1777873" y="603377"/>
                  </a:lnTo>
                  <a:lnTo>
                    <a:pt x="1775968" y="607822"/>
                  </a:lnTo>
                  <a:lnTo>
                    <a:pt x="1775968" y="987933"/>
                  </a:lnTo>
                  <a:lnTo>
                    <a:pt x="1777746" y="992632"/>
                  </a:lnTo>
                  <a:lnTo>
                    <a:pt x="1784985" y="999871"/>
                  </a:lnTo>
                  <a:lnTo>
                    <a:pt x="1789303" y="1001522"/>
                  </a:lnTo>
                  <a:lnTo>
                    <a:pt x="1799590" y="1001522"/>
                  </a:lnTo>
                  <a:lnTo>
                    <a:pt x="1804162" y="999617"/>
                  </a:lnTo>
                  <a:lnTo>
                    <a:pt x="1807972" y="995680"/>
                  </a:lnTo>
                  <a:lnTo>
                    <a:pt x="1811782" y="992378"/>
                  </a:lnTo>
                  <a:lnTo>
                    <a:pt x="1813623" y="987933"/>
                  </a:lnTo>
                  <a:lnTo>
                    <a:pt x="1813687" y="607314"/>
                  </a:lnTo>
                  <a:close/>
                </a:path>
                <a:path w="4500880" h="1002029">
                  <a:moveTo>
                    <a:pt x="2169160" y="786384"/>
                  </a:moveTo>
                  <a:lnTo>
                    <a:pt x="2162213" y="718375"/>
                  </a:lnTo>
                  <a:lnTo>
                    <a:pt x="2141474" y="662559"/>
                  </a:lnTo>
                  <a:lnTo>
                    <a:pt x="2130933" y="647509"/>
                  </a:lnTo>
                  <a:lnTo>
                    <a:pt x="2130933" y="786384"/>
                  </a:lnTo>
                  <a:lnTo>
                    <a:pt x="2129701" y="815759"/>
                  </a:lnTo>
                  <a:lnTo>
                    <a:pt x="2119960" y="866673"/>
                  </a:lnTo>
                  <a:lnTo>
                    <a:pt x="2100402" y="906907"/>
                  </a:lnTo>
                  <a:lnTo>
                    <a:pt x="2056257" y="930910"/>
                  </a:lnTo>
                  <a:lnTo>
                    <a:pt x="2039467" y="928243"/>
                  </a:lnTo>
                  <a:lnTo>
                    <a:pt x="2000377" y="888238"/>
                  </a:lnTo>
                  <a:lnTo>
                    <a:pt x="1985860" y="842505"/>
                  </a:lnTo>
                  <a:lnTo>
                    <a:pt x="1981073" y="786384"/>
                  </a:lnTo>
                  <a:lnTo>
                    <a:pt x="1982266" y="756462"/>
                  </a:lnTo>
                  <a:lnTo>
                    <a:pt x="1991893" y="705078"/>
                  </a:lnTo>
                  <a:lnTo>
                    <a:pt x="2011514" y="665073"/>
                  </a:lnTo>
                  <a:lnTo>
                    <a:pt x="2056257" y="641223"/>
                  </a:lnTo>
                  <a:lnTo>
                    <a:pt x="2072779" y="643877"/>
                  </a:lnTo>
                  <a:lnTo>
                    <a:pt x="2111502" y="683641"/>
                  </a:lnTo>
                  <a:lnTo>
                    <a:pt x="2126069" y="729449"/>
                  </a:lnTo>
                  <a:lnTo>
                    <a:pt x="2130933" y="786384"/>
                  </a:lnTo>
                  <a:lnTo>
                    <a:pt x="2130933" y="647509"/>
                  </a:lnTo>
                  <a:lnTo>
                    <a:pt x="2081936" y="610768"/>
                  </a:lnTo>
                  <a:lnTo>
                    <a:pt x="2056257" y="607314"/>
                  </a:lnTo>
                  <a:lnTo>
                    <a:pt x="2030222" y="610768"/>
                  </a:lnTo>
                  <a:lnTo>
                    <a:pt x="1987118" y="638390"/>
                  </a:lnTo>
                  <a:lnTo>
                    <a:pt x="1957920" y="688809"/>
                  </a:lnTo>
                  <a:lnTo>
                    <a:pt x="1944065" y="750722"/>
                  </a:lnTo>
                  <a:lnTo>
                    <a:pt x="1942338" y="786384"/>
                  </a:lnTo>
                  <a:lnTo>
                    <a:pt x="1944065" y="821563"/>
                  </a:lnTo>
                  <a:lnTo>
                    <a:pt x="1957920" y="882789"/>
                  </a:lnTo>
                  <a:lnTo>
                    <a:pt x="1987118" y="933081"/>
                  </a:lnTo>
                  <a:lnTo>
                    <a:pt x="2030222" y="960843"/>
                  </a:lnTo>
                  <a:lnTo>
                    <a:pt x="2056257" y="964311"/>
                  </a:lnTo>
                  <a:lnTo>
                    <a:pt x="2082038" y="960628"/>
                  </a:lnTo>
                  <a:lnTo>
                    <a:pt x="2124951" y="931100"/>
                  </a:lnTo>
                  <a:lnTo>
                    <a:pt x="2153932" y="880681"/>
                  </a:lnTo>
                  <a:lnTo>
                    <a:pt x="2167458" y="821245"/>
                  </a:lnTo>
                  <a:lnTo>
                    <a:pt x="2169160" y="786384"/>
                  </a:lnTo>
                  <a:close/>
                </a:path>
                <a:path w="4500880" h="1002029">
                  <a:moveTo>
                    <a:pt x="2287651" y="607441"/>
                  </a:moveTo>
                  <a:lnTo>
                    <a:pt x="2285365" y="602742"/>
                  </a:lnTo>
                  <a:lnTo>
                    <a:pt x="2280666" y="598932"/>
                  </a:lnTo>
                  <a:lnTo>
                    <a:pt x="2277364" y="596519"/>
                  </a:lnTo>
                  <a:lnTo>
                    <a:pt x="2273173" y="595249"/>
                  </a:lnTo>
                  <a:lnTo>
                    <a:pt x="2262886" y="595249"/>
                  </a:lnTo>
                  <a:lnTo>
                    <a:pt x="2258695" y="596519"/>
                  </a:lnTo>
                  <a:lnTo>
                    <a:pt x="2255393" y="598932"/>
                  </a:lnTo>
                  <a:lnTo>
                    <a:pt x="2251202" y="602742"/>
                  </a:lnTo>
                  <a:lnTo>
                    <a:pt x="2249043" y="607441"/>
                  </a:lnTo>
                  <a:lnTo>
                    <a:pt x="2249043" y="987933"/>
                  </a:lnTo>
                  <a:lnTo>
                    <a:pt x="2250948" y="992632"/>
                  </a:lnTo>
                  <a:lnTo>
                    <a:pt x="2254631" y="996442"/>
                  </a:lnTo>
                  <a:lnTo>
                    <a:pt x="2258060" y="999871"/>
                  </a:lnTo>
                  <a:lnTo>
                    <a:pt x="2262632" y="1001522"/>
                  </a:lnTo>
                  <a:lnTo>
                    <a:pt x="2273554" y="1001522"/>
                  </a:lnTo>
                  <a:lnTo>
                    <a:pt x="2278126" y="999617"/>
                  </a:lnTo>
                  <a:lnTo>
                    <a:pt x="2282063" y="995680"/>
                  </a:lnTo>
                  <a:lnTo>
                    <a:pt x="2285873" y="992378"/>
                  </a:lnTo>
                  <a:lnTo>
                    <a:pt x="2287600" y="987933"/>
                  </a:lnTo>
                  <a:lnTo>
                    <a:pt x="2287651" y="607441"/>
                  </a:lnTo>
                  <a:close/>
                </a:path>
                <a:path w="4500880" h="1002029">
                  <a:moveTo>
                    <a:pt x="2802255" y="813689"/>
                  </a:moveTo>
                  <a:lnTo>
                    <a:pt x="2784348" y="797179"/>
                  </a:lnTo>
                  <a:lnTo>
                    <a:pt x="2755417" y="789520"/>
                  </a:lnTo>
                  <a:lnTo>
                    <a:pt x="2705176" y="765848"/>
                  </a:lnTo>
                  <a:lnTo>
                    <a:pt x="2662529" y="720267"/>
                  </a:lnTo>
                  <a:lnTo>
                    <a:pt x="2638056" y="655929"/>
                  </a:lnTo>
                  <a:lnTo>
                    <a:pt x="2634996" y="621157"/>
                  </a:lnTo>
                  <a:lnTo>
                    <a:pt x="2634996" y="614807"/>
                  </a:lnTo>
                  <a:lnTo>
                    <a:pt x="2632964" y="609600"/>
                  </a:lnTo>
                  <a:lnTo>
                    <a:pt x="2628646" y="605409"/>
                  </a:lnTo>
                  <a:lnTo>
                    <a:pt x="2625217" y="601853"/>
                  </a:lnTo>
                  <a:lnTo>
                    <a:pt x="2620899" y="600075"/>
                  </a:lnTo>
                  <a:lnTo>
                    <a:pt x="2610739" y="600075"/>
                  </a:lnTo>
                  <a:lnTo>
                    <a:pt x="2606421" y="601853"/>
                  </a:lnTo>
                  <a:lnTo>
                    <a:pt x="2602992" y="605409"/>
                  </a:lnTo>
                  <a:lnTo>
                    <a:pt x="2599182" y="609219"/>
                  </a:lnTo>
                  <a:lnTo>
                    <a:pt x="2597277" y="614045"/>
                  </a:lnTo>
                  <a:lnTo>
                    <a:pt x="2597175" y="621157"/>
                  </a:lnTo>
                  <a:lnTo>
                    <a:pt x="2594178" y="654659"/>
                  </a:lnTo>
                  <a:lnTo>
                    <a:pt x="2569413" y="715860"/>
                  </a:lnTo>
                  <a:lnTo>
                    <a:pt x="2525484" y="762546"/>
                  </a:lnTo>
                  <a:lnTo>
                    <a:pt x="2475433" y="790308"/>
                  </a:lnTo>
                  <a:lnTo>
                    <a:pt x="2441321" y="799338"/>
                  </a:lnTo>
                  <a:lnTo>
                    <a:pt x="2436749" y="801878"/>
                  </a:lnTo>
                  <a:lnTo>
                    <a:pt x="2433955" y="805688"/>
                  </a:lnTo>
                  <a:lnTo>
                    <a:pt x="2431034" y="809244"/>
                  </a:lnTo>
                  <a:lnTo>
                    <a:pt x="2429637" y="813562"/>
                  </a:lnTo>
                  <a:lnTo>
                    <a:pt x="2446655" y="832866"/>
                  </a:lnTo>
                  <a:lnTo>
                    <a:pt x="2452370" y="832231"/>
                  </a:lnTo>
                  <a:lnTo>
                    <a:pt x="2509520" y="811720"/>
                  </a:lnTo>
                  <a:lnTo>
                    <a:pt x="2561717" y="773684"/>
                  </a:lnTo>
                  <a:lnTo>
                    <a:pt x="2597505" y="733298"/>
                  </a:lnTo>
                  <a:lnTo>
                    <a:pt x="2616073" y="689483"/>
                  </a:lnTo>
                  <a:lnTo>
                    <a:pt x="2623540" y="712000"/>
                  </a:lnTo>
                  <a:lnTo>
                    <a:pt x="2651353" y="755484"/>
                  </a:lnTo>
                  <a:lnTo>
                    <a:pt x="2696108" y="796302"/>
                  </a:lnTo>
                  <a:lnTo>
                    <a:pt x="2749118" y="823976"/>
                  </a:lnTo>
                  <a:lnTo>
                    <a:pt x="2782951" y="832739"/>
                  </a:lnTo>
                  <a:lnTo>
                    <a:pt x="2787904" y="832104"/>
                  </a:lnTo>
                  <a:lnTo>
                    <a:pt x="2792476" y="830084"/>
                  </a:lnTo>
                  <a:lnTo>
                    <a:pt x="2797429" y="827024"/>
                  </a:lnTo>
                  <a:lnTo>
                    <a:pt x="2800350" y="823214"/>
                  </a:lnTo>
                  <a:lnTo>
                    <a:pt x="2801239" y="818642"/>
                  </a:lnTo>
                  <a:lnTo>
                    <a:pt x="2802255" y="813689"/>
                  </a:lnTo>
                  <a:close/>
                </a:path>
                <a:path w="4500880" h="1002029">
                  <a:moveTo>
                    <a:pt x="2819273" y="947166"/>
                  </a:moveTo>
                  <a:lnTo>
                    <a:pt x="2817495" y="943102"/>
                  </a:lnTo>
                  <a:lnTo>
                    <a:pt x="2813939" y="939546"/>
                  </a:lnTo>
                  <a:lnTo>
                    <a:pt x="2810256" y="936371"/>
                  </a:lnTo>
                  <a:lnTo>
                    <a:pt x="2805557" y="934847"/>
                  </a:lnTo>
                  <a:lnTo>
                    <a:pt x="2418842" y="934847"/>
                  </a:lnTo>
                  <a:lnTo>
                    <a:pt x="2412492" y="940435"/>
                  </a:lnTo>
                  <a:lnTo>
                    <a:pt x="2412492" y="951484"/>
                  </a:lnTo>
                  <a:lnTo>
                    <a:pt x="2413673" y="958989"/>
                  </a:lnTo>
                  <a:lnTo>
                    <a:pt x="2417267" y="964349"/>
                  </a:lnTo>
                  <a:lnTo>
                    <a:pt x="2423249" y="967562"/>
                  </a:lnTo>
                  <a:lnTo>
                    <a:pt x="2431669" y="968629"/>
                  </a:lnTo>
                  <a:lnTo>
                    <a:pt x="2805938" y="968629"/>
                  </a:lnTo>
                  <a:lnTo>
                    <a:pt x="2810510" y="966978"/>
                  </a:lnTo>
                  <a:lnTo>
                    <a:pt x="2817495" y="959993"/>
                  </a:lnTo>
                  <a:lnTo>
                    <a:pt x="2819273" y="955929"/>
                  </a:lnTo>
                  <a:lnTo>
                    <a:pt x="2819273" y="947166"/>
                  </a:lnTo>
                  <a:close/>
                </a:path>
                <a:path w="4500880" h="1002029">
                  <a:moveTo>
                    <a:pt x="3318306" y="794131"/>
                  </a:moveTo>
                  <a:lnTo>
                    <a:pt x="3282480" y="753732"/>
                  </a:lnTo>
                  <a:lnTo>
                    <a:pt x="3240582" y="718248"/>
                  </a:lnTo>
                  <a:lnTo>
                    <a:pt x="3208337" y="695198"/>
                  </a:lnTo>
                  <a:lnTo>
                    <a:pt x="3191891" y="685165"/>
                  </a:lnTo>
                  <a:lnTo>
                    <a:pt x="3195370" y="677532"/>
                  </a:lnTo>
                  <a:lnTo>
                    <a:pt x="3206788" y="638263"/>
                  </a:lnTo>
                  <a:lnTo>
                    <a:pt x="3208020" y="623062"/>
                  </a:lnTo>
                  <a:lnTo>
                    <a:pt x="3208020" y="616712"/>
                  </a:lnTo>
                  <a:lnTo>
                    <a:pt x="3205861" y="611505"/>
                  </a:lnTo>
                  <a:lnTo>
                    <a:pt x="3201416" y="607568"/>
                  </a:lnTo>
                  <a:lnTo>
                    <a:pt x="3197606" y="604266"/>
                  </a:lnTo>
                  <a:lnTo>
                    <a:pt x="3193034" y="602488"/>
                  </a:lnTo>
                  <a:lnTo>
                    <a:pt x="3187446" y="602488"/>
                  </a:lnTo>
                  <a:lnTo>
                    <a:pt x="3182874" y="602234"/>
                  </a:lnTo>
                  <a:lnTo>
                    <a:pt x="3178556" y="603758"/>
                  </a:lnTo>
                  <a:lnTo>
                    <a:pt x="3174746" y="607187"/>
                  </a:lnTo>
                  <a:lnTo>
                    <a:pt x="3170809" y="610616"/>
                  </a:lnTo>
                  <a:lnTo>
                    <a:pt x="3168904" y="615315"/>
                  </a:lnTo>
                  <a:lnTo>
                    <a:pt x="3168904" y="621157"/>
                  </a:lnTo>
                  <a:lnTo>
                    <a:pt x="3167443" y="639648"/>
                  </a:lnTo>
                  <a:lnTo>
                    <a:pt x="3155823" y="678992"/>
                  </a:lnTo>
                  <a:lnTo>
                    <a:pt x="3130131" y="724789"/>
                  </a:lnTo>
                  <a:lnTo>
                    <a:pt x="3089833" y="770178"/>
                  </a:lnTo>
                  <a:lnTo>
                    <a:pt x="3059811" y="794131"/>
                  </a:lnTo>
                  <a:lnTo>
                    <a:pt x="3056890" y="798449"/>
                  </a:lnTo>
                  <a:lnTo>
                    <a:pt x="3056509" y="803783"/>
                  </a:lnTo>
                  <a:lnTo>
                    <a:pt x="3055874" y="808621"/>
                  </a:lnTo>
                  <a:lnTo>
                    <a:pt x="3057144" y="812927"/>
                  </a:lnTo>
                  <a:lnTo>
                    <a:pt x="3060446" y="816483"/>
                  </a:lnTo>
                  <a:lnTo>
                    <a:pt x="3063494" y="819912"/>
                  </a:lnTo>
                  <a:lnTo>
                    <a:pt x="3067431" y="821817"/>
                  </a:lnTo>
                  <a:lnTo>
                    <a:pt x="3072257" y="822325"/>
                  </a:lnTo>
                  <a:lnTo>
                    <a:pt x="3077845" y="822325"/>
                  </a:lnTo>
                  <a:lnTo>
                    <a:pt x="3118904" y="791565"/>
                  </a:lnTo>
                  <a:lnTo>
                    <a:pt x="3155226" y="752081"/>
                  </a:lnTo>
                  <a:lnTo>
                    <a:pt x="3178683" y="714121"/>
                  </a:lnTo>
                  <a:lnTo>
                    <a:pt x="3192246" y="723887"/>
                  </a:lnTo>
                  <a:lnTo>
                    <a:pt x="3228848" y="752729"/>
                  </a:lnTo>
                  <a:lnTo>
                    <a:pt x="3270199" y="793038"/>
                  </a:lnTo>
                  <a:lnTo>
                    <a:pt x="3287014" y="813181"/>
                  </a:lnTo>
                  <a:lnTo>
                    <a:pt x="3291840" y="815733"/>
                  </a:lnTo>
                  <a:lnTo>
                    <a:pt x="3303016" y="816483"/>
                  </a:lnTo>
                  <a:lnTo>
                    <a:pt x="3307715" y="814832"/>
                  </a:lnTo>
                  <a:lnTo>
                    <a:pt x="3312033" y="811149"/>
                  </a:lnTo>
                  <a:lnTo>
                    <a:pt x="3315970" y="807974"/>
                  </a:lnTo>
                  <a:lnTo>
                    <a:pt x="3317875" y="803783"/>
                  </a:lnTo>
                  <a:lnTo>
                    <a:pt x="3318002" y="797814"/>
                  </a:lnTo>
                  <a:lnTo>
                    <a:pt x="3318306" y="794131"/>
                  </a:lnTo>
                  <a:close/>
                </a:path>
                <a:path w="4500880" h="1002029">
                  <a:moveTo>
                    <a:pt x="3416935" y="607187"/>
                  </a:moveTo>
                  <a:lnTo>
                    <a:pt x="3414776" y="602869"/>
                  </a:lnTo>
                  <a:lnTo>
                    <a:pt x="3410204" y="599694"/>
                  </a:lnTo>
                  <a:lnTo>
                    <a:pt x="3406775" y="596773"/>
                  </a:lnTo>
                  <a:lnTo>
                    <a:pt x="3402584" y="595249"/>
                  </a:lnTo>
                  <a:lnTo>
                    <a:pt x="3392043" y="595249"/>
                  </a:lnTo>
                  <a:lnTo>
                    <a:pt x="3378327" y="681355"/>
                  </a:lnTo>
                  <a:lnTo>
                    <a:pt x="3255899" y="681355"/>
                  </a:lnTo>
                  <a:lnTo>
                    <a:pt x="3251200" y="683006"/>
                  </a:lnTo>
                  <a:lnTo>
                    <a:pt x="3247517" y="686054"/>
                  </a:lnTo>
                  <a:lnTo>
                    <a:pt x="3244469" y="689610"/>
                  </a:lnTo>
                  <a:lnTo>
                    <a:pt x="3242818" y="693674"/>
                  </a:lnTo>
                  <a:lnTo>
                    <a:pt x="3242818" y="702691"/>
                  </a:lnTo>
                  <a:lnTo>
                    <a:pt x="3244469" y="706501"/>
                  </a:lnTo>
                  <a:lnTo>
                    <a:pt x="3247517" y="709676"/>
                  </a:lnTo>
                  <a:lnTo>
                    <a:pt x="3251835" y="713359"/>
                  </a:lnTo>
                  <a:lnTo>
                    <a:pt x="3256915" y="715264"/>
                  </a:lnTo>
                  <a:lnTo>
                    <a:pt x="3378327" y="715264"/>
                  </a:lnTo>
                  <a:lnTo>
                    <a:pt x="3378327" y="798576"/>
                  </a:lnTo>
                  <a:lnTo>
                    <a:pt x="3380232" y="803148"/>
                  </a:lnTo>
                  <a:lnTo>
                    <a:pt x="3384169" y="806577"/>
                  </a:lnTo>
                  <a:lnTo>
                    <a:pt x="3387598" y="809510"/>
                  </a:lnTo>
                  <a:lnTo>
                    <a:pt x="3392043" y="811034"/>
                  </a:lnTo>
                  <a:lnTo>
                    <a:pt x="3402584" y="811034"/>
                  </a:lnTo>
                  <a:lnTo>
                    <a:pt x="3406775" y="809625"/>
                  </a:lnTo>
                  <a:lnTo>
                    <a:pt x="3410077" y="806831"/>
                  </a:lnTo>
                  <a:lnTo>
                    <a:pt x="3414649" y="803148"/>
                  </a:lnTo>
                  <a:lnTo>
                    <a:pt x="3416871" y="798576"/>
                  </a:lnTo>
                  <a:lnTo>
                    <a:pt x="3416935" y="607187"/>
                  </a:lnTo>
                  <a:close/>
                </a:path>
                <a:path w="4500880" h="1002029">
                  <a:moveTo>
                    <a:pt x="3429127" y="979424"/>
                  </a:moveTo>
                  <a:lnTo>
                    <a:pt x="3414776" y="962406"/>
                  </a:lnTo>
                  <a:lnTo>
                    <a:pt x="3143758" y="962406"/>
                  </a:lnTo>
                  <a:lnTo>
                    <a:pt x="3140710" y="961771"/>
                  </a:lnTo>
                  <a:lnTo>
                    <a:pt x="3139186" y="960628"/>
                  </a:lnTo>
                  <a:lnTo>
                    <a:pt x="3137662" y="959612"/>
                  </a:lnTo>
                  <a:lnTo>
                    <a:pt x="3136938" y="957707"/>
                  </a:lnTo>
                  <a:lnTo>
                    <a:pt x="3143758" y="925576"/>
                  </a:lnTo>
                  <a:lnTo>
                    <a:pt x="3373628" y="925576"/>
                  </a:lnTo>
                  <a:lnTo>
                    <a:pt x="3382772" y="924966"/>
                  </a:lnTo>
                  <a:lnTo>
                    <a:pt x="3416160" y="896124"/>
                  </a:lnTo>
                  <a:lnTo>
                    <a:pt x="3416909" y="867537"/>
                  </a:lnTo>
                  <a:lnTo>
                    <a:pt x="3416135" y="859015"/>
                  </a:lnTo>
                  <a:lnTo>
                    <a:pt x="3388779" y="830084"/>
                  </a:lnTo>
                  <a:lnTo>
                    <a:pt x="3368421" y="827405"/>
                  </a:lnTo>
                  <a:lnTo>
                    <a:pt x="3116326" y="827405"/>
                  </a:lnTo>
                  <a:lnTo>
                    <a:pt x="3107829" y="828484"/>
                  </a:lnTo>
                  <a:lnTo>
                    <a:pt x="3101797" y="831672"/>
                  </a:lnTo>
                  <a:lnTo>
                    <a:pt x="3098266" y="836942"/>
                  </a:lnTo>
                  <a:lnTo>
                    <a:pt x="3097276" y="844308"/>
                  </a:lnTo>
                  <a:lnTo>
                    <a:pt x="3098457" y="851725"/>
                  </a:lnTo>
                  <a:lnTo>
                    <a:pt x="3102038" y="857046"/>
                  </a:lnTo>
                  <a:lnTo>
                    <a:pt x="3107982" y="860247"/>
                  </a:lnTo>
                  <a:lnTo>
                    <a:pt x="3116326" y="861314"/>
                  </a:lnTo>
                  <a:lnTo>
                    <a:pt x="3370072" y="861314"/>
                  </a:lnTo>
                  <a:lnTo>
                    <a:pt x="3373882" y="862076"/>
                  </a:lnTo>
                  <a:lnTo>
                    <a:pt x="3375787" y="863600"/>
                  </a:lnTo>
                  <a:lnTo>
                    <a:pt x="3377438" y="864870"/>
                  </a:lnTo>
                  <a:lnTo>
                    <a:pt x="3378327" y="867537"/>
                  </a:lnTo>
                  <a:lnTo>
                    <a:pt x="3378327" y="886841"/>
                  </a:lnTo>
                  <a:lnTo>
                    <a:pt x="3377311" y="888619"/>
                  </a:lnTo>
                  <a:lnTo>
                    <a:pt x="3375406" y="889635"/>
                  </a:lnTo>
                  <a:lnTo>
                    <a:pt x="3373247" y="891032"/>
                  </a:lnTo>
                  <a:lnTo>
                    <a:pt x="3369818" y="891794"/>
                  </a:lnTo>
                  <a:lnTo>
                    <a:pt x="3139186" y="891794"/>
                  </a:lnTo>
                  <a:lnTo>
                    <a:pt x="3130804" y="892441"/>
                  </a:lnTo>
                  <a:lnTo>
                    <a:pt x="3099397" y="921880"/>
                  </a:lnTo>
                  <a:lnTo>
                    <a:pt x="3098673" y="957707"/>
                  </a:lnTo>
                  <a:lnTo>
                    <a:pt x="3099422" y="966050"/>
                  </a:lnTo>
                  <a:lnTo>
                    <a:pt x="3131451" y="995680"/>
                  </a:lnTo>
                  <a:lnTo>
                    <a:pt x="3140075" y="996315"/>
                  </a:lnTo>
                  <a:lnTo>
                    <a:pt x="3416808" y="996315"/>
                  </a:lnTo>
                  <a:lnTo>
                    <a:pt x="3421253" y="994410"/>
                  </a:lnTo>
                  <a:lnTo>
                    <a:pt x="3424428" y="990854"/>
                  </a:lnTo>
                  <a:lnTo>
                    <a:pt x="3427476" y="987298"/>
                  </a:lnTo>
                  <a:lnTo>
                    <a:pt x="3429127" y="983488"/>
                  </a:lnTo>
                  <a:lnTo>
                    <a:pt x="3429127" y="979424"/>
                  </a:lnTo>
                  <a:close/>
                </a:path>
                <a:path w="4500880" h="1002029">
                  <a:moveTo>
                    <a:pt x="3520313" y="218821"/>
                  </a:moveTo>
                  <a:lnTo>
                    <a:pt x="3518535" y="214757"/>
                  </a:lnTo>
                  <a:lnTo>
                    <a:pt x="3514941" y="211175"/>
                  </a:lnTo>
                  <a:lnTo>
                    <a:pt x="3511296" y="208026"/>
                  </a:lnTo>
                  <a:lnTo>
                    <a:pt x="3506597" y="206502"/>
                  </a:lnTo>
                  <a:lnTo>
                    <a:pt x="3462312" y="206502"/>
                  </a:lnTo>
                  <a:lnTo>
                    <a:pt x="3465398" y="200621"/>
                  </a:lnTo>
                  <a:lnTo>
                    <a:pt x="3477539" y="161391"/>
                  </a:lnTo>
                  <a:lnTo>
                    <a:pt x="3482124" y="111760"/>
                  </a:lnTo>
                  <a:lnTo>
                    <a:pt x="3482213" y="61976"/>
                  </a:lnTo>
                  <a:lnTo>
                    <a:pt x="3481171" y="51054"/>
                  </a:lnTo>
                  <a:lnTo>
                    <a:pt x="3457714" y="20535"/>
                  </a:lnTo>
                  <a:lnTo>
                    <a:pt x="3424682" y="13462"/>
                  </a:lnTo>
                  <a:lnTo>
                    <a:pt x="3151886" y="13462"/>
                  </a:lnTo>
                  <a:lnTo>
                    <a:pt x="3146044" y="19050"/>
                  </a:lnTo>
                  <a:lnTo>
                    <a:pt x="3146044" y="41656"/>
                  </a:lnTo>
                  <a:lnTo>
                    <a:pt x="3151886" y="47371"/>
                  </a:lnTo>
                  <a:lnTo>
                    <a:pt x="3430651" y="47371"/>
                  </a:lnTo>
                  <a:lnTo>
                    <a:pt x="3434842" y="48641"/>
                  </a:lnTo>
                  <a:lnTo>
                    <a:pt x="3437547" y="51092"/>
                  </a:lnTo>
                  <a:lnTo>
                    <a:pt x="3441446" y="54483"/>
                  </a:lnTo>
                  <a:lnTo>
                    <a:pt x="3443478" y="58801"/>
                  </a:lnTo>
                  <a:lnTo>
                    <a:pt x="3443478" y="111760"/>
                  </a:lnTo>
                  <a:lnTo>
                    <a:pt x="3443071" y="128358"/>
                  </a:lnTo>
                  <a:lnTo>
                    <a:pt x="3437001" y="170307"/>
                  </a:lnTo>
                  <a:lnTo>
                    <a:pt x="3423539" y="206502"/>
                  </a:lnTo>
                  <a:lnTo>
                    <a:pt x="3119755" y="206502"/>
                  </a:lnTo>
                  <a:lnTo>
                    <a:pt x="3113786" y="212090"/>
                  </a:lnTo>
                  <a:lnTo>
                    <a:pt x="3114040" y="223393"/>
                  </a:lnTo>
                  <a:lnTo>
                    <a:pt x="3114548" y="234696"/>
                  </a:lnTo>
                  <a:lnTo>
                    <a:pt x="3120390" y="240284"/>
                  </a:lnTo>
                  <a:lnTo>
                    <a:pt x="3298825" y="240284"/>
                  </a:lnTo>
                  <a:lnTo>
                    <a:pt x="3298825" y="393954"/>
                  </a:lnTo>
                  <a:lnTo>
                    <a:pt x="3300730" y="398907"/>
                  </a:lnTo>
                  <a:lnTo>
                    <a:pt x="3304667" y="402717"/>
                  </a:lnTo>
                  <a:lnTo>
                    <a:pt x="3308096" y="405765"/>
                  </a:lnTo>
                  <a:lnTo>
                    <a:pt x="3312414" y="407162"/>
                  </a:lnTo>
                  <a:lnTo>
                    <a:pt x="3322447" y="407162"/>
                  </a:lnTo>
                  <a:lnTo>
                    <a:pt x="3326638" y="405765"/>
                  </a:lnTo>
                  <a:lnTo>
                    <a:pt x="3329940" y="402717"/>
                  </a:lnTo>
                  <a:lnTo>
                    <a:pt x="3334385" y="398780"/>
                  </a:lnTo>
                  <a:lnTo>
                    <a:pt x="3336544" y="393954"/>
                  </a:lnTo>
                  <a:lnTo>
                    <a:pt x="3336544" y="240284"/>
                  </a:lnTo>
                  <a:lnTo>
                    <a:pt x="3506978" y="240284"/>
                  </a:lnTo>
                  <a:lnTo>
                    <a:pt x="3511550" y="238633"/>
                  </a:lnTo>
                  <a:lnTo>
                    <a:pt x="3518535" y="231648"/>
                  </a:lnTo>
                  <a:lnTo>
                    <a:pt x="3520313" y="227584"/>
                  </a:lnTo>
                  <a:lnTo>
                    <a:pt x="3520313" y="220980"/>
                  </a:lnTo>
                  <a:lnTo>
                    <a:pt x="3520313" y="218821"/>
                  </a:lnTo>
                  <a:close/>
                </a:path>
                <a:path w="4500880" h="1002029">
                  <a:moveTo>
                    <a:pt x="3830701" y="611886"/>
                  </a:moveTo>
                  <a:lnTo>
                    <a:pt x="3829456" y="604227"/>
                  </a:lnTo>
                  <a:lnTo>
                    <a:pt x="3825773" y="598754"/>
                  </a:lnTo>
                  <a:lnTo>
                    <a:pt x="3819652" y="595464"/>
                  </a:lnTo>
                  <a:lnTo>
                    <a:pt x="3811143" y="594360"/>
                  </a:lnTo>
                  <a:lnTo>
                    <a:pt x="3802964" y="595464"/>
                  </a:lnTo>
                  <a:lnTo>
                    <a:pt x="3797135" y="598766"/>
                  </a:lnTo>
                  <a:lnTo>
                    <a:pt x="3793629" y="604278"/>
                  </a:lnTo>
                  <a:lnTo>
                    <a:pt x="3792486" y="611886"/>
                  </a:lnTo>
                  <a:lnTo>
                    <a:pt x="3792474" y="701167"/>
                  </a:lnTo>
                  <a:lnTo>
                    <a:pt x="3792474" y="734568"/>
                  </a:lnTo>
                  <a:lnTo>
                    <a:pt x="3792474" y="819658"/>
                  </a:lnTo>
                  <a:lnTo>
                    <a:pt x="3720528" y="819658"/>
                  </a:lnTo>
                  <a:lnTo>
                    <a:pt x="3722776" y="813422"/>
                  </a:lnTo>
                  <a:lnTo>
                    <a:pt x="3731133" y="767943"/>
                  </a:lnTo>
                  <a:lnTo>
                    <a:pt x="3732911" y="734568"/>
                  </a:lnTo>
                  <a:lnTo>
                    <a:pt x="3792474" y="734568"/>
                  </a:lnTo>
                  <a:lnTo>
                    <a:pt x="3792474" y="701167"/>
                  </a:lnTo>
                  <a:lnTo>
                    <a:pt x="3733927" y="701167"/>
                  </a:lnTo>
                  <a:lnTo>
                    <a:pt x="3733927" y="656844"/>
                  </a:lnTo>
                  <a:lnTo>
                    <a:pt x="3732847" y="646531"/>
                  </a:lnTo>
                  <a:lnTo>
                    <a:pt x="3708692" y="616699"/>
                  </a:lnTo>
                  <a:lnTo>
                    <a:pt x="3676904" y="609727"/>
                  </a:lnTo>
                  <a:lnTo>
                    <a:pt x="3562477" y="609727"/>
                  </a:lnTo>
                  <a:lnTo>
                    <a:pt x="3556635" y="615442"/>
                  </a:lnTo>
                  <a:lnTo>
                    <a:pt x="3556774" y="622046"/>
                  </a:lnTo>
                  <a:lnTo>
                    <a:pt x="3556889" y="638048"/>
                  </a:lnTo>
                  <a:lnTo>
                    <a:pt x="3562985" y="643636"/>
                  </a:lnTo>
                  <a:lnTo>
                    <a:pt x="3681349" y="643636"/>
                  </a:lnTo>
                  <a:lnTo>
                    <a:pt x="3686810" y="645287"/>
                  </a:lnTo>
                  <a:lnTo>
                    <a:pt x="3690493" y="648335"/>
                  </a:lnTo>
                  <a:lnTo>
                    <a:pt x="3693922" y="651129"/>
                  </a:lnTo>
                  <a:lnTo>
                    <a:pt x="3695700" y="655574"/>
                  </a:lnTo>
                  <a:lnTo>
                    <a:pt x="3695700" y="718058"/>
                  </a:lnTo>
                  <a:lnTo>
                    <a:pt x="3693604" y="764349"/>
                  </a:lnTo>
                  <a:lnTo>
                    <a:pt x="3687330" y="804710"/>
                  </a:lnTo>
                  <a:lnTo>
                    <a:pt x="3662299" y="867537"/>
                  </a:lnTo>
                  <a:lnTo>
                    <a:pt x="3621976" y="906056"/>
                  </a:lnTo>
                  <a:lnTo>
                    <a:pt x="3564890" y="923798"/>
                  </a:lnTo>
                  <a:lnTo>
                    <a:pt x="3559175" y="924179"/>
                  </a:lnTo>
                  <a:lnTo>
                    <a:pt x="3554730" y="926084"/>
                  </a:lnTo>
                  <a:lnTo>
                    <a:pt x="3551682" y="929640"/>
                  </a:lnTo>
                  <a:lnTo>
                    <a:pt x="3548761" y="933196"/>
                  </a:lnTo>
                  <a:lnTo>
                    <a:pt x="3547364" y="937387"/>
                  </a:lnTo>
                  <a:lnTo>
                    <a:pt x="3547745" y="942340"/>
                  </a:lnTo>
                  <a:lnTo>
                    <a:pt x="3562477" y="957834"/>
                  </a:lnTo>
                  <a:lnTo>
                    <a:pt x="3568573" y="957580"/>
                  </a:lnTo>
                  <a:lnTo>
                    <a:pt x="3637153" y="935774"/>
                  </a:lnTo>
                  <a:lnTo>
                    <a:pt x="3689350" y="884059"/>
                  </a:lnTo>
                  <a:lnTo>
                    <a:pt x="3708565" y="852563"/>
                  </a:lnTo>
                  <a:lnTo>
                    <a:pt x="3709670" y="853567"/>
                  </a:lnTo>
                  <a:lnTo>
                    <a:pt x="3792474" y="853567"/>
                  </a:lnTo>
                  <a:lnTo>
                    <a:pt x="3792474" y="988441"/>
                  </a:lnTo>
                  <a:lnTo>
                    <a:pt x="3794252" y="993013"/>
                  </a:lnTo>
                  <a:lnTo>
                    <a:pt x="3797808" y="996569"/>
                  </a:lnTo>
                  <a:lnTo>
                    <a:pt x="3801618" y="999871"/>
                  </a:lnTo>
                  <a:lnTo>
                    <a:pt x="3806063" y="1001522"/>
                  </a:lnTo>
                  <a:lnTo>
                    <a:pt x="3816477" y="1001522"/>
                  </a:lnTo>
                  <a:lnTo>
                    <a:pt x="3821176" y="999617"/>
                  </a:lnTo>
                  <a:lnTo>
                    <a:pt x="3824986" y="995680"/>
                  </a:lnTo>
                  <a:lnTo>
                    <a:pt x="3828796" y="992378"/>
                  </a:lnTo>
                  <a:lnTo>
                    <a:pt x="3830701" y="987806"/>
                  </a:lnTo>
                  <a:lnTo>
                    <a:pt x="3830701" y="611886"/>
                  </a:lnTo>
                  <a:close/>
                </a:path>
                <a:path w="4500880" h="1002029">
                  <a:moveTo>
                    <a:pt x="3893693" y="22860"/>
                  </a:moveTo>
                  <a:lnTo>
                    <a:pt x="3893439" y="18923"/>
                  </a:lnTo>
                  <a:lnTo>
                    <a:pt x="3893439" y="14478"/>
                  </a:lnTo>
                  <a:lnTo>
                    <a:pt x="3891788" y="10414"/>
                  </a:lnTo>
                  <a:lnTo>
                    <a:pt x="3888740" y="6731"/>
                  </a:lnTo>
                  <a:lnTo>
                    <a:pt x="3884422" y="3556"/>
                  </a:lnTo>
                  <a:lnTo>
                    <a:pt x="3879723" y="1905"/>
                  </a:lnTo>
                  <a:lnTo>
                    <a:pt x="3721608" y="1905"/>
                  </a:lnTo>
                  <a:lnTo>
                    <a:pt x="3715385" y="7493"/>
                  </a:lnTo>
                  <a:lnTo>
                    <a:pt x="3715385" y="29972"/>
                  </a:lnTo>
                  <a:lnTo>
                    <a:pt x="3721608" y="35687"/>
                  </a:lnTo>
                  <a:lnTo>
                    <a:pt x="3881755" y="35687"/>
                  </a:lnTo>
                  <a:lnTo>
                    <a:pt x="3886073" y="33909"/>
                  </a:lnTo>
                  <a:lnTo>
                    <a:pt x="3889248" y="30353"/>
                  </a:lnTo>
                  <a:lnTo>
                    <a:pt x="3892296" y="26670"/>
                  </a:lnTo>
                  <a:lnTo>
                    <a:pt x="3893693" y="22860"/>
                  </a:lnTo>
                  <a:close/>
                </a:path>
                <a:path w="4500880" h="1002029">
                  <a:moveTo>
                    <a:pt x="3916794" y="606298"/>
                  </a:moveTo>
                  <a:lnTo>
                    <a:pt x="3914648" y="601980"/>
                  </a:lnTo>
                  <a:lnTo>
                    <a:pt x="3910444" y="599059"/>
                  </a:lnTo>
                  <a:lnTo>
                    <a:pt x="3906774" y="595884"/>
                  </a:lnTo>
                  <a:lnTo>
                    <a:pt x="3902570" y="594360"/>
                  </a:lnTo>
                  <a:lnTo>
                    <a:pt x="3892550" y="594360"/>
                  </a:lnTo>
                  <a:lnTo>
                    <a:pt x="3888346" y="595884"/>
                  </a:lnTo>
                  <a:lnTo>
                    <a:pt x="3884930" y="598932"/>
                  </a:lnTo>
                  <a:lnTo>
                    <a:pt x="3880993" y="602361"/>
                  </a:lnTo>
                  <a:lnTo>
                    <a:pt x="3879088" y="606933"/>
                  </a:lnTo>
                  <a:lnTo>
                    <a:pt x="3879088" y="987933"/>
                  </a:lnTo>
                  <a:lnTo>
                    <a:pt x="3880866" y="992632"/>
                  </a:lnTo>
                  <a:lnTo>
                    <a:pt x="3888105" y="999871"/>
                  </a:lnTo>
                  <a:lnTo>
                    <a:pt x="3892423" y="1001522"/>
                  </a:lnTo>
                  <a:lnTo>
                    <a:pt x="3902697" y="1001522"/>
                  </a:lnTo>
                  <a:lnTo>
                    <a:pt x="3907269" y="999617"/>
                  </a:lnTo>
                  <a:lnTo>
                    <a:pt x="3911092" y="995680"/>
                  </a:lnTo>
                  <a:lnTo>
                    <a:pt x="3914902" y="992378"/>
                  </a:lnTo>
                  <a:lnTo>
                    <a:pt x="3916743" y="987933"/>
                  </a:lnTo>
                  <a:lnTo>
                    <a:pt x="3916794" y="606298"/>
                  </a:lnTo>
                  <a:close/>
                </a:path>
                <a:path w="4500880" h="1002029">
                  <a:moveTo>
                    <a:pt x="3990975" y="159258"/>
                  </a:moveTo>
                  <a:lnTo>
                    <a:pt x="3943070" y="136829"/>
                  </a:lnTo>
                  <a:lnTo>
                    <a:pt x="3914419" y="132588"/>
                  </a:lnTo>
                  <a:lnTo>
                    <a:pt x="3888867" y="127114"/>
                  </a:lnTo>
                  <a:lnTo>
                    <a:pt x="3866388" y="120396"/>
                  </a:lnTo>
                  <a:lnTo>
                    <a:pt x="3862336" y="118618"/>
                  </a:lnTo>
                  <a:lnTo>
                    <a:pt x="3849573" y="113017"/>
                  </a:lnTo>
                  <a:lnTo>
                    <a:pt x="3836860" y="105156"/>
                  </a:lnTo>
                  <a:lnTo>
                    <a:pt x="3828237" y="96824"/>
                  </a:lnTo>
                  <a:lnTo>
                    <a:pt x="3823716" y="88011"/>
                  </a:lnTo>
                  <a:lnTo>
                    <a:pt x="3969372" y="88011"/>
                  </a:lnTo>
                  <a:lnTo>
                    <a:pt x="3975100" y="82296"/>
                  </a:lnTo>
                  <a:lnTo>
                    <a:pt x="3975100" y="59309"/>
                  </a:lnTo>
                  <a:lnTo>
                    <a:pt x="3969372" y="53594"/>
                  </a:lnTo>
                  <a:lnTo>
                    <a:pt x="3640201" y="53594"/>
                  </a:lnTo>
                  <a:lnTo>
                    <a:pt x="3634105" y="59309"/>
                  </a:lnTo>
                  <a:lnTo>
                    <a:pt x="3634105" y="70612"/>
                  </a:lnTo>
                  <a:lnTo>
                    <a:pt x="3633851" y="82169"/>
                  </a:lnTo>
                  <a:lnTo>
                    <a:pt x="3639693" y="88011"/>
                  </a:lnTo>
                  <a:lnTo>
                    <a:pt x="3785997" y="88011"/>
                  </a:lnTo>
                  <a:lnTo>
                    <a:pt x="3781044" y="96939"/>
                  </a:lnTo>
                  <a:lnTo>
                    <a:pt x="3736594" y="123317"/>
                  </a:lnTo>
                  <a:lnTo>
                    <a:pt x="3693553" y="133350"/>
                  </a:lnTo>
                  <a:lnTo>
                    <a:pt x="3638042" y="138811"/>
                  </a:lnTo>
                  <a:lnTo>
                    <a:pt x="3630295" y="138811"/>
                  </a:lnTo>
                  <a:lnTo>
                    <a:pt x="3625088" y="140462"/>
                  </a:lnTo>
                  <a:lnTo>
                    <a:pt x="3622421" y="143891"/>
                  </a:lnTo>
                  <a:lnTo>
                    <a:pt x="3618611" y="148590"/>
                  </a:lnTo>
                  <a:lnTo>
                    <a:pt x="3617341" y="153924"/>
                  </a:lnTo>
                  <a:lnTo>
                    <a:pt x="3618484" y="159893"/>
                  </a:lnTo>
                  <a:lnTo>
                    <a:pt x="3619119" y="163703"/>
                  </a:lnTo>
                  <a:lnTo>
                    <a:pt x="3621405" y="167259"/>
                  </a:lnTo>
                  <a:lnTo>
                    <a:pt x="3625088" y="170688"/>
                  </a:lnTo>
                  <a:lnTo>
                    <a:pt x="3629660" y="173863"/>
                  </a:lnTo>
                  <a:lnTo>
                    <a:pt x="3635121" y="175387"/>
                  </a:lnTo>
                  <a:lnTo>
                    <a:pt x="3641344" y="175006"/>
                  </a:lnTo>
                  <a:lnTo>
                    <a:pt x="3699154" y="167957"/>
                  </a:lnTo>
                  <a:lnTo>
                    <a:pt x="3749929" y="154432"/>
                  </a:lnTo>
                  <a:lnTo>
                    <a:pt x="3796068" y="129082"/>
                  </a:lnTo>
                  <a:lnTo>
                    <a:pt x="3804793" y="118618"/>
                  </a:lnTo>
                  <a:lnTo>
                    <a:pt x="3813899" y="128841"/>
                  </a:lnTo>
                  <a:lnTo>
                    <a:pt x="3862578" y="155321"/>
                  </a:lnTo>
                  <a:lnTo>
                    <a:pt x="3911536" y="168452"/>
                  </a:lnTo>
                  <a:lnTo>
                    <a:pt x="3968115" y="175006"/>
                  </a:lnTo>
                  <a:lnTo>
                    <a:pt x="3976890" y="174396"/>
                  </a:lnTo>
                  <a:lnTo>
                    <a:pt x="3983634" y="171564"/>
                  </a:lnTo>
                  <a:lnTo>
                    <a:pt x="3988320" y="166535"/>
                  </a:lnTo>
                  <a:lnTo>
                    <a:pt x="3990975" y="159258"/>
                  </a:lnTo>
                  <a:close/>
                </a:path>
                <a:path w="4500880" h="1002029">
                  <a:moveTo>
                    <a:pt x="4007993" y="203200"/>
                  </a:moveTo>
                  <a:lnTo>
                    <a:pt x="4006583" y="195351"/>
                  </a:lnTo>
                  <a:lnTo>
                    <a:pt x="4003116" y="189712"/>
                  </a:lnTo>
                  <a:lnTo>
                    <a:pt x="3997579" y="186309"/>
                  </a:lnTo>
                  <a:lnTo>
                    <a:pt x="3989946" y="185166"/>
                  </a:lnTo>
                  <a:lnTo>
                    <a:pt x="3607562" y="185166"/>
                  </a:lnTo>
                  <a:lnTo>
                    <a:pt x="3601212" y="190627"/>
                  </a:lnTo>
                  <a:lnTo>
                    <a:pt x="3601212" y="212471"/>
                  </a:lnTo>
                  <a:lnTo>
                    <a:pt x="3607435" y="218059"/>
                  </a:lnTo>
                  <a:lnTo>
                    <a:pt x="3785997" y="218059"/>
                  </a:lnTo>
                  <a:lnTo>
                    <a:pt x="3785997" y="258572"/>
                  </a:lnTo>
                  <a:lnTo>
                    <a:pt x="3788029" y="263398"/>
                  </a:lnTo>
                  <a:lnTo>
                    <a:pt x="3791839" y="267335"/>
                  </a:lnTo>
                  <a:lnTo>
                    <a:pt x="3795268" y="270256"/>
                  </a:lnTo>
                  <a:lnTo>
                    <a:pt x="3795623" y="270383"/>
                  </a:lnTo>
                  <a:lnTo>
                    <a:pt x="3639693" y="270383"/>
                  </a:lnTo>
                  <a:lnTo>
                    <a:pt x="3633851" y="275971"/>
                  </a:lnTo>
                  <a:lnTo>
                    <a:pt x="3634105" y="287274"/>
                  </a:lnTo>
                  <a:lnTo>
                    <a:pt x="3634105" y="298577"/>
                  </a:lnTo>
                  <a:lnTo>
                    <a:pt x="3640074" y="304165"/>
                  </a:lnTo>
                  <a:lnTo>
                    <a:pt x="3922014" y="304165"/>
                  </a:lnTo>
                  <a:lnTo>
                    <a:pt x="3926205" y="305181"/>
                  </a:lnTo>
                  <a:lnTo>
                    <a:pt x="3928491" y="307213"/>
                  </a:lnTo>
                  <a:lnTo>
                    <a:pt x="3930269" y="308864"/>
                  </a:lnTo>
                  <a:lnTo>
                    <a:pt x="3931145" y="311912"/>
                  </a:lnTo>
                  <a:lnTo>
                    <a:pt x="3931145" y="393446"/>
                  </a:lnTo>
                  <a:lnTo>
                    <a:pt x="3933063" y="398399"/>
                  </a:lnTo>
                  <a:lnTo>
                    <a:pt x="3940175" y="405511"/>
                  </a:lnTo>
                  <a:lnTo>
                    <a:pt x="3944747" y="407162"/>
                  </a:lnTo>
                  <a:lnTo>
                    <a:pt x="3955669" y="407162"/>
                  </a:lnTo>
                  <a:lnTo>
                    <a:pt x="3960241" y="405257"/>
                  </a:lnTo>
                  <a:lnTo>
                    <a:pt x="3964305" y="401320"/>
                  </a:lnTo>
                  <a:lnTo>
                    <a:pt x="3967988" y="398018"/>
                  </a:lnTo>
                  <a:lnTo>
                    <a:pt x="3969829" y="393446"/>
                  </a:lnTo>
                  <a:lnTo>
                    <a:pt x="3969893" y="315341"/>
                  </a:lnTo>
                  <a:lnTo>
                    <a:pt x="3968978" y="305015"/>
                  </a:lnTo>
                  <a:lnTo>
                    <a:pt x="3939451" y="273151"/>
                  </a:lnTo>
                  <a:lnTo>
                    <a:pt x="3917569" y="270383"/>
                  </a:lnTo>
                  <a:lnTo>
                    <a:pt x="3812997" y="270383"/>
                  </a:lnTo>
                  <a:lnTo>
                    <a:pt x="3814191" y="269875"/>
                  </a:lnTo>
                  <a:lnTo>
                    <a:pt x="3818128" y="265938"/>
                  </a:lnTo>
                  <a:lnTo>
                    <a:pt x="3821938" y="262509"/>
                  </a:lnTo>
                  <a:lnTo>
                    <a:pt x="3823716" y="257810"/>
                  </a:lnTo>
                  <a:lnTo>
                    <a:pt x="3823716" y="218059"/>
                  </a:lnTo>
                  <a:lnTo>
                    <a:pt x="4002278" y="218059"/>
                  </a:lnTo>
                  <a:lnTo>
                    <a:pt x="4007993" y="213106"/>
                  </a:lnTo>
                  <a:lnTo>
                    <a:pt x="4007993" y="203200"/>
                  </a:lnTo>
                  <a:close/>
                </a:path>
                <a:path w="4500880" h="1002029">
                  <a:moveTo>
                    <a:pt x="4352036" y="62484"/>
                  </a:moveTo>
                  <a:lnTo>
                    <a:pt x="4329379" y="22821"/>
                  </a:lnTo>
                  <a:lnTo>
                    <a:pt x="4296918" y="15367"/>
                  </a:lnTo>
                  <a:lnTo>
                    <a:pt x="4112260" y="15367"/>
                  </a:lnTo>
                  <a:lnTo>
                    <a:pt x="4106291" y="20955"/>
                  </a:lnTo>
                  <a:lnTo>
                    <a:pt x="4106291" y="43561"/>
                  </a:lnTo>
                  <a:lnTo>
                    <a:pt x="4112133" y="49276"/>
                  </a:lnTo>
                  <a:lnTo>
                    <a:pt x="4301109" y="49276"/>
                  </a:lnTo>
                  <a:lnTo>
                    <a:pt x="4305935" y="50673"/>
                  </a:lnTo>
                  <a:lnTo>
                    <a:pt x="4309491" y="53467"/>
                  </a:lnTo>
                  <a:lnTo>
                    <a:pt x="4312666" y="56007"/>
                  </a:lnTo>
                  <a:lnTo>
                    <a:pt x="4314317" y="59690"/>
                  </a:lnTo>
                  <a:lnTo>
                    <a:pt x="4314253" y="161290"/>
                  </a:lnTo>
                  <a:lnTo>
                    <a:pt x="4311154" y="208013"/>
                  </a:lnTo>
                  <a:lnTo>
                    <a:pt x="4301109" y="247688"/>
                  </a:lnTo>
                  <a:lnTo>
                    <a:pt x="4286758" y="274574"/>
                  </a:lnTo>
                  <a:lnTo>
                    <a:pt x="4285615" y="280289"/>
                  </a:lnTo>
                  <a:lnTo>
                    <a:pt x="4287139" y="285750"/>
                  </a:lnTo>
                  <a:lnTo>
                    <a:pt x="4288917" y="290068"/>
                  </a:lnTo>
                  <a:lnTo>
                    <a:pt x="4292092" y="293497"/>
                  </a:lnTo>
                  <a:lnTo>
                    <a:pt x="4296918" y="295783"/>
                  </a:lnTo>
                  <a:lnTo>
                    <a:pt x="4301490" y="298069"/>
                  </a:lnTo>
                  <a:lnTo>
                    <a:pt x="4336364" y="262051"/>
                  </a:lnTo>
                  <a:lnTo>
                    <a:pt x="4347908" y="214274"/>
                  </a:lnTo>
                  <a:lnTo>
                    <a:pt x="4351960" y="161290"/>
                  </a:lnTo>
                  <a:lnTo>
                    <a:pt x="4352036" y="62484"/>
                  </a:lnTo>
                  <a:close/>
                </a:path>
                <a:path w="4500880" h="1002029">
                  <a:moveTo>
                    <a:pt x="4389628" y="323977"/>
                  </a:moveTo>
                  <a:lnTo>
                    <a:pt x="4373372" y="304419"/>
                  </a:lnTo>
                  <a:lnTo>
                    <a:pt x="4367149" y="305689"/>
                  </a:lnTo>
                  <a:lnTo>
                    <a:pt x="4359275" y="309372"/>
                  </a:lnTo>
                  <a:lnTo>
                    <a:pt x="4345330" y="313944"/>
                  </a:lnTo>
                  <a:lnTo>
                    <a:pt x="4293997" y="326263"/>
                  </a:lnTo>
                  <a:lnTo>
                    <a:pt x="4244632" y="334479"/>
                  </a:lnTo>
                  <a:lnTo>
                    <a:pt x="4229227" y="336169"/>
                  </a:lnTo>
                  <a:lnTo>
                    <a:pt x="4229227" y="161290"/>
                  </a:lnTo>
                  <a:lnTo>
                    <a:pt x="4227449" y="156972"/>
                  </a:lnTo>
                  <a:lnTo>
                    <a:pt x="4223893" y="153797"/>
                  </a:lnTo>
                  <a:lnTo>
                    <a:pt x="4220083" y="149860"/>
                  </a:lnTo>
                  <a:lnTo>
                    <a:pt x="4215638" y="147955"/>
                  </a:lnTo>
                  <a:lnTo>
                    <a:pt x="4205732" y="147955"/>
                  </a:lnTo>
                  <a:lnTo>
                    <a:pt x="4201541" y="149733"/>
                  </a:lnTo>
                  <a:lnTo>
                    <a:pt x="4194683" y="156591"/>
                  </a:lnTo>
                  <a:lnTo>
                    <a:pt x="4192905" y="161290"/>
                  </a:lnTo>
                  <a:lnTo>
                    <a:pt x="4192905" y="337820"/>
                  </a:lnTo>
                  <a:lnTo>
                    <a:pt x="4103243" y="338963"/>
                  </a:lnTo>
                  <a:lnTo>
                    <a:pt x="4097528" y="338963"/>
                  </a:lnTo>
                  <a:lnTo>
                    <a:pt x="4092575" y="340868"/>
                  </a:lnTo>
                  <a:lnTo>
                    <a:pt x="4088384" y="344678"/>
                  </a:lnTo>
                  <a:lnTo>
                    <a:pt x="4085463" y="347472"/>
                  </a:lnTo>
                  <a:lnTo>
                    <a:pt x="4084066" y="351409"/>
                  </a:lnTo>
                  <a:lnTo>
                    <a:pt x="4084066" y="360934"/>
                  </a:lnTo>
                  <a:lnTo>
                    <a:pt x="4085971" y="364871"/>
                  </a:lnTo>
                  <a:lnTo>
                    <a:pt x="4089781" y="367792"/>
                  </a:lnTo>
                  <a:lnTo>
                    <a:pt x="4093464" y="371475"/>
                  </a:lnTo>
                  <a:lnTo>
                    <a:pt x="4098798" y="373380"/>
                  </a:lnTo>
                  <a:lnTo>
                    <a:pt x="4105529" y="373380"/>
                  </a:lnTo>
                  <a:lnTo>
                    <a:pt x="4149458" y="372910"/>
                  </a:lnTo>
                  <a:lnTo>
                    <a:pt x="4190047" y="371462"/>
                  </a:lnTo>
                  <a:lnTo>
                    <a:pt x="4261231" y="365633"/>
                  </a:lnTo>
                  <a:lnTo>
                    <a:pt x="4325048" y="354863"/>
                  </a:lnTo>
                  <a:lnTo>
                    <a:pt x="4378579" y="338836"/>
                  </a:lnTo>
                  <a:lnTo>
                    <a:pt x="4383367" y="336169"/>
                  </a:lnTo>
                  <a:lnTo>
                    <a:pt x="4386326" y="332867"/>
                  </a:lnTo>
                  <a:lnTo>
                    <a:pt x="4388231" y="328168"/>
                  </a:lnTo>
                  <a:lnTo>
                    <a:pt x="4389628" y="323977"/>
                  </a:lnTo>
                  <a:close/>
                </a:path>
                <a:path w="4500880" h="1002029">
                  <a:moveTo>
                    <a:pt x="4500880" y="214122"/>
                  </a:moveTo>
                  <a:lnTo>
                    <a:pt x="4482719" y="186182"/>
                  </a:lnTo>
                  <a:lnTo>
                    <a:pt x="4435729" y="186182"/>
                  </a:lnTo>
                  <a:lnTo>
                    <a:pt x="4435703" y="17526"/>
                  </a:lnTo>
                  <a:lnTo>
                    <a:pt x="4434510" y="9918"/>
                  </a:lnTo>
                  <a:lnTo>
                    <a:pt x="4430852" y="4406"/>
                  </a:lnTo>
                  <a:lnTo>
                    <a:pt x="4424718" y="1104"/>
                  </a:lnTo>
                  <a:lnTo>
                    <a:pt x="4416171" y="0"/>
                  </a:lnTo>
                  <a:lnTo>
                    <a:pt x="4407992" y="1104"/>
                  </a:lnTo>
                  <a:lnTo>
                    <a:pt x="4402150" y="4406"/>
                  </a:lnTo>
                  <a:lnTo>
                    <a:pt x="4398657" y="9867"/>
                  </a:lnTo>
                  <a:lnTo>
                    <a:pt x="4397502" y="17526"/>
                  </a:lnTo>
                  <a:lnTo>
                    <a:pt x="4397553" y="394208"/>
                  </a:lnTo>
                  <a:lnTo>
                    <a:pt x="4399280" y="398526"/>
                  </a:lnTo>
                  <a:lnTo>
                    <a:pt x="4402709" y="401574"/>
                  </a:lnTo>
                  <a:lnTo>
                    <a:pt x="4406519" y="405384"/>
                  </a:lnTo>
                  <a:lnTo>
                    <a:pt x="4410964" y="407162"/>
                  </a:lnTo>
                  <a:lnTo>
                    <a:pt x="4421505" y="407162"/>
                  </a:lnTo>
                  <a:lnTo>
                    <a:pt x="4425950" y="405511"/>
                  </a:lnTo>
                  <a:lnTo>
                    <a:pt x="4429506" y="401955"/>
                  </a:lnTo>
                  <a:lnTo>
                    <a:pt x="4433697" y="398653"/>
                  </a:lnTo>
                  <a:lnTo>
                    <a:pt x="4435729" y="394208"/>
                  </a:lnTo>
                  <a:lnTo>
                    <a:pt x="4435729" y="219075"/>
                  </a:lnTo>
                  <a:lnTo>
                    <a:pt x="4495292" y="219075"/>
                  </a:lnTo>
                  <a:lnTo>
                    <a:pt x="4500880" y="21412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87676" y="2570810"/>
            <a:ext cx="5169535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</a:pPr>
            <a:r>
              <a:rPr dirty="0" sz="3900" spc="10"/>
              <a:t>2장.</a:t>
            </a:r>
            <a:r>
              <a:rPr dirty="0" sz="3900" spc="-75"/>
              <a:t> </a:t>
            </a:r>
            <a:r>
              <a:rPr dirty="0" sz="3900" spc="15"/>
              <a:t>정보시스템</a:t>
            </a:r>
            <a:r>
              <a:rPr dirty="0" sz="3900" spc="-145"/>
              <a:t> </a:t>
            </a:r>
            <a:r>
              <a:rPr dirty="0" sz="3900" spc="5"/>
              <a:t>구축과 </a:t>
            </a:r>
            <a:r>
              <a:rPr dirty="0" sz="3900" spc="-1260"/>
              <a:t> </a:t>
            </a:r>
            <a:r>
              <a:rPr dirty="0" sz="3900" spc="10"/>
              <a:t>데이터베이스</a:t>
            </a:r>
            <a:r>
              <a:rPr dirty="0" sz="3900" spc="-135"/>
              <a:t> </a:t>
            </a:r>
            <a:r>
              <a:rPr dirty="0" sz="3900" spc="10"/>
              <a:t>설계</a:t>
            </a:r>
            <a:endParaRPr sz="3900"/>
          </a:p>
        </p:txBody>
      </p:sp>
      <p:grpSp>
        <p:nvGrpSpPr>
          <p:cNvPr id="11" name="object 11"/>
          <p:cNvGrpSpPr/>
          <p:nvPr/>
        </p:nvGrpSpPr>
        <p:grpSpPr>
          <a:xfrm>
            <a:off x="2205227" y="4262628"/>
            <a:ext cx="4886325" cy="2067560"/>
            <a:chOff x="2205227" y="4262628"/>
            <a:chExt cx="4886325" cy="2067560"/>
          </a:xfrm>
        </p:grpSpPr>
        <p:sp>
          <p:nvSpPr>
            <p:cNvPr id="12" name="object 12"/>
            <p:cNvSpPr/>
            <p:nvPr/>
          </p:nvSpPr>
          <p:spPr>
            <a:xfrm>
              <a:off x="2281428" y="4338320"/>
              <a:ext cx="4810125" cy="1991360"/>
            </a:xfrm>
            <a:custGeom>
              <a:avLst/>
              <a:gdLst/>
              <a:ahLst/>
              <a:cxnLst/>
              <a:rect l="l" t="t" r="r" b="b"/>
              <a:pathLst>
                <a:path w="4810125" h="1991360">
                  <a:moveTo>
                    <a:pt x="4809744" y="2540"/>
                  </a:moveTo>
                  <a:lnTo>
                    <a:pt x="4808474" y="2540"/>
                  </a:lnTo>
                  <a:lnTo>
                    <a:pt x="4808474" y="0"/>
                  </a:lnTo>
                  <a:lnTo>
                    <a:pt x="4728972" y="0"/>
                  </a:lnTo>
                  <a:lnTo>
                    <a:pt x="4728972" y="2540"/>
                  </a:lnTo>
                  <a:lnTo>
                    <a:pt x="4728972" y="5080"/>
                  </a:lnTo>
                  <a:lnTo>
                    <a:pt x="4728972" y="10160"/>
                  </a:lnTo>
                  <a:lnTo>
                    <a:pt x="4728972" y="1910080"/>
                  </a:lnTo>
                  <a:lnTo>
                    <a:pt x="9144" y="1910080"/>
                  </a:lnTo>
                  <a:lnTo>
                    <a:pt x="4572" y="1910080"/>
                  </a:lnTo>
                  <a:lnTo>
                    <a:pt x="0" y="1910080"/>
                  </a:lnTo>
                  <a:lnTo>
                    <a:pt x="0" y="1981200"/>
                  </a:lnTo>
                  <a:lnTo>
                    <a:pt x="0" y="1988820"/>
                  </a:lnTo>
                  <a:lnTo>
                    <a:pt x="1270" y="1988820"/>
                  </a:lnTo>
                  <a:lnTo>
                    <a:pt x="1270" y="1991360"/>
                  </a:lnTo>
                  <a:lnTo>
                    <a:pt x="4808461" y="1991360"/>
                  </a:lnTo>
                  <a:lnTo>
                    <a:pt x="4808461" y="1988820"/>
                  </a:lnTo>
                  <a:lnTo>
                    <a:pt x="4809744" y="1988820"/>
                  </a:lnTo>
                  <a:lnTo>
                    <a:pt x="4809744" y="1981200"/>
                  </a:lnTo>
                  <a:lnTo>
                    <a:pt x="4809744" y="10160"/>
                  </a:lnTo>
                  <a:lnTo>
                    <a:pt x="4809744" y="254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09799" y="4267200"/>
              <a:ext cx="4800600" cy="1981200"/>
            </a:xfrm>
            <a:custGeom>
              <a:avLst/>
              <a:gdLst/>
              <a:ahLst/>
              <a:cxnLst/>
              <a:rect l="l" t="t" r="r" b="b"/>
              <a:pathLst>
                <a:path w="4800600" h="1981200">
                  <a:moveTo>
                    <a:pt x="0" y="1981200"/>
                  </a:moveTo>
                  <a:lnTo>
                    <a:pt x="4800600" y="1981200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88794" y="4248759"/>
            <a:ext cx="4575175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5" b="1">
                <a:latin typeface="굴림"/>
                <a:cs typeface="굴림"/>
              </a:rPr>
              <a:t>추상화와</a:t>
            </a:r>
            <a:r>
              <a:rPr dirty="0" sz="2000" spc="-13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모델링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0" b="1">
                <a:latin typeface="굴림"/>
                <a:cs typeface="굴림"/>
              </a:rPr>
              <a:t>데이터베이스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설계의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개념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0" b="1">
                <a:latin typeface="굴림"/>
                <a:cs typeface="굴림"/>
              </a:rPr>
              <a:t>정보시스템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구축과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데이터베이스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설계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0" b="1">
                <a:latin typeface="굴림"/>
                <a:cs typeface="굴림"/>
              </a:rPr>
              <a:t>데이터베이스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설계의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상세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과정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535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2.1</a:t>
            </a:r>
            <a:r>
              <a:rPr spc="-85"/>
              <a:t> </a:t>
            </a:r>
            <a:r>
              <a:rPr spc="20"/>
              <a:t>추상화와</a:t>
            </a:r>
            <a:r>
              <a:rPr spc="-104"/>
              <a:t> </a:t>
            </a:r>
            <a:r>
              <a:rPr spc="15"/>
              <a:t>모델링</a:t>
            </a:r>
            <a:endParaRPr spc="15"/>
          </a:p>
        </p:txBody>
      </p:sp>
      <p:grpSp>
        <p:nvGrpSpPr>
          <p:cNvPr id="3" name="object 3"/>
          <p:cNvGrpSpPr/>
          <p:nvPr/>
        </p:nvGrpSpPr>
        <p:grpSpPr>
          <a:xfrm rot="0">
            <a:off x="3276600" y="1824037"/>
            <a:ext cx="4424680" cy="4424680"/>
            <a:chOff x="3276600" y="1824037"/>
            <a:chExt cx="4424680" cy="4424680"/>
          </a:xfrm>
        </p:grpSpPr>
        <p:pic>
          <p:nvPicPr>
            <p:cNvPr id="4" name="object 4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76600" y="3733800"/>
              <a:ext cx="1677924" cy="2514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91000" y="1828800"/>
              <a:ext cx="3505200" cy="2037080"/>
            </a:xfrm>
            <a:custGeom>
              <a:avLst/>
              <a:gdLst/>
              <a:rect l="l" t="t" r="r" b="b"/>
              <a:pathLst>
                <a:path w="3505200" h="2037079">
                  <a:moveTo>
                    <a:pt x="1460500" y="1676400"/>
                  </a:moveTo>
                  <a:lnTo>
                    <a:pt x="584200" y="1676400"/>
                  </a:lnTo>
                  <a:lnTo>
                    <a:pt x="242950" y="2036699"/>
                  </a:lnTo>
                  <a:lnTo>
                    <a:pt x="1460500" y="1676400"/>
                  </a:lnTo>
                  <a:close/>
                </a:path>
                <a:path w="3505200" h="2037079">
                  <a:moveTo>
                    <a:pt x="32258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1397000"/>
                  </a:lnTo>
                  <a:lnTo>
                    <a:pt x="3656" y="1442319"/>
                  </a:lnTo>
                  <a:lnTo>
                    <a:pt x="14244" y="1485310"/>
                  </a:lnTo>
                  <a:lnTo>
                    <a:pt x="31186" y="1525398"/>
                  </a:lnTo>
                  <a:lnTo>
                    <a:pt x="53908" y="1562008"/>
                  </a:lnTo>
                  <a:lnTo>
                    <a:pt x="81835" y="1594564"/>
                  </a:lnTo>
                  <a:lnTo>
                    <a:pt x="114391" y="1622491"/>
                  </a:lnTo>
                  <a:lnTo>
                    <a:pt x="151001" y="1645213"/>
                  </a:lnTo>
                  <a:lnTo>
                    <a:pt x="191089" y="1662155"/>
                  </a:lnTo>
                  <a:lnTo>
                    <a:pt x="234080" y="1672743"/>
                  </a:lnTo>
                  <a:lnTo>
                    <a:pt x="279400" y="1676400"/>
                  </a:lnTo>
                  <a:lnTo>
                    <a:pt x="3225800" y="1676400"/>
                  </a:lnTo>
                  <a:lnTo>
                    <a:pt x="3271119" y="1672743"/>
                  </a:lnTo>
                  <a:lnTo>
                    <a:pt x="3314110" y="1662155"/>
                  </a:lnTo>
                  <a:lnTo>
                    <a:pt x="3354198" y="1645213"/>
                  </a:lnTo>
                  <a:lnTo>
                    <a:pt x="3390808" y="1622491"/>
                  </a:lnTo>
                  <a:lnTo>
                    <a:pt x="3423364" y="1594564"/>
                  </a:lnTo>
                  <a:lnTo>
                    <a:pt x="3451291" y="1562008"/>
                  </a:lnTo>
                  <a:lnTo>
                    <a:pt x="3474013" y="1525398"/>
                  </a:lnTo>
                  <a:lnTo>
                    <a:pt x="3490955" y="1485310"/>
                  </a:lnTo>
                  <a:lnTo>
                    <a:pt x="3501543" y="1442319"/>
                  </a:lnTo>
                  <a:lnTo>
                    <a:pt x="3505200" y="1397000"/>
                  </a:lnTo>
                  <a:lnTo>
                    <a:pt x="3505200" y="279400"/>
                  </a:lnTo>
                  <a:lnTo>
                    <a:pt x="3501543" y="234080"/>
                  </a:lnTo>
                  <a:lnTo>
                    <a:pt x="3490955" y="191089"/>
                  </a:lnTo>
                  <a:lnTo>
                    <a:pt x="3474013" y="151001"/>
                  </a:lnTo>
                  <a:lnTo>
                    <a:pt x="3451291" y="114391"/>
                  </a:lnTo>
                  <a:lnTo>
                    <a:pt x="3423364" y="81835"/>
                  </a:lnTo>
                  <a:lnTo>
                    <a:pt x="3390808" y="53908"/>
                  </a:lnTo>
                  <a:lnTo>
                    <a:pt x="3354198" y="31186"/>
                  </a:lnTo>
                  <a:lnTo>
                    <a:pt x="3314110" y="14244"/>
                  </a:lnTo>
                  <a:lnTo>
                    <a:pt x="3271119" y="3656"/>
                  </a:lnTo>
                  <a:lnTo>
                    <a:pt x="3225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4191000" y="1828800"/>
              <a:ext cx="3505200" cy="2037080"/>
            </a:xfrm>
            <a:custGeom>
              <a:avLst/>
              <a:gdLst/>
              <a:rect l="l" t="t" r="r" b="b"/>
              <a:pathLst>
                <a:path w="3505200" h="2037079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584200" y="0"/>
                  </a:lnTo>
                  <a:lnTo>
                    <a:pt x="1460500" y="0"/>
                  </a:lnTo>
                  <a:lnTo>
                    <a:pt x="3225800" y="0"/>
                  </a:lnTo>
                  <a:lnTo>
                    <a:pt x="3271119" y="3656"/>
                  </a:lnTo>
                  <a:lnTo>
                    <a:pt x="3314110" y="14244"/>
                  </a:lnTo>
                  <a:lnTo>
                    <a:pt x="3354198" y="31186"/>
                  </a:lnTo>
                  <a:lnTo>
                    <a:pt x="3390808" y="53908"/>
                  </a:lnTo>
                  <a:lnTo>
                    <a:pt x="3423364" y="81835"/>
                  </a:lnTo>
                  <a:lnTo>
                    <a:pt x="3451291" y="114391"/>
                  </a:lnTo>
                  <a:lnTo>
                    <a:pt x="3474013" y="151001"/>
                  </a:lnTo>
                  <a:lnTo>
                    <a:pt x="3490955" y="191089"/>
                  </a:lnTo>
                  <a:lnTo>
                    <a:pt x="3501543" y="234080"/>
                  </a:lnTo>
                  <a:lnTo>
                    <a:pt x="3505200" y="279400"/>
                  </a:lnTo>
                  <a:lnTo>
                    <a:pt x="3505200" y="977900"/>
                  </a:lnTo>
                  <a:lnTo>
                    <a:pt x="3505200" y="1397000"/>
                  </a:lnTo>
                  <a:lnTo>
                    <a:pt x="3501543" y="1442319"/>
                  </a:lnTo>
                  <a:lnTo>
                    <a:pt x="3490955" y="1485310"/>
                  </a:lnTo>
                  <a:lnTo>
                    <a:pt x="3474013" y="1525398"/>
                  </a:lnTo>
                  <a:lnTo>
                    <a:pt x="3451291" y="1562008"/>
                  </a:lnTo>
                  <a:lnTo>
                    <a:pt x="3423364" y="1594564"/>
                  </a:lnTo>
                  <a:lnTo>
                    <a:pt x="3390808" y="1622491"/>
                  </a:lnTo>
                  <a:lnTo>
                    <a:pt x="3354198" y="1645213"/>
                  </a:lnTo>
                  <a:lnTo>
                    <a:pt x="3314110" y="1662155"/>
                  </a:lnTo>
                  <a:lnTo>
                    <a:pt x="3271119" y="1672743"/>
                  </a:lnTo>
                  <a:lnTo>
                    <a:pt x="3225800" y="1676400"/>
                  </a:lnTo>
                  <a:lnTo>
                    <a:pt x="1460500" y="1676400"/>
                  </a:lnTo>
                  <a:lnTo>
                    <a:pt x="242950" y="2036699"/>
                  </a:lnTo>
                  <a:lnTo>
                    <a:pt x="5842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3"/>
                  </a:lnTo>
                  <a:lnTo>
                    <a:pt x="114391" y="1622491"/>
                  </a:lnTo>
                  <a:lnTo>
                    <a:pt x="81835" y="1594564"/>
                  </a:lnTo>
                  <a:lnTo>
                    <a:pt x="53908" y="1562008"/>
                  </a:lnTo>
                  <a:lnTo>
                    <a:pt x="31186" y="1525398"/>
                  </a:lnTo>
                  <a:lnTo>
                    <a:pt x="14244" y="1485310"/>
                  </a:lnTo>
                  <a:lnTo>
                    <a:pt x="3656" y="1442319"/>
                  </a:lnTo>
                  <a:lnTo>
                    <a:pt x="0" y="1397000"/>
                  </a:lnTo>
                  <a:lnTo>
                    <a:pt x="0" y="977900"/>
                  </a:lnTo>
                  <a:lnTo>
                    <a:pt x="0" y="279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69689" y="1951735"/>
            <a:ext cx="3150235" cy="139763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돋움"/>
                <a:cs typeface="돋움"/>
              </a:rPr>
              <a:t>훌륭한</a:t>
            </a:r>
            <a:r>
              <a:rPr sz="1800" spc="-5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소프트웨어</a:t>
            </a:r>
            <a:r>
              <a:rPr sz="1800" spc="-5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엔지니어는 </a:t>
            </a:r>
            <a:r>
              <a:rPr sz="1800" spc="-585">
                <a:latin typeface="돋움"/>
                <a:cs typeface="돋움"/>
              </a:rPr>
              <a:t> </a:t>
            </a:r>
            <a:r>
              <a:rPr sz="1800" spc="-5">
                <a:latin typeface="돋움"/>
                <a:cs typeface="돋움"/>
              </a:rPr>
              <a:t>코딩을 잘하는 사람이 아니라 </a:t>
            </a:r>
            <a:r>
              <a:rPr sz="1800">
                <a:latin typeface="돋움"/>
                <a:cs typeface="돋움"/>
              </a:rPr>
              <a:t> 현실 세계의 문제를 잘 파악하 </a:t>
            </a:r>
            <a:r>
              <a:rPr sz="1800" spc="-59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고</a:t>
            </a:r>
            <a:r>
              <a:rPr sz="1800" spc="-2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모델링할</a:t>
            </a:r>
            <a:r>
              <a:rPr sz="1800" spc="-2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수</a:t>
            </a:r>
            <a:r>
              <a:rPr sz="1800" spc="-2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있는</a:t>
            </a:r>
            <a:r>
              <a:rPr sz="1800" spc="-2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능력을</a:t>
            </a:r>
            <a:r>
              <a:rPr sz="1800" spc="-2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가 </a:t>
            </a:r>
            <a:r>
              <a:rPr sz="1800" spc="-59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진</a:t>
            </a:r>
            <a:r>
              <a:rPr sz="1800" spc="-1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사람입니다</a:t>
            </a:r>
            <a:endParaRPr sz="1800">
              <a:latin typeface="돋움"/>
              <a:cs typeface="돋움"/>
            </a:endParaRPr>
          </a:p>
        </p:txBody>
      </p:sp>
      <p:pic>
        <p:nvPicPr>
          <p:cNvPr id="8" name="object 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520683" y="565404"/>
            <a:ext cx="240791" cy="24231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2.2</a:t>
            </a:r>
            <a:r>
              <a:rPr spc="-80"/>
              <a:t> </a:t>
            </a:r>
            <a:r>
              <a:rPr spc="20"/>
              <a:t>데이터베이스</a:t>
            </a:r>
            <a:r>
              <a:rPr spc="-110"/>
              <a:t> </a:t>
            </a:r>
            <a:r>
              <a:rPr spc="25"/>
              <a:t>설계의</a:t>
            </a:r>
            <a:r>
              <a:rPr spc="-85"/>
              <a:t> </a:t>
            </a:r>
            <a:r>
              <a:rPr spc="15"/>
              <a:t>개념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608800"/>
            <a:ext cx="4630420" cy="105029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cs typeface="굴림"/>
              </a:rPr>
              <a:t>오늘날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25">
                <a:latin typeface="굴림"/>
                <a:cs typeface="굴림"/>
              </a:rPr>
              <a:t>정보</a:t>
            </a:r>
            <a:r>
              <a:rPr sz="2000" b="1" spc="-80">
                <a:latin typeface="굴림"/>
                <a:cs typeface="굴림"/>
              </a:rPr>
              <a:t> </a:t>
            </a:r>
            <a:r>
              <a:rPr sz="2000" b="1" spc="20">
                <a:latin typeface="굴림"/>
                <a:cs typeface="굴림"/>
              </a:rPr>
              <a:t>시스템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5">
                <a:latin typeface="굴림"/>
                <a:cs typeface="굴림"/>
              </a:rPr>
              <a:t>(웹사이트)의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개발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대부분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기반으로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한다</a:t>
            </a:r>
            <a:endParaRPr sz="18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따라서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설계가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중요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5410200"/>
            <a:ext cx="1066800" cy="838200"/>
          </a:xfrm>
          <a:custGeom>
            <a:avLst/>
            <a:gdLst/>
            <a:rect l="l" t="t" r="r" b="b"/>
            <a:pathLst>
              <a:path w="1066800" h="838200">
                <a:moveTo>
                  <a:pt x="1066800" y="139700"/>
                </a:moveTo>
                <a:lnTo>
                  <a:pt x="1047750" y="176837"/>
                </a:lnTo>
                <a:lnTo>
                  <a:pt x="993986" y="210208"/>
                </a:lnTo>
                <a:lnTo>
                  <a:pt x="955675" y="225065"/>
                </a:lnTo>
                <a:lnTo>
                  <a:pt x="910589" y="238482"/>
                </a:lnTo>
                <a:lnTo>
                  <a:pt x="859366" y="250291"/>
                </a:lnTo>
                <a:lnTo>
                  <a:pt x="802639" y="260326"/>
                </a:lnTo>
                <a:lnTo>
                  <a:pt x="741044" y="268421"/>
                </a:lnTo>
                <a:lnTo>
                  <a:pt x="675216" y="274409"/>
                </a:lnTo>
                <a:lnTo>
                  <a:pt x="605789" y="278124"/>
                </a:lnTo>
                <a:lnTo>
                  <a:pt x="533400" y="279400"/>
                </a:lnTo>
                <a:lnTo>
                  <a:pt x="461010" y="278124"/>
                </a:lnTo>
                <a:lnTo>
                  <a:pt x="391583" y="274409"/>
                </a:lnTo>
                <a:lnTo>
                  <a:pt x="325755" y="268421"/>
                </a:lnTo>
                <a:lnTo>
                  <a:pt x="264160" y="260326"/>
                </a:lnTo>
                <a:lnTo>
                  <a:pt x="207433" y="250291"/>
                </a:lnTo>
                <a:lnTo>
                  <a:pt x="156210" y="238482"/>
                </a:lnTo>
                <a:lnTo>
                  <a:pt x="111125" y="225065"/>
                </a:lnTo>
                <a:lnTo>
                  <a:pt x="72813" y="210208"/>
                </a:lnTo>
                <a:lnTo>
                  <a:pt x="19050" y="176837"/>
                </a:lnTo>
                <a:lnTo>
                  <a:pt x="4868" y="158656"/>
                </a:lnTo>
                <a:lnTo>
                  <a:pt x="0" y="139700"/>
                </a:lnTo>
              </a:path>
              <a:path w="1066800" h="838200">
                <a:moveTo>
                  <a:pt x="0" y="139700"/>
                </a:moveTo>
                <a:lnTo>
                  <a:pt x="19050" y="102540"/>
                </a:lnTo>
                <a:lnTo>
                  <a:pt x="72813" y="69163"/>
                </a:lnTo>
                <a:lnTo>
                  <a:pt x="111125" y="54307"/>
                </a:lnTo>
                <a:lnTo>
                  <a:pt x="156210" y="40893"/>
                </a:lnTo>
                <a:lnTo>
                  <a:pt x="207433" y="29089"/>
                </a:lnTo>
                <a:lnTo>
                  <a:pt x="264160" y="19059"/>
                </a:lnTo>
                <a:lnTo>
                  <a:pt x="325755" y="10969"/>
                </a:lnTo>
                <a:lnTo>
                  <a:pt x="391583" y="4985"/>
                </a:lnTo>
                <a:lnTo>
                  <a:pt x="461010" y="1274"/>
                </a:lnTo>
                <a:lnTo>
                  <a:pt x="533400" y="0"/>
                </a:lnTo>
                <a:lnTo>
                  <a:pt x="605789" y="1274"/>
                </a:lnTo>
                <a:lnTo>
                  <a:pt x="675216" y="4985"/>
                </a:lnTo>
                <a:lnTo>
                  <a:pt x="741044" y="10969"/>
                </a:lnTo>
                <a:lnTo>
                  <a:pt x="802639" y="19059"/>
                </a:lnTo>
                <a:lnTo>
                  <a:pt x="859366" y="29089"/>
                </a:lnTo>
                <a:lnTo>
                  <a:pt x="910589" y="40893"/>
                </a:lnTo>
                <a:lnTo>
                  <a:pt x="955675" y="54307"/>
                </a:lnTo>
                <a:lnTo>
                  <a:pt x="993986" y="69163"/>
                </a:lnTo>
                <a:lnTo>
                  <a:pt x="1047750" y="102540"/>
                </a:lnTo>
                <a:lnTo>
                  <a:pt x="1066800" y="139700"/>
                </a:lnTo>
                <a:lnTo>
                  <a:pt x="1066800" y="698500"/>
                </a:lnTo>
                <a:lnTo>
                  <a:pt x="1047750" y="735637"/>
                </a:lnTo>
                <a:lnTo>
                  <a:pt x="993986" y="769008"/>
                </a:lnTo>
                <a:lnTo>
                  <a:pt x="955675" y="783865"/>
                </a:lnTo>
                <a:lnTo>
                  <a:pt x="910589" y="797282"/>
                </a:lnTo>
                <a:lnTo>
                  <a:pt x="859366" y="809091"/>
                </a:lnTo>
                <a:lnTo>
                  <a:pt x="802639" y="819126"/>
                </a:lnTo>
                <a:lnTo>
                  <a:pt x="741044" y="827221"/>
                </a:lnTo>
                <a:lnTo>
                  <a:pt x="675216" y="833209"/>
                </a:lnTo>
                <a:lnTo>
                  <a:pt x="605789" y="836924"/>
                </a:lnTo>
                <a:lnTo>
                  <a:pt x="533400" y="838200"/>
                </a:lnTo>
                <a:lnTo>
                  <a:pt x="461010" y="836924"/>
                </a:lnTo>
                <a:lnTo>
                  <a:pt x="391583" y="833209"/>
                </a:lnTo>
                <a:lnTo>
                  <a:pt x="325755" y="827221"/>
                </a:lnTo>
                <a:lnTo>
                  <a:pt x="264160" y="819126"/>
                </a:lnTo>
                <a:lnTo>
                  <a:pt x="207433" y="809091"/>
                </a:lnTo>
                <a:lnTo>
                  <a:pt x="156210" y="797282"/>
                </a:lnTo>
                <a:lnTo>
                  <a:pt x="111125" y="783865"/>
                </a:lnTo>
                <a:lnTo>
                  <a:pt x="72813" y="769008"/>
                </a:lnTo>
                <a:lnTo>
                  <a:pt x="19050" y="735637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4155185" y="5766003"/>
            <a:ext cx="83502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Tahoma"/>
                <a:cs typeface="Tahoma"/>
              </a:rPr>
              <a:t>databa</a:t>
            </a:r>
            <a:r>
              <a:rPr sz="1600" spc="-10">
                <a:latin typeface="Tahoma"/>
                <a:cs typeface="Tahoma"/>
              </a:rPr>
              <a:t>se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 rot="0">
            <a:off x="1981200" y="2819400"/>
            <a:ext cx="5415280" cy="2593975"/>
            <a:chOff x="1981200" y="2819400"/>
            <a:chExt cx="5415280" cy="2593975"/>
          </a:xfrm>
        </p:grpSpPr>
        <p:pic>
          <p:nvPicPr>
            <p:cNvPr id="7" name="object 7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105400" y="2819400"/>
              <a:ext cx="1985772" cy="17465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57800" y="2971800"/>
              <a:ext cx="1985772" cy="17465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410200" y="3124200"/>
              <a:ext cx="1985772" cy="1746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981200" y="2819400"/>
              <a:ext cx="1828800" cy="14188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133600" y="2971800"/>
              <a:ext cx="1828800" cy="14188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286000" y="3124200"/>
              <a:ext cx="1828800" cy="14188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52800" y="4648199"/>
              <a:ext cx="2667000" cy="765175"/>
            </a:xfrm>
            <a:custGeom>
              <a:avLst/>
              <a:gdLst/>
              <a:rect l="l" t="t" r="r" b="b"/>
              <a:pathLst>
                <a:path w="2667000" h="765175">
                  <a:moveTo>
                    <a:pt x="838200" y="762000"/>
                  </a:moveTo>
                  <a:lnTo>
                    <a:pt x="823518" y="724027"/>
                  </a:lnTo>
                  <a:lnTo>
                    <a:pt x="807466" y="682498"/>
                  </a:lnTo>
                  <a:lnTo>
                    <a:pt x="786053" y="706031"/>
                  </a:lnTo>
                  <a:lnTo>
                    <a:pt x="60718" y="46545"/>
                  </a:lnTo>
                  <a:lnTo>
                    <a:pt x="68516" y="37973"/>
                  </a:lnTo>
                  <a:lnTo>
                    <a:pt x="82042" y="23114"/>
                  </a:lnTo>
                  <a:lnTo>
                    <a:pt x="0" y="0"/>
                  </a:lnTo>
                  <a:lnTo>
                    <a:pt x="30734" y="79502"/>
                  </a:lnTo>
                  <a:lnTo>
                    <a:pt x="52133" y="55981"/>
                  </a:lnTo>
                  <a:lnTo>
                    <a:pt x="777468" y="715467"/>
                  </a:lnTo>
                  <a:lnTo>
                    <a:pt x="756158" y="738886"/>
                  </a:lnTo>
                  <a:lnTo>
                    <a:pt x="838200" y="762000"/>
                  </a:lnTo>
                  <a:close/>
                </a:path>
                <a:path w="2667000" h="765175">
                  <a:moveTo>
                    <a:pt x="2667000" y="304800"/>
                  </a:moveTo>
                  <a:lnTo>
                    <a:pt x="2581783" y="302133"/>
                  </a:lnTo>
                  <a:lnTo>
                    <a:pt x="2595105" y="330974"/>
                  </a:lnTo>
                  <a:lnTo>
                    <a:pt x="1742897" y="724306"/>
                  </a:lnTo>
                  <a:lnTo>
                    <a:pt x="1729613" y="695452"/>
                  </a:lnTo>
                  <a:lnTo>
                    <a:pt x="1676400" y="762000"/>
                  </a:lnTo>
                  <a:lnTo>
                    <a:pt x="1761490" y="764667"/>
                  </a:lnTo>
                  <a:lnTo>
                    <a:pt x="1750656" y="741172"/>
                  </a:lnTo>
                  <a:lnTo>
                    <a:pt x="1748218" y="735876"/>
                  </a:lnTo>
                  <a:lnTo>
                    <a:pt x="2600452" y="342519"/>
                  </a:lnTo>
                  <a:lnTo>
                    <a:pt x="2613787" y="371348"/>
                  </a:lnTo>
                  <a:lnTo>
                    <a:pt x="2650337" y="325628"/>
                  </a:lnTo>
                  <a:lnTo>
                    <a:pt x="26670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31153" y="5754116"/>
            <a:ext cx="2615565" cy="4527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2.7&gt;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데이터베이스를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기반 </a:t>
            </a:r>
            <a:r>
              <a:rPr sz="1400" b="1" spc="-444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으로</a:t>
            </a:r>
            <a:r>
              <a:rPr sz="1400" b="1" spc="-45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한</a:t>
            </a:r>
            <a:r>
              <a:rPr sz="1400" b="1" spc="-3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시스템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개발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2.2</a:t>
            </a:r>
            <a:r>
              <a:rPr spc="-80"/>
              <a:t> </a:t>
            </a:r>
            <a:r>
              <a:rPr spc="20"/>
              <a:t>데이터베이스</a:t>
            </a:r>
            <a:r>
              <a:rPr spc="-110"/>
              <a:t> </a:t>
            </a:r>
            <a:r>
              <a:rPr spc="25"/>
              <a:t>설계의</a:t>
            </a:r>
            <a:r>
              <a:rPr spc="-85"/>
              <a:t> </a:t>
            </a:r>
            <a:r>
              <a:rPr spc="15"/>
              <a:t>개념</a:t>
            </a:r>
            <a:endParaRPr spc="15"/>
          </a:p>
        </p:txBody>
      </p:sp>
      <p:grpSp>
        <p:nvGrpSpPr>
          <p:cNvPr id="3" name="object 3"/>
          <p:cNvGrpSpPr/>
          <p:nvPr/>
        </p:nvGrpSpPr>
        <p:grpSpPr>
          <a:xfrm rot="0">
            <a:off x="2752344" y="3653028"/>
            <a:ext cx="3437254" cy="2600325"/>
            <a:chOff x="2752344" y="3653028"/>
            <a:chExt cx="3437254" cy="2600325"/>
          </a:xfrm>
        </p:grpSpPr>
        <p:sp>
          <p:nvSpPr>
            <p:cNvPr id="4" name="object 4"/>
            <p:cNvSpPr/>
            <p:nvPr/>
          </p:nvSpPr>
          <p:spPr>
            <a:xfrm>
              <a:off x="2756916" y="3657600"/>
              <a:ext cx="2895600" cy="2590800"/>
            </a:xfrm>
            <a:custGeom>
              <a:avLst/>
              <a:gdLst/>
              <a:rect l="l" t="t" r="r" b="b"/>
              <a:pathLst>
                <a:path w="2895600" h="2590800">
                  <a:moveTo>
                    <a:pt x="2895599" y="431800"/>
                  </a:moveTo>
                  <a:lnTo>
                    <a:pt x="2888972" y="473389"/>
                  </a:lnTo>
                  <a:lnTo>
                    <a:pt x="2869493" y="513860"/>
                  </a:lnTo>
                  <a:lnTo>
                    <a:pt x="2837771" y="553030"/>
                  </a:lnTo>
                  <a:lnTo>
                    <a:pt x="2794411" y="590718"/>
                  </a:lnTo>
                  <a:lnTo>
                    <a:pt x="2740020" y="626745"/>
                  </a:lnTo>
                  <a:lnTo>
                    <a:pt x="2675205" y="660929"/>
                  </a:lnTo>
                  <a:lnTo>
                    <a:pt x="2639079" y="677273"/>
                  </a:lnTo>
                  <a:lnTo>
                    <a:pt x="2600574" y="693089"/>
                  </a:lnTo>
                  <a:lnTo>
                    <a:pt x="2559766" y="708354"/>
                  </a:lnTo>
                  <a:lnTo>
                    <a:pt x="2516732" y="723045"/>
                  </a:lnTo>
                  <a:lnTo>
                    <a:pt x="2471546" y="737139"/>
                  </a:lnTo>
                  <a:lnTo>
                    <a:pt x="2424286" y="750615"/>
                  </a:lnTo>
                  <a:lnTo>
                    <a:pt x="2375027" y="763449"/>
                  </a:lnTo>
                  <a:lnTo>
                    <a:pt x="2323844" y="775619"/>
                  </a:lnTo>
                  <a:lnTo>
                    <a:pt x="2270813" y="787102"/>
                  </a:lnTo>
                  <a:lnTo>
                    <a:pt x="2216011" y="797875"/>
                  </a:lnTo>
                  <a:lnTo>
                    <a:pt x="2159513" y="807917"/>
                  </a:lnTo>
                  <a:lnTo>
                    <a:pt x="2101395" y="817204"/>
                  </a:lnTo>
                  <a:lnTo>
                    <a:pt x="2041733" y="825714"/>
                  </a:lnTo>
                  <a:lnTo>
                    <a:pt x="1980602" y="833424"/>
                  </a:lnTo>
                  <a:lnTo>
                    <a:pt x="1918079" y="840312"/>
                  </a:lnTo>
                  <a:lnTo>
                    <a:pt x="1854239" y="846355"/>
                  </a:lnTo>
                  <a:lnTo>
                    <a:pt x="1789159" y="851530"/>
                  </a:lnTo>
                  <a:lnTo>
                    <a:pt x="1722914" y="855815"/>
                  </a:lnTo>
                  <a:lnTo>
                    <a:pt x="1655579" y="859187"/>
                  </a:lnTo>
                  <a:lnTo>
                    <a:pt x="1587231" y="861623"/>
                  </a:lnTo>
                  <a:lnTo>
                    <a:pt x="1517946" y="863102"/>
                  </a:lnTo>
                  <a:lnTo>
                    <a:pt x="1447799" y="863600"/>
                  </a:lnTo>
                  <a:lnTo>
                    <a:pt x="1377653" y="863102"/>
                  </a:lnTo>
                  <a:lnTo>
                    <a:pt x="1308368" y="861623"/>
                  </a:lnTo>
                  <a:lnTo>
                    <a:pt x="1240020" y="859187"/>
                  </a:lnTo>
                  <a:lnTo>
                    <a:pt x="1172685" y="855815"/>
                  </a:lnTo>
                  <a:lnTo>
                    <a:pt x="1106440" y="851530"/>
                  </a:lnTo>
                  <a:lnTo>
                    <a:pt x="1041360" y="846355"/>
                  </a:lnTo>
                  <a:lnTo>
                    <a:pt x="977520" y="840312"/>
                  </a:lnTo>
                  <a:lnTo>
                    <a:pt x="914997" y="833424"/>
                  </a:lnTo>
                  <a:lnTo>
                    <a:pt x="853866" y="825714"/>
                  </a:lnTo>
                  <a:lnTo>
                    <a:pt x="794204" y="817204"/>
                  </a:lnTo>
                  <a:lnTo>
                    <a:pt x="736086" y="807917"/>
                  </a:lnTo>
                  <a:lnTo>
                    <a:pt x="679588" y="797875"/>
                  </a:lnTo>
                  <a:lnTo>
                    <a:pt x="624786" y="787102"/>
                  </a:lnTo>
                  <a:lnTo>
                    <a:pt x="571755" y="775619"/>
                  </a:lnTo>
                  <a:lnTo>
                    <a:pt x="520572" y="763449"/>
                  </a:lnTo>
                  <a:lnTo>
                    <a:pt x="471313" y="750615"/>
                  </a:lnTo>
                  <a:lnTo>
                    <a:pt x="424052" y="737139"/>
                  </a:lnTo>
                  <a:lnTo>
                    <a:pt x="378867" y="723045"/>
                  </a:lnTo>
                  <a:lnTo>
                    <a:pt x="335833" y="708354"/>
                  </a:lnTo>
                  <a:lnTo>
                    <a:pt x="295025" y="693089"/>
                  </a:lnTo>
                  <a:lnTo>
                    <a:pt x="256520" y="677273"/>
                  </a:lnTo>
                  <a:lnTo>
                    <a:pt x="220394" y="660929"/>
                  </a:lnTo>
                  <a:lnTo>
                    <a:pt x="155579" y="626745"/>
                  </a:lnTo>
                  <a:lnTo>
                    <a:pt x="101188" y="590718"/>
                  </a:lnTo>
                  <a:lnTo>
                    <a:pt x="57828" y="553030"/>
                  </a:lnTo>
                  <a:lnTo>
                    <a:pt x="26106" y="513860"/>
                  </a:lnTo>
                  <a:lnTo>
                    <a:pt x="6627" y="473389"/>
                  </a:lnTo>
                  <a:lnTo>
                    <a:pt x="1669" y="452723"/>
                  </a:lnTo>
                  <a:lnTo>
                    <a:pt x="0" y="431800"/>
                  </a:lnTo>
                </a:path>
                <a:path w="2895600" h="2590800">
                  <a:moveTo>
                    <a:pt x="0" y="431800"/>
                  </a:moveTo>
                  <a:lnTo>
                    <a:pt x="6627" y="390210"/>
                  </a:lnTo>
                  <a:lnTo>
                    <a:pt x="26106" y="349739"/>
                  </a:lnTo>
                  <a:lnTo>
                    <a:pt x="57828" y="310569"/>
                  </a:lnTo>
                  <a:lnTo>
                    <a:pt x="101188" y="272881"/>
                  </a:lnTo>
                  <a:lnTo>
                    <a:pt x="155579" y="236854"/>
                  </a:lnTo>
                  <a:lnTo>
                    <a:pt x="220394" y="202670"/>
                  </a:lnTo>
                  <a:lnTo>
                    <a:pt x="256520" y="186326"/>
                  </a:lnTo>
                  <a:lnTo>
                    <a:pt x="295025" y="170510"/>
                  </a:lnTo>
                  <a:lnTo>
                    <a:pt x="335833" y="155245"/>
                  </a:lnTo>
                  <a:lnTo>
                    <a:pt x="378867" y="140554"/>
                  </a:lnTo>
                  <a:lnTo>
                    <a:pt x="424052" y="126460"/>
                  </a:lnTo>
                  <a:lnTo>
                    <a:pt x="471313" y="112984"/>
                  </a:lnTo>
                  <a:lnTo>
                    <a:pt x="520572" y="100150"/>
                  </a:lnTo>
                  <a:lnTo>
                    <a:pt x="571755" y="87980"/>
                  </a:lnTo>
                  <a:lnTo>
                    <a:pt x="624786" y="76497"/>
                  </a:lnTo>
                  <a:lnTo>
                    <a:pt x="679588" y="65724"/>
                  </a:lnTo>
                  <a:lnTo>
                    <a:pt x="736086" y="55682"/>
                  </a:lnTo>
                  <a:lnTo>
                    <a:pt x="794204" y="46395"/>
                  </a:lnTo>
                  <a:lnTo>
                    <a:pt x="853866" y="37885"/>
                  </a:lnTo>
                  <a:lnTo>
                    <a:pt x="914997" y="30175"/>
                  </a:lnTo>
                  <a:lnTo>
                    <a:pt x="977520" y="23287"/>
                  </a:lnTo>
                  <a:lnTo>
                    <a:pt x="1041360" y="17244"/>
                  </a:lnTo>
                  <a:lnTo>
                    <a:pt x="1106440" y="12069"/>
                  </a:lnTo>
                  <a:lnTo>
                    <a:pt x="1172685" y="7784"/>
                  </a:lnTo>
                  <a:lnTo>
                    <a:pt x="1240020" y="4412"/>
                  </a:lnTo>
                  <a:lnTo>
                    <a:pt x="1308368" y="1976"/>
                  </a:lnTo>
                  <a:lnTo>
                    <a:pt x="1377653" y="497"/>
                  </a:lnTo>
                  <a:lnTo>
                    <a:pt x="1447799" y="0"/>
                  </a:lnTo>
                  <a:lnTo>
                    <a:pt x="1517946" y="497"/>
                  </a:lnTo>
                  <a:lnTo>
                    <a:pt x="1587231" y="1976"/>
                  </a:lnTo>
                  <a:lnTo>
                    <a:pt x="1655579" y="4412"/>
                  </a:lnTo>
                  <a:lnTo>
                    <a:pt x="1722914" y="7784"/>
                  </a:lnTo>
                  <a:lnTo>
                    <a:pt x="1789159" y="12069"/>
                  </a:lnTo>
                  <a:lnTo>
                    <a:pt x="1854239" y="17244"/>
                  </a:lnTo>
                  <a:lnTo>
                    <a:pt x="1918079" y="23287"/>
                  </a:lnTo>
                  <a:lnTo>
                    <a:pt x="1980602" y="30175"/>
                  </a:lnTo>
                  <a:lnTo>
                    <a:pt x="2041733" y="37885"/>
                  </a:lnTo>
                  <a:lnTo>
                    <a:pt x="2101395" y="46395"/>
                  </a:lnTo>
                  <a:lnTo>
                    <a:pt x="2159513" y="55682"/>
                  </a:lnTo>
                  <a:lnTo>
                    <a:pt x="2216011" y="65724"/>
                  </a:lnTo>
                  <a:lnTo>
                    <a:pt x="2270813" y="76497"/>
                  </a:lnTo>
                  <a:lnTo>
                    <a:pt x="2323844" y="87980"/>
                  </a:lnTo>
                  <a:lnTo>
                    <a:pt x="2375027" y="100150"/>
                  </a:lnTo>
                  <a:lnTo>
                    <a:pt x="2424286" y="112984"/>
                  </a:lnTo>
                  <a:lnTo>
                    <a:pt x="2471547" y="126460"/>
                  </a:lnTo>
                  <a:lnTo>
                    <a:pt x="2516732" y="140554"/>
                  </a:lnTo>
                  <a:lnTo>
                    <a:pt x="2559766" y="155245"/>
                  </a:lnTo>
                  <a:lnTo>
                    <a:pt x="2600574" y="170510"/>
                  </a:lnTo>
                  <a:lnTo>
                    <a:pt x="2639079" y="186326"/>
                  </a:lnTo>
                  <a:lnTo>
                    <a:pt x="2675205" y="202670"/>
                  </a:lnTo>
                  <a:lnTo>
                    <a:pt x="2740020" y="236854"/>
                  </a:lnTo>
                  <a:lnTo>
                    <a:pt x="2794411" y="272881"/>
                  </a:lnTo>
                  <a:lnTo>
                    <a:pt x="2837771" y="310569"/>
                  </a:lnTo>
                  <a:lnTo>
                    <a:pt x="2869493" y="349739"/>
                  </a:lnTo>
                  <a:lnTo>
                    <a:pt x="2888972" y="390210"/>
                  </a:lnTo>
                  <a:lnTo>
                    <a:pt x="2895599" y="431800"/>
                  </a:lnTo>
                  <a:lnTo>
                    <a:pt x="2895599" y="2159000"/>
                  </a:lnTo>
                  <a:lnTo>
                    <a:pt x="2888972" y="2200585"/>
                  </a:lnTo>
                  <a:lnTo>
                    <a:pt x="2869493" y="2241053"/>
                  </a:lnTo>
                  <a:lnTo>
                    <a:pt x="2837771" y="2280221"/>
                  </a:lnTo>
                  <a:lnTo>
                    <a:pt x="2794411" y="2317908"/>
                  </a:lnTo>
                  <a:lnTo>
                    <a:pt x="2740020" y="2353934"/>
                  </a:lnTo>
                  <a:lnTo>
                    <a:pt x="2675205" y="2388118"/>
                  </a:lnTo>
                  <a:lnTo>
                    <a:pt x="2639079" y="2404462"/>
                  </a:lnTo>
                  <a:lnTo>
                    <a:pt x="2600574" y="2420278"/>
                  </a:lnTo>
                  <a:lnTo>
                    <a:pt x="2559766" y="2435543"/>
                  </a:lnTo>
                  <a:lnTo>
                    <a:pt x="2516732" y="2450235"/>
                  </a:lnTo>
                  <a:lnTo>
                    <a:pt x="2471546" y="2464330"/>
                  </a:lnTo>
                  <a:lnTo>
                    <a:pt x="2424286" y="2477806"/>
                  </a:lnTo>
                  <a:lnTo>
                    <a:pt x="2375027" y="2490641"/>
                  </a:lnTo>
                  <a:lnTo>
                    <a:pt x="2323844" y="2502811"/>
                  </a:lnTo>
                  <a:lnTo>
                    <a:pt x="2270813" y="2514295"/>
                  </a:lnTo>
                  <a:lnTo>
                    <a:pt x="2216011" y="2525069"/>
                  </a:lnTo>
                  <a:lnTo>
                    <a:pt x="2159513" y="2535112"/>
                  </a:lnTo>
                  <a:lnTo>
                    <a:pt x="2101395" y="2544400"/>
                  </a:lnTo>
                  <a:lnTo>
                    <a:pt x="2041733" y="2552910"/>
                  </a:lnTo>
                  <a:lnTo>
                    <a:pt x="1980602" y="2560621"/>
                  </a:lnTo>
                  <a:lnTo>
                    <a:pt x="1918079" y="2567509"/>
                  </a:lnTo>
                  <a:lnTo>
                    <a:pt x="1854239" y="2573553"/>
                  </a:lnTo>
                  <a:lnTo>
                    <a:pt x="1789159" y="2578728"/>
                  </a:lnTo>
                  <a:lnTo>
                    <a:pt x="1722914" y="2583014"/>
                  </a:lnTo>
                  <a:lnTo>
                    <a:pt x="1655579" y="2586386"/>
                  </a:lnTo>
                  <a:lnTo>
                    <a:pt x="1587231" y="2588823"/>
                  </a:lnTo>
                  <a:lnTo>
                    <a:pt x="1517946" y="2590302"/>
                  </a:lnTo>
                  <a:lnTo>
                    <a:pt x="1447799" y="2590800"/>
                  </a:lnTo>
                  <a:lnTo>
                    <a:pt x="1377653" y="2590302"/>
                  </a:lnTo>
                  <a:lnTo>
                    <a:pt x="1308368" y="2588823"/>
                  </a:lnTo>
                  <a:lnTo>
                    <a:pt x="1240020" y="2586386"/>
                  </a:lnTo>
                  <a:lnTo>
                    <a:pt x="1172685" y="2583014"/>
                  </a:lnTo>
                  <a:lnTo>
                    <a:pt x="1106440" y="2578728"/>
                  </a:lnTo>
                  <a:lnTo>
                    <a:pt x="1041360" y="2573553"/>
                  </a:lnTo>
                  <a:lnTo>
                    <a:pt x="977520" y="2567509"/>
                  </a:lnTo>
                  <a:lnTo>
                    <a:pt x="914997" y="2560621"/>
                  </a:lnTo>
                  <a:lnTo>
                    <a:pt x="853866" y="2552910"/>
                  </a:lnTo>
                  <a:lnTo>
                    <a:pt x="794204" y="2544400"/>
                  </a:lnTo>
                  <a:lnTo>
                    <a:pt x="736086" y="2535112"/>
                  </a:lnTo>
                  <a:lnTo>
                    <a:pt x="679588" y="2525069"/>
                  </a:lnTo>
                  <a:lnTo>
                    <a:pt x="624786" y="2514295"/>
                  </a:lnTo>
                  <a:lnTo>
                    <a:pt x="571755" y="2502811"/>
                  </a:lnTo>
                  <a:lnTo>
                    <a:pt x="520572" y="2490641"/>
                  </a:lnTo>
                  <a:lnTo>
                    <a:pt x="471313" y="2477806"/>
                  </a:lnTo>
                  <a:lnTo>
                    <a:pt x="424052" y="2464330"/>
                  </a:lnTo>
                  <a:lnTo>
                    <a:pt x="378867" y="2450235"/>
                  </a:lnTo>
                  <a:lnTo>
                    <a:pt x="335833" y="2435543"/>
                  </a:lnTo>
                  <a:lnTo>
                    <a:pt x="295025" y="2420278"/>
                  </a:lnTo>
                  <a:lnTo>
                    <a:pt x="256520" y="2404462"/>
                  </a:lnTo>
                  <a:lnTo>
                    <a:pt x="220394" y="2388118"/>
                  </a:lnTo>
                  <a:lnTo>
                    <a:pt x="155579" y="2353934"/>
                  </a:lnTo>
                  <a:lnTo>
                    <a:pt x="101188" y="2317908"/>
                  </a:lnTo>
                  <a:lnTo>
                    <a:pt x="57828" y="2280221"/>
                  </a:lnTo>
                  <a:lnTo>
                    <a:pt x="26106" y="2241053"/>
                  </a:lnTo>
                  <a:lnTo>
                    <a:pt x="6627" y="2200585"/>
                  </a:lnTo>
                  <a:lnTo>
                    <a:pt x="0" y="2159000"/>
                  </a:lnTo>
                  <a:lnTo>
                    <a:pt x="0" y="431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3061716" y="46482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3061716" y="46482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3595116" y="46482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3595116" y="46482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4204716" y="46482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4716" y="46482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4316" y="46482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4814316" y="46482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1716" y="5334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1716" y="5334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5116" y="5334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5116" y="5334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4716" y="5334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4716" y="5334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4316" y="5334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4814316" y="5334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5500116" y="4566666"/>
              <a:ext cx="689610" cy="462915"/>
            </a:xfrm>
            <a:custGeom>
              <a:avLst/>
              <a:gdLst/>
              <a:rect l="l" t="t" r="r" b="b"/>
              <a:pathLst>
                <a:path w="689610" h="462914">
                  <a:moveTo>
                    <a:pt x="42291" y="388619"/>
                  </a:moveTo>
                  <a:lnTo>
                    <a:pt x="0" y="462533"/>
                  </a:lnTo>
                  <a:lnTo>
                    <a:pt x="84582" y="451992"/>
                  </a:lnTo>
                  <a:lnTo>
                    <a:pt x="71615" y="432561"/>
                  </a:lnTo>
                  <a:lnTo>
                    <a:pt x="56387" y="432561"/>
                  </a:lnTo>
                  <a:lnTo>
                    <a:pt x="49275" y="422020"/>
                  </a:lnTo>
                  <a:lnTo>
                    <a:pt x="59867" y="414959"/>
                  </a:lnTo>
                  <a:lnTo>
                    <a:pt x="42291" y="388619"/>
                  </a:lnTo>
                  <a:close/>
                </a:path>
                <a:path w="689610" h="462914">
                  <a:moveTo>
                    <a:pt x="59867" y="414959"/>
                  </a:moveTo>
                  <a:lnTo>
                    <a:pt x="49275" y="422020"/>
                  </a:lnTo>
                  <a:lnTo>
                    <a:pt x="56387" y="432561"/>
                  </a:lnTo>
                  <a:lnTo>
                    <a:pt x="66927" y="425537"/>
                  </a:lnTo>
                  <a:lnTo>
                    <a:pt x="59867" y="414959"/>
                  </a:lnTo>
                  <a:close/>
                </a:path>
                <a:path w="689610" h="462914">
                  <a:moveTo>
                    <a:pt x="66927" y="425537"/>
                  </a:moveTo>
                  <a:lnTo>
                    <a:pt x="56387" y="432561"/>
                  </a:lnTo>
                  <a:lnTo>
                    <a:pt x="71615" y="432561"/>
                  </a:lnTo>
                  <a:lnTo>
                    <a:pt x="66927" y="425537"/>
                  </a:lnTo>
                  <a:close/>
                </a:path>
                <a:path w="689610" h="462914">
                  <a:moveTo>
                    <a:pt x="682244" y="0"/>
                  </a:moveTo>
                  <a:lnTo>
                    <a:pt x="59867" y="414959"/>
                  </a:lnTo>
                  <a:lnTo>
                    <a:pt x="66927" y="425537"/>
                  </a:lnTo>
                  <a:lnTo>
                    <a:pt x="689356" y="10667"/>
                  </a:lnTo>
                  <a:lnTo>
                    <a:pt x="68224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3540" y="1733471"/>
            <a:ext cx="8255000" cy="289814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데이터베이스</a:t>
            </a:r>
            <a:r>
              <a:rPr sz="2000" b="1" spc="-14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설계란</a:t>
            </a:r>
            <a:endParaRPr sz="2000" b="1" spc="15">
              <a:latin typeface="굴림"/>
              <a:cs typeface="굴림"/>
            </a:endParaRPr>
          </a:p>
          <a:p>
            <a:pPr marL="756285" marR="97790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안에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저장될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테이블,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뷰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등의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구조를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디자인하고,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기본키,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외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래키,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인덱스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등의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요소들을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계획하는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작업</a:t>
            </a:r>
            <a:endParaRPr sz="1800" b="1" spc="2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업무의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분석,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논리적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설계(데이터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모델링),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물리적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설계,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구축</a:t>
            </a:r>
            <a:endParaRPr sz="1800" b="1" spc="5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30">
                <a:latin typeface="굴림"/>
                <a:cs typeface="굴림"/>
              </a:rPr>
              <a:t>에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이르는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전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과정을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포함</a:t>
            </a:r>
            <a:endParaRPr sz="1800" b="1" spc="15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1550">
              <a:latin typeface="굴림"/>
              <a:cs typeface="굴림"/>
            </a:endParaRPr>
          </a:p>
          <a:p>
            <a:pPr marR="618490" algn="ctr">
              <a:lnSpc>
                <a:spcPct val="100000"/>
              </a:lnSpc>
              <a:defRPr/>
            </a:pPr>
            <a:r>
              <a:rPr sz="2400">
                <a:latin typeface="돋움"/>
                <a:cs typeface="돋움"/>
              </a:rPr>
              <a:t>database</a:t>
            </a:r>
            <a:endParaRPr sz="2400">
              <a:latin typeface="돋움"/>
              <a:cs typeface="돋움"/>
            </a:endParaRPr>
          </a:p>
          <a:p>
            <a:pPr marR="868680" algn="r">
              <a:lnSpc>
                <a:spcPct val="100000"/>
              </a:lnSpc>
              <a:spcBef>
                <a:spcPts val="885"/>
              </a:spcBef>
              <a:defRPr/>
            </a:pPr>
            <a:r>
              <a:rPr sz="1800" b="1" spc="20">
                <a:solidFill>
                  <a:srgbClr val="3333cc"/>
                </a:solidFill>
                <a:latin typeface="돋움"/>
                <a:cs typeface="돋움"/>
              </a:rPr>
              <a:t>구조를</a:t>
            </a:r>
            <a:r>
              <a:rPr sz="1800" b="1" spc="-12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>
                <a:solidFill>
                  <a:srgbClr val="3333cc"/>
                </a:solidFill>
                <a:latin typeface="돋움"/>
                <a:cs typeface="돋움"/>
              </a:rPr>
              <a:t>디자인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2.2</a:t>
            </a:r>
            <a:r>
              <a:rPr dirty="0" spc="-80"/>
              <a:t> </a:t>
            </a:r>
            <a:r>
              <a:rPr dirty="0" spc="20"/>
              <a:t>데이터베이스</a:t>
            </a:r>
            <a:r>
              <a:rPr dirty="0" spc="-110"/>
              <a:t> </a:t>
            </a:r>
            <a:r>
              <a:rPr dirty="0" spc="25"/>
              <a:t>설계의</a:t>
            </a:r>
            <a:r>
              <a:rPr dirty="0" spc="-85"/>
              <a:t> </a:t>
            </a:r>
            <a:r>
              <a:rPr dirty="0" spc="15"/>
              <a:t>개념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241665" cy="2287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0" b="1">
                <a:latin typeface="굴림"/>
                <a:cs typeface="굴림"/>
              </a:rPr>
              <a:t>데이터베이스</a:t>
            </a:r>
            <a:r>
              <a:rPr dirty="0" sz="2000" spc="-14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설계란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55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5" b="1">
                <a:latin typeface="굴림"/>
                <a:cs typeface="굴림"/>
              </a:rPr>
              <a:t>데이터베이스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설계는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소프트웨어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개발과정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중의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일부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이므로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데이터베이스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dirty="0" sz="1800" spc="35" b="1">
                <a:latin typeface="굴림"/>
                <a:cs typeface="굴림"/>
              </a:rPr>
              <a:t>의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설계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역시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현실세계에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대한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모델링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과정에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속한다.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그리고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구축된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데이터베이스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역시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5" b="1">
                <a:solidFill>
                  <a:srgbClr val="3333CC"/>
                </a:solidFill>
                <a:latin typeface="굴림"/>
                <a:cs typeface="굴림"/>
              </a:rPr>
              <a:t>현실세계의</a:t>
            </a:r>
            <a:r>
              <a:rPr dirty="0" sz="1800" spc="-90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25" b="1">
                <a:solidFill>
                  <a:srgbClr val="3333CC"/>
                </a:solidFill>
                <a:latin typeface="굴림"/>
                <a:cs typeface="굴림"/>
              </a:rPr>
              <a:t>어떤</a:t>
            </a:r>
            <a:r>
              <a:rPr dirty="0" sz="1800" spc="-70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20" b="1">
                <a:solidFill>
                  <a:srgbClr val="3333CC"/>
                </a:solidFill>
                <a:latin typeface="굴림"/>
                <a:cs typeface="굴림"/>
              </a:rPr>
              <a:t>부분을</a:t>
            </a:r>
            <a:r>
              <a:rPr dirty="0" sz="1800" spc="-80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1800" spc="15" b="1">
                <a:solidFill>
                  <a:srgbClr val="3333CC"/>
                </a:solidFill>
                <a:latin typeface="굴림"/>
                <a:cs typeface="굴림"/>
              </a:rPr>
              <a:t>반영</a:t>
            </a:r>
            <a:r>
              <a:rPr dirty="0" sz="1800" spc="15" b="1">
                <a:latin typeface="굴림"/>
                <a:cs typeface="굴림"/>
              </a:rPr>
              <a:t>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것이다.</a:t>
            </a:r>
            <a:endParaRPr sz="18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"/>
              <a:buChar char="–"/>
            </a:pPr>
            <a:endParaRPr sz="235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학생이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수강신청을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하는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업무에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대한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데이터베이스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설계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(다음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슬라이드)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134112" y="57911"/>
            <a:ext cx="8920480" cy="6362700"/>
            <a:chOff x="134112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53162" y="76961"/>
              <a:ext cx="8882380" cy="6324600"/>
            </a:xfrm>
            <a:custGeom>
              <a:avLst/>
              <a:gd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204216" y="143255"/>
              <a:ext cx="8773795" cy="6202680"/>
            </a:xfrm>
            <a:custGeom>
              <a:avLst/>
              <a:gd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0" y="1447800"/>
              <a:ext cx="3048000" cy="3200400"/>
            </a:xfrm>
            <a:custGeom>
              <a:avLst/>
              <a:gdLst/>
              <a:rect l="l" t="t" r="r" b="b"/>
              <a:pathLst>
                <a:path w="3048000" h="3200400">
                  <a:moveTo>
                    <a:pt x="1524000" y="0"/>
                  </a:moveTo>
                  <a:lnTo>
                    <a:pt x="1456119" y="519"/>
                  </a:lnTo>
                  <a:lnTo>
                    <a:pt x="1388998" y="2063"/>
                  </a:lnTo>
                  <a:lnTo>
                    <a:pt x="1322699" y="4611"/>
                  </a:lnTo>
                  <a:lnTo>
                    <a:pt x="1257284" y="8140"/>
                  </a:lnTo>
                  <a:lnTo>
                    <a:pt x="1192814" y="12629"/>
                  </a:lnTo>
                  <a:lnTo>
                    <a:pt x="1129353" y="18055"/>
                  </a:lnTo>
                  <a:lnTo>
                    <a:pt x="1066961" y="24399"/>
                  </a:lnTo>
                  <a:lnTo>
                    <a:pt x="1005701" y="31637"/>
                  </a:lnTo>
                  <a:lnTo>
                    <a:pt x="945635" y="39748"/>
                  </a:lnTo>
                  <a:lnTo>
                    <a:pt x="886824" y="48710"/>
                  </a:lnTo>
                  <a:lnTo>
                    <a:pt x="829332" y="58503"/>
                  </a:lnTo>
                  <a:lnTo>
                    <a:pt x="773218" y="69103"/>
                  </a:lnTo>
                  <a:lnTo>
                    <a:pt x="718546" y="80491"/>
                  </a:lnTo>
                  <a:lnTo>
                    <a:pt x="665378" y="92642"/>
                  </a:lnTo>
                  <a:lnTo>
                    <a:pt x="613775" y="105537"/>
                  </a:lnTo>
                  <a:lnTo>
                    <a:pt x="563800" y="119154"/>
                  </a:lnTo>
                  <a:lnTo>
                    <a:pt x="515514" y="133470"/>
                  </a:lnTo>
                  <a:lnTo>
                    <a:pt x="468980" y="148465"/>
                  </a:lnTo>
                  <a:lnTo>
                    <a:pt x="424259" y="164116"/>
                  </a:lnTo>
                  <a:lnTo>
                    <a:pt x="381413" y="180402"/>
                  </a:lnTo>
                  <a:lnTo>
                    <a:pt x="340504" y="197301"/>
                  </a:lnTo>
                  <a:lnTo>
                    <a:pt x="301595" y="214791"/>
                  </a:lnTo>
                  <a:lnTo>
                    <a:pt x="264747" y="232851"/>
                  </a:lnTo>
                  <a:lnTo>
                    <a:pt x="230022" y="251460"/>
                  </a:lnTo>
                  <a:lnTo>
                    <a:pt x="167189" y="290235"/>
                  </a:lnTo>
                  <a:lnTo>
                    <a:pt x="113593" y="330943"/>
                  </a:lnTo>
                  <a:lnTo>
                    <a:pt x="69729" y="373410"/>
                  </a:lnTo>
                  <a:lnTo>
                    <a:pt x="36092" y="417464"/>
                  </a:lnTo>
                  <a:lnTo>
                    <a:pt x="13179" y="462930"/>
                  </a:lnTo>
                  <a:lnTo>
                    <a:pt x="1485" y="509636"/>
                  </a:lnTo>
                  <a:lnTo>
                    <a:pt x="0" y="533400"/>
                  </a:lnTo>
                  <a:lnTo>
                    <a:pt x="0" y="2667000"/>
                  </a:lnTo>
                  <a:lnTo>
                    <a:pt x="5898" y="2714260"/>
                  </a:lnTo>
                  <a:lnTo>
                    <a:pt x="23264" y="2760368"/>
                  </a:lnTo>
                  <a:lnTo>
                    <a:pt x="51601" y="2805150"/>
                  </a:lnTo>
                  <a:lnTo>
                    <a:pt x="90413" y="2848432"/>
                  </a:lnTo>
                  <a:lnTo>
                    <a:pt x="139206" y="2890041"/>
                  </a:lnTo>
                  <a:lnTo>
                    <a:pt x="197482" y="2929804"/>
                  </a:lnTo>
                  <a:lnTo>
                    <a:pt x="264747" y="2967548"/>
                  </a:lnTo>
                  <a:lnTo>
                    <a:pt x="301595" y="2985608"/>
                  </a:lnTo>
                  <a:lnTo>
                    <a:pt x="340504" y="3003098"/>
                  </a:lnTo>
                  <a:lnTo>
                    <a:pt x="381413" y="3019997"/>
                  </a:lnTo>
                  <a:lnTo>
                    <a:pt x="424259" y="3036283"/>
                  </a:lnTo>
                  <a:lnTo>
                    <a:pt x="468980" y="3051934"/>
                  </a:lnTo>
                  <a:lnTo>
                    <a:pt x="515514" y="3066929"/>
                  </a:lnTo>
                  <a:lnTo>
                    <a:pt x="563800" y="3081245"/>
                  </a:lnTo>
                  <a:lnTo>
                    <a:pt x="613775" y="3094862"/>
                  </a:lnTo>
                  <a:lnTo>
                    <a:pt x="665378" y="3107757"/>
                  </a:lnTo>
                  <a:lnTo>
                    <a:pt x="718546" y="3119908"/>
                  </a:lnTo>
                  <a:lnTo>
                    <a:pt x="773218" y="3131296"/>
                  </a:lnTo>
                  <a:lnTo>
                    <a:pt x="829332" y="3141896"/>
                  </a:lnTo>
                  <a:lnTo>
                    <a:pt x="886824" y="3151689"/>
                  </a:lnTo>
                  <a:lnTo>
                    <a:pt x="945635" y="3160651"/>
                  </a:lnTo>
                  <a:lnTo>
                    <a:pt x="1005701" y="3168762"/>
                  </a:lnTo>
                  <a:lnTo>
                    <a:pt x="1066961" y="3176000"/>
                  </a:lnTo>
                  <a:lnTo>
                    <a:pt x="1129353" y="3182344"/>
                  </a:lnTo>
                  <a:lnTo>
                    <a:pt x="1192814" y="3187770"/>
                  </a:lnTo>
                  <a:lnTo>
                    <a:pt x="1257284" y="3192259"/>
                  </a:lnTo>
                  <a:lnTo>
                    <a:pt x="1322699" y="3195788"/>
                  </a:lnTo>
                  <a:lnTo>
                    <a:pt x="1388998" y="3198336"/>
                  </a:lnTo>
                  <a:lnTo>
                    <a:pt x="1456119" y="3199880"/>
                  </a:lnTo>
                  <a:lnTo>
                    <a:pt x="1524000" y="3200400"/>
                  </a:lnTo>
                  <a:lnTo>
                    <a:pt x="1591880" y="3199880"/>
                  </a:lnTo>
                  <a:lnTo>
                    <a:pt x="1659001" y="3198336"/>
                  </a:lnTo>
                  <a:lnTo>
                    <a:pt x="1725300" y="3195788"/>
                  </a:lnTo>
                  <a:lnTo>
                    <a:pt x="1790715" y="3192259"/>
                  </a:lnTo>
                  <a:lnTo>
                    <a:pt x="1855185" y="3187770"/>
                  </a:lnTo>
                  <a:lnTo>
                    <a:pt x="1918646" y="3182344"/>
                  </a:lnTo>
                  <a:lnTo>
                    <a:pt x="1981038" y="3176000"/>
                  </a:lnTo>
                  <a:lnTo>
                    <a:pt x="2042298" y="3168762"/>
                  </a:lnTo>
                  <a:lnTo>
                    <a:pt x="2102364" y="3160651"/>
                  </a:lnTo>
                  <a:lnTo>
                    <a:pt x="2161175" y="3151689"/>
                  </a:lnTo>
                  <a:lnTo>
                    <a:pt x="2218667" y="3141896"/>
                  </a:lnTo>
                  <a:lnTo>
                    <a:pt x="2274781" y="3131296"/>
                  </a:lnTo>
                  <a:lnTo>
                    <a:pt x="2329453" y="3119908"/>
                  </a:lnTo>
                  <a:lnTo>
                    <a:pt x="2382621" y="3107757"/>
                  </a:lnTo>
                  <a:lnTo>
                    <a:pt x="2434224" y="3094862"/>
                  </a:lnTo>
                  <a:lnTo>
                    <a:pt x="2484199" y="3081245"/>
                  </a:lnTo>
                  <a:lnTo>
                    <a:pt x="2532485" y="3066929"/>
                  </a:lnTo>
                  <a:lnTo>
                    <a:pt x="2579019" y="3051934"/>
                  </a:lnTo>
                  <a:lnTo>
                    <a:pt x="2623740" y="3036283"/>
                  </a:lnTo>
                  <a:lnTo>
                    <a:pt x="2666586" y="3019997"/>
                  </a:lnTo>
                  <a:lnTo>
                    <a:pt x="2707495" y="3003098"/>
                  </a:lnTo>
                  <a:lnTo>
                    <a:pt x="2746404" y="2985608"/>
                  </a:lnTo>
                  <a:lnTo>
                    <a:pt x="2783252" y="2967548"/>
                  </a:lnTo>
                  <a:lnTo>
                    <a:pt x="2817977" y="2948939"/>
                  </a:lnTo>
                  <a:lnTo>
                    <a:pt x="2880810" y="2910164"/>
                  </a:lnTo>
                  <a:lnTo>
                    <a:pt x="2934406" y="2869456"/>
                  </a:lnTo>
                  <a:lnTo>
                    <a:pt x="2978270" y="2826989"/>
                  </a:lnTo>
                  <a:lnTo>
                    <a:pt x="3011907" y="2782935"/>
                  </a:lnTo>
                  <a:lnTo>
                    <a:pt x="3034820" y="2737469"/>
                  </a:lnTo>
                  <a:lnTo>
                    <a:pt x="3046514" y="2690763"/>
                  </a:lnTo>
                  <a:lnTo>
                    <a:pt x="3048000" y="2667000"/>
                  </a:lnTo>
                  <a:lnTo>
                    <a:pt x="3048000" y="533400"/>
                  </a:lnTo>
                  <a:lnTo>
                    <a:pt x="3042101" y="486139"/>
                  </a:lnTo>
                  <a:lnTo>
                    <a:pt x="3024735" y="440031"/>
                  </a:lnTo>
                  <a:lnTo>
                    <a:pt x="2996398" y="395249"/>
                  </a:lnTo>
                  <a:lnTo>
                    <a:pt x="2957586" y="351967"/>
                  </a:lnTo>
                  <a:lnTo>
                    <a:pt x="2908793" y="310358"/>
                  </a:lnTo>
                  <a:lnTo>
                    <a:pt x="2850517" y="270595"/>
                  </a:lnTo>
                  <a:lnTo>
                    <a:pt x="2783252" y="232851"/>
                  </a:lnTo>
                  <a:lnTo>
                    <a:pt x="2746404" y="214791"/>
                  </a:lnTo>
                  <a:lnTo>
                    <a:pt x="2707495" y="197301"/>
                  </a:lnTo>
                  <a:lnTo>
                    <a:pt x="2666586" y="180402"/>
                  </a:lnTo>
                  <a:lnTo>
                    <a:pt x="2623740" y="164116"/>
                  </a:lnTo>
                  <a:lnTo>
                    <a:pt x="2579019" y="148465"/>
                  </a:lnTo>
                  <a:lnTo>
                    <a:pt x="2532485" y="133470"/>
                  </a:lnTo>
                  <a:lnTo>
                    <a:pt x="2484199" y="119154"/>
                  </a:lnTo>
                  <a:lnTo>
                    <a:pt x="2434224" y="105537"/>
                  </a:lnTo>
                  <a:lnTo>
                    <a:pt x="2382621" y="92642"/>
                  </a:lnTo>
                  <a:lnTo>
                    <a:pt x="2329453" y="80491"/>
                  </a:lnTo>
                  <a:lnTo>
                    <a:pt x="2274781" y="69103"/>
                  </a:lnTo>
                  <a:lnTo>
                    <a:pt x="2218667" y="58503"/>
                  </a:lnTo>
                  <a:lnTo>
                    <a:pt x="2161175" y="48710"/>
                  </a:lnTo>
                  <a:lnTo>
                    <a:pt x="2102364" y="39748"/>
                  </a:lnTo>
                  <a:lnTo>
                    <a:pt x="2042298" y="31637"/>
                  </a:lnTo>
                  <a:lnTo>
                    <a:pt x="1981038" y="24399"/>
                  </a:lnTo>
                  <a:lnTo>
                    <a:pt x="1918646" y="18055"/>
                  </a:lnTo>
                  <a:lnTo>
                    <a:pt x="1855185" y="12629"/>
                  </a:lnTo>
                  <a:lnTo>
                    <a:pt x="1790715" y="8140"/>
                  </a:lnTo>
                  <a:lnTo>
                    <a:pt x="1725300" y="4611"/>
                  </a:lnTo>
                  <a:lnTo>
                    <a:pt x="1659001" y="2063"/>
                  </a:lnTo>
                  <a:lnTo>
                    <a:pt x="1591880" y="51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2ffe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00" y="1447800"/>
              <a:ext cx="3048000" cy="3200400"/>
            </a:xfrm>
            <a:custGeom>
              <a:avLst/>
              <a:gdLst/>
              <a:rect l="l" t="t" r="r" b="b"/>
              <a:pathLst>
                <a:path w="3048000" h="3200400">
                  <a:moveTo>
                    <a:pt x="3048000" y="533400"/>
                  </a:moveTo>
                  <a:lnTo>
                    <a:pt x="3042101" y="580660"/>
                  </a:lnTo>
                  <a:lnTo>
                    <a:pt x="3024735" y="626768"/>
                  </a:lnTo>
                  <a:lnTo>
                    <a:pt x="2996398" y="671550"/>
                  </a:lnTo>
                  <a:lnTo>
                    <a:pt x="2957586" y="714832"/>
                  </a:lnTo>
                  <a:lnTo>
                    <a:pt x="2908793" y="756441"/>
                  </a:lnTo>
                  <a:lnTo>
                    <a:pt x="2850517" y="796204"/>
                  </a:lnTo>
                  <a:lnTo>
                    <a:pt x="2783252" y="833948"/>
                  </a:lnTo>
                  <a:lnTo>
                    <a:pt x="2746404" y="852008"/>
                  </a:lnTo>
                  <a:lnTo>
                    <a:pt x="2707495" y="869498"/>
                  </a:lnTo>
                  <a:lnTo>
                    <a:pt x="2666586" y="886397"/>
                  </a:lnTo>
                  <a:lnTo>
                    <a:pt x="2623740" y="902683"/>
                  </a:lnTo>
                  <a:lnTo>
                    <a:pt x="2579019" y="918334"/>
                  </a:lnTo>
                  <a:lnTo>
                    <a:pt x="2532485" y="933329"/>
                  </a:lnTo>
                  <a:lnTo>
                    <a:pt x="2484199" y="947645"/>
                  </a:lnTo>
                  <a:lnTo>
                    <a:pt x="2434224" y="961262"/>
                  </a:lnTo>
                  <a:lnTo>
                    <a:pt x="2382621" y="974157"/>
                  </a:lnTo>
                  <a:lnTo>
                    <a:pt x="2329453" y="986308"/>
                  </a:lnTo>
                  <a:lnTo>
                    <a:pt x="2274781" y="997696"/>
                  </a:lnTo>
                  <a:lnTo>
                    <a:pt x="2218667" y="1008296"/>
                  </a:lnTo>
                  <a:lnTo>
                    <a:pt x="2161175" y="1018089"/>
                  </a:lnTo>
                  <a:lnTo>
                    <a:pt x="2102364" y="1027051"/>
                  </a:lnTo>
                  <a:lnTo>
                    <a:pt x="2042298" y="1035162"/>
                  </a:lnTo>
                  <a:lnTo>
                    <a:pt x="1981038" y="1042400"/>
                  </a:lnTo>
                  <a:lnTo>
                    <a:pt x="1918646" y="1048744"/>
                  </a:lnTo>
                  <a:lnTo>
                    <a:pt x="1855185" y="1054170"/>
                  </a:lnTo>
                  <a:lnTo>
                    <a:pt x="1790715" y="1058659"/>
                  </a:lnTo>
                  <a:lnTo>
                    <a:pt x="1725300" y="1062188"/>
                  </a:lnTo>
                  <a:lnTo>
                    <a:pt x="1659001" y="1064736"/>
                  </a:lnTo>
                  <a:lnTo>
                    <a:pt x="1591880" y="1066280"/>
                  </a:lnTo>
                  <a:lnTo>
                    <a:pt x="1524000" y="1066800"/>
                  </a:lnTo>
                  <a:lnTo>
                    <a:pt x="1456119" y="1066280"/>
                  </a:lnTo>
                  <a:lnTo>
                    <a:pt x="1388998" y="1064736"/>
                  </a:lnTo>
                  <a:lnTo>
                    <a:pt x="1322699" y="1062188"/>
                  </a:lnTo>
                  <a:lnTo>
                    <a:pt x="1257284" y="1058659"/>
                  </a:lnTo>
                  <a:lnTo>
                    <a:pt x="1192814" y="1054170"/>
                  </a:lnTo>
                  <a:lnTo>
                    <a:pt x="1129353" y="1048744"/>
                  </a:lnTo>
                  <a:lnTo>
                    <a:pt x="1066961" y="1042400"/>
                  </a:lnTo>
                  <a:lnTo>
                    <a:pt x="1005701" y="1035162"/>
                  </a:lnTo>
                  <a:lnTo>
                    <a:pt x="945635" y="1027051"/>
                  </a:lnTo>
                  <a:lnTo>
                    <a:pt x="886824" y="1018089"/>
                  </a:lnTo>
                  <a:lnTo>
                    <a:pt x="829332" y="1008296"/>
                  </a:lnTo>
                  <a:lnTo>
                    <a:pt x="773218" y="997696"/>
                  </a:lnTo>
                  <a:lnTo>
                    <a:pt x="718546" y="986308"/>
                  </a:lnTo>
                  <a:lnTo>
                    <a:pt x="665378" y="974157"/>
                  </a:lnTo>
                  <a:lnTo>
                    <a:pt x="613775" y="961262"/>
                  </a:lnTo>
                  <a:lnTo>
                    <a:pt x="563800" y="947645"/>
                  </a:lnTo>
                  <a:lnTo>
                    <a:pt x="515514" y="933329"/>
                  </a:lnTo>
                  <a:lnTo>
                    <a:pt x="468980" y="918334"/>
                  </a:lnTo>
                  <a:lnTo>
                    <a:pt x="424259" y="902683"/>
                  </a:lnTo>
                  <a:lnTo>
                    <a:pt x="381413" y="886397"/>
                  </a:lnTo>
                  <a:lnTo>
                    <a:pt x="340504" y="869498"/>
                  </a:lnTo>
                  <a:lnTo>
                    <a:pt x="301595" y="852008"/>
                  </a:lnTo>
                  <a:lnTo>
                    <a:pt x="264747" y="833948"/>
                  </a:lnTo>
                  <a:lnTo>
                    <a:pt x="230022" y="815339"/>
                  </a:lnTo>
                  <a:lnTo>
                    <a:pt x="167189" y="776564"/>
                  </a:lnTo>
                  <a:lnTo>
                    <a:pt x="113593" y="735856"/>
                  </a:lnTo>
                  <a:lnTo>
                    <a:pt x="69729" y="693389"/>
                  </a:lnTo>
                  <a:lnTo>
                    <a:pt x="36092" y="649335"/>
                  </a:lnTo>
                  <a:lnTo>
                    <a:pt x="13179" y="603869"/>
                  </a:lnTo>
                  <a:lnTo>
                    <a:pt x="1485" y="557163"/>
                  </a:lnTo>
                  <a:lnTo>
                    <a:pt x="0" y="533400"/>
                  </a:lnTo>
                </a:path>
                <a:path w="3048000" h="3200400">
                  <a:moveTo>
                    <a:pt x="0" y="533400"/>
                  </a:moveTo>
                  <a:lnTo>
                    <a:pt x="5898" y="486139"/>
                  </a:lnTo>
                  <a:lnTo>
                    <a:pt x="23264" y="440031"/>
                  </a:lnTo>
                  <a:lnTo>
                    <a:pt x="51601" y="395249"/>
                  </a:lnTo>
                  <a:lnTo>
                    <a:pt x="90413" y="351967"/>
                  </a:lnTo>
                  <a:lnTo>
                    <a:pt x="139206" y="310358"/>
                  </a:lnTo>
                  <a:lnTo>
                    <a:pt x="197482" y="270595"/>
                  </a:lnTo>
                  <a:lnTo>
                    <a:pt x="264747" y="232851"/>
                  </a:lnTo>
                  <a:lnTo>
                    <a:pt x="301595" y="214791"/>
                  </a:lnTo>
                  <a:lnTo>
                    <a:pt x="340504" y="197301"/>
                  </a:lnTo>
                  <a:lnTo>
                    <a:pt x="381413" y="180402"/>
                  </a:lnTo>
                  <a:lnTo>
                    <a:pt x="424259" y="164116"/>
                  </a:lnTo>
                  <a:lnTo>
                    <a:pt x="468980" y="148465"/>
                  </a:lnTo>
                  <a:lnTo>
                    <a:pt x="515514" y="133470"/>
                  </a:lnTo>
                  <a:lnTo>
                    <a:pt x="563800" y="119154"/>
                  </a:lnTo>
                  <a:lnTo>
                    <a:pt x="613775" y="105537"/>
                  </a:lnTo>
                  <a:lnTo>
                    <a:pt x="665378" y="92642"/>
                  </a:lnTo>
                  <a:lnTo>
                    <a:pt x="718546" y="80491"/>
                  </a:lnTo>
                  <a:lnTo>
                    <a:pt x="773218" y="69103"/>
                  </a:lnTo>
                  <a:lnTo>
                    <a:pt x="829332" y="58503"/>
                  </a:lnTo>
                  <a:lnTo>
                    <a:pt x="886824" y="48710"/>
                  </a:lnTo>
                  <a:lnTo>
                    <a:pt x="945635" y="39748"/>
                  </a:lnTo>
                  <a:lnTo>
                    <a:pt x="1005701" y="31637"/>
                  </a:lnTo>
                  <a:lnTo>
                    <a:pt x="1066961" y="24399"/>
                  </a:lnTo>
                  <a:lnTo>
                    <a:pt x="1129353" y="18055"/>
                  </a:lnTo>
                  <a:lnTo>
                    <a:pt x="1192814" y="12629"/>
                  </a:lnTo>
                  <a:lnTo>
                    <a:pt x="1257284" y="8140"/>
                  </a:lnTo>
                  <a:lnTo>
                    <a:pt x="1322699" y="4611"/>
                  </a:lnTo>
                  <a:lnTo>
                    <a:pt x="1388998" y="2063"/>
                  </a:lnTo>
                  <a:lnTo>
                    <a:pt x="1456119" y="519"/>
                  </a:lnTo>
                  <a:lnTo>
                    <a:pt x="1524000" y="0"/>
                  </a:lnTo>
                  <a:lnTo>
                    <a:pt x="1591880" y="519"/>
                  </a:lnTo>
                  <a:lnTo>
                    <a:pt x="1659001" y="2063"/>
                  </a:lnTo>
                  <a:lnTo>
                    <a:pt x="1725300" y="4611"/>
                  </a:lnTo>
                  <a:lnTo>
                    <a:pt x="1790715" y="8140"/>
                  </a:lnTo>
                  <a:lnTo>
                    <a:pt x="1855185" y="12629"/>
                  </a:lnTo>
                  <a:lnTo>
                    <a:pt x="1918646" y="18055"/>
                  </a:lnTo>
                  <a:lnTo>
                    <a:pt x="1981038" y="24399"/>
                  </a:lnTo>
                  <a:lnTo>
                    <a:pt x="2042298" y="31637"/>
                  </a:lnTo>
                  <a:lnTo>
                    <a:pt x="2102364" y="39748"/>
                  </a:lnTo>
                  <a:lnTo>
                    <a:pt x="2161175" y="48710"/>
                  </a:lnTo>
                  <a:lnTo>
                    <a:pt x="2218667" y="58503"/>
                  </a:lnTo>
                  <a:lnTo>
                    <a:pt x="2274781" y="69103"/>
                  </a:lnTo>
                  <a:lnTo>
                    <a:pt x="2329453" y="80491"/>
                  </a:lnTo>
                  <a:lnTo>
                    <a:pt x="2382621" y="92642"/>
                  </a:lnTo>
                  <a:lnTo>
                    <a:pt x="2434224" y="105537"/>
                  </a:lnTo>
                  <a:lnTo>
                    <a:pt x="2484199" y="119154"/>
                  </a:lnTo>
                  <a:lnTo>
                    <a:pt x="2532485" y="133470"/>
                  </a:lnTo>
                  <a:lnTo>
                    <a:pt x="2579019" y="148465"/>
                  </a:lnTo>
                  <a:lnTo>
                    <a:pt x="2623740" y="164116"/>
                  </a:lnTo>
                  <a:lnTo>
                    <a:pt x="2666586" y="180402"/>
                  </a:lnTo>
                  <a:lnTo>
                    <a:pt x="2707495" y="197301"/>
                  </a:lnTo>
                  <a:lnTo>
                    <a:pt x="2746404" y="214791"/>
                  </a:lnTo>
                  <a:lnTo>
                    <a:pt x="2783252" y="232851"/>
                  </a:lnTo>
                  <a:lnTo>
                    <a:pt x="2817977" y="251460"/>
                  </a:lnTo>
                  <a:lnTo>
                    <a:pt x="2880810" y="290235"/>
                  </a:lnTo>
                  <a:lnTo>
                    <a:pt x="2934406" y="330943"/>
                  </a:lnTo>
                  <a:lnTo>
                    <a:pt x="2978270" y="373410"/>
                  </a:lnTo>
                  <a:lnTo>
                    <a:pt x="3011907" y="417464"/>
                  </a:lnTo>
                  <a:lnTo>
                    <a:pt x="3034820" y="462930"/>
                  </a:lnTo>
                  <a:lnTo>
                    <a:pt x="3046514" y="509636"/>
                  </a:lnTo>
                  <a:lnTo>
                    <a:pt x="3048000" y="533400"/>
                  </a:lnTo>
                  <a:lnTo>
                    <a:pt x="3048000" y="2667000"/>
                  </a:lnTo>
                  <a:lnTo>
                    <a:pt x="3042101" y="2714260"/>
                  </a:lnTo>
                  <a:lnTo>
                    <a:pt x="3024735" y="2760368"/>
                  </a:lnTo>
                  <a:lnTo>
                    <a:pt x="2996398" y="2805150"/>
                  </a:lnTo>
                  <a:lnTo>
                    <a:pt x="2957586" y="2848432"/>
                  </a:lnTo>
                  <a:lnTo>
                    <a:pt x="2908793" y="2890041"/>
                  </a:lnTo>
                  <a:lnTo>
                    <a:pt x="2850517" y="2929804"/>
                  </a:lnTo>
                  <a:lnTo>
                    <a:pt x="2783252" y="2967548"/>
                  </a:lnTo>
                  <a:lnTo>
                    <a:pt x="2746404" y="2985608"/>
                  </a:lnTo>
                  <a:lnTo>
                    <a:pt x="2707495" y="3003098"/>
                  </a:lnTo>
                  <a:lnTo>
                    <a:pt x="2666586" y="3019997"/>
                  </a:lnTo>
                  <a:lnTo>
                    <a:pt x="2623740" y="3036283"/>
                  </a:lnTo>
                  <a:lnTo>
                    <a:pt x="2579019" y="3051934"/>
                  </a:lnTo>
                  <a:lnTo>
                    <a:pt x="2532485" y="3066929"/>
                  </a:lnTo>
                  <a:lnTo>
                    <a:pt x="2484199" y="3081245"/>
                  </a:lnTo>
                  <a:lnTo>
                    <a:pt x="2434224" y="3094862"/>
                  </a:lnTo>
                  <a:lnTo>
                    <a:pt x="2382621" y="3107757"/>
                  </a:lnTo>
                  <a:lnTo>
                    <a:pt x="2329453" y="3119908"/>
                  </a:lnTo>
                  <a:lnTo>
                    <a:pt x="2274781" y="3131296"/>
                  </a:lnTo>
                  <a:lnTo>
                    <a:pt x="2218667" y="3141896"/>
                  </a:lnTo>
                  <a:lnTo>
                    <a:pt x="2161175" y="3151689"/>
                  </a:lnTo>
                  <a:lnTo>
                    <a:pt x="2102364" y="3160651"/>
                  </a:lnTo>
                  <a:lnTo>
                    <a:pt x="2042298" y="3168762"/>
                  </a:lnTo>
                  <a:lnTo>
                    <a:pt x="1981038" y="3176000"/>
                  </a:lnTo>
                  <a:lnTo>
                    <a:pt x="1918646" y="3182344"/>
                  </a:lnTo>
                  <a:lnTo>
                    <a:pt x="1855185" y="3187770"/>
                  </a:lnTo>
                  <a:lnTo>
                    <a:pt x="1790715" y="3192259"/>
                  </a:lnTo>
                  <a:lnTo>
                    <a:pt x="1725300" y="3195788"/>
                  </a:lnTo>
                  <a:lnTo>
                    <a:pt x="1659001" y="3198336"/>
                  </a:lnTo>
                  <a:lnTo>
                    <a:pt x="1591880" y="3199880"/>
                  </a:lnTo>
                  <a:lnTo>
                    <a:pt x="1524000" y="3200400"/>
                  </a:lnTo>
                  <a:lnTo>
                    <a:pt x="1456119" y="3199880"/>
                  </a:lnTo>
                  <a:lnTo>
                    <a:pt x="1388998" y="3198336"/>
                  </a:lnTo>
                  <a:lnTo>
                    <a:pt x="1322699" y="3195788"/>
                  </a:lnTo>
                  <a:lnTo>
                    <a:pt x="1257284" y="3192259"/>
                  </a:lnTo>
                  <a:lnTo>
                    <a:pt x="1192814" y="3187770"/>
                  </a:lnTo>
                  <a:lnTo>
                    <a:pt x="1129353" y="3182344"/>
                  </a:lnTo>
                  <a:lnTo>
                    <a:pt x="1066961" y="3176000"/>
                  </a:lnTo>
                  <a:lnTo>
                    <a:pt x="1005701" y="3168762"/>
                  </a:lnTo>
                  <a:lnTo>
                    <a:pt x="945635" y="3160651"/>
                  </a:lnTo>
                  <a:lnTo>
                    <a:pt x="886824" y="3151689"/>
                  </a:lnTo>
                  <a:lnTo>
                    <a:pt x="829332" y="3141896"/>
                  </a:lnTo>
                  <a:lnTo>
                    <a:pt x="773218" y="3131296"/>
                  </a:lnTo>
                  <a:lnTo>
                    <a:pt x="718546" y="3119908"/>
                  </a:lnTo>
                  <a:lnTo>
                    <a:pt x="665378" y="3107757"/>
                  </a:lnTo>
                  <a:lnTo>
                    <a:pt x="613775" y="3094862"/>
                  </a:lnTo>
                  <a:lnTo>
                    <a:pt x="563800" y="3081245"/>
                  </a:lnTo>
                  <a:lnTo>
                    <a:pt x="515514" y="3066929"/>
                  </a:lnTo>
                  <a:lnTo>
                    <a:pt x="468980" y="3051934"/>
                  </a:lnTo>
                  <a:lnTo>
                    <a:pt x="424259" y="3036283"/>
                  </a:lnTo>
                  <a:lnTo>
                    <a:pt x="381413" y="3019997"/>
                  </a:lnTo>
                  <a:lnTo>
                    <a:pt x="340504" y="3003098"/>
                  </a:lnTo>
                  <a:lnTo>
                    <a:pt x="301595" y="2985608"/>
                  </a:lnTo>
                  <a:lnTo>
                    <a:pt x="264747" y="2967548"/>
                  </a:lnTo>
                  <a:lnTo>
                    <a:pt x="230022" y="2948939"/>
                  </a:lnTo>
                  <a:lnTo>
                    <a:pt x="167189" y="2910164"/>
                  </a:lnTo>
                  <a:lnTo>
                    <a:pt x="113593" y="2869456"/>
                  </a:lnTo>
                  <a:lnTo>
                    <a:pt x="69729" y="2826989"/>
                  </a:lnTo>
                  <a:lnTo>
                    <a:pt x="36092" y="2782935"/>
                  </a:lnTo>
                  <a:lnTo>
                    <a:pt x="13179" y="2737469"/>
                  </a:lnTo>
                  <a:lnTo>
                    <a:pt x="1485" y="2690763"/>
                  </a:lnTo>
                  <a:lnTo>
                    <a:pt x="0" y="266700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381000"/>
              <a:ext cx="7772400" cy="609600"/>
            </a:xfrm>
            <a:custGeom>
              <a:avLst/>
              <a:gd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2.2</a:t>
            </a:r>
            <a:r>
              <a:rPr spc="-80"/>
              <a:t> </a:t>
            </a:r>
            <a:r>
              <a:rPr spc="20"/>
              <a:t>데이터베이스</a:t>
            </a:r>
            <a:r>
              <a:rPr spc="-110"/>
              <a:t> </a:t>
            </a:r>
            <a:r>
              <a:rPr spc="25"/>
              <a:t>설계의</a:t>
            </a:r>
            <a:r>
              <a:rPr spc="-85"/>
              <a:t> </a:t>
            </a:r>
            <a:r>
              <a:rPr spc="15"/>
              <a:t>개념</a:t>
            </a:r>
            <a:endParaRPr spc="15"/>
          </a:p>
        </p:txBody>
      </p:sp>
      <p:sp>
        <p:nvSpPr>
          <p:cNvPr id="10" name="object 10"/>
          <p:cNvSpPr txBox="1"/>
          <p:nvPr/>
        </p:nvSpPr>
        <p:spPr>
          <a:xfrm>
            <a:off x="840739" y="3632961"/>
            <a:ext cx="43180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pic>
        <p:nvPicPr>
          <p:cNvPr id="11" name="object 1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371600" y="2209800"/>
            <a:ext cx="1219200" cy="9966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71371" y="3282188"/>
            <a:ext cx="836294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굴림"/>
                <a:cs typeface="굴림"/>
              </a:rPr>
              <a:t>수강신청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4103" y="1637741"/>
            <a:ext cx="719455" cy="20891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굴림"/>
                <a:cs typeface="굴림"/>
              </a:rPr>
              <a:t>ST</a:t>
            </a:r>
            <a:r>
              <a:rPr sz="1200">
                <a:latin typeface="굴림"/>
                <a:cs typeface="굴림"/>
              </a:rPr>
              <a:t>U</a:t>
            </a:r>
            <a:r>
              <a:rPr sz="1200" spc="-10">
                <a:latin typeface="굴림"/>
                <a:cs typeface="굴림"/>
              </a:rPr>
              <a:t>D</a:t>
            </a:r>
            <a:r>
              <a:rPr sz="1200">
                <a:latin typeface="굴림"/>
                <a:cs typeface="굴림"/>
              </a:rPr>
              <a:t>E</a:t>
            </a:r>
            <a:r>
              <a:rPr sz="1200" spc="-5">
                <a:latin typeface="굴림"/>
                <a:cs typeface="굴림"/>
              </a:rPr>
              <a:t>NT</a:t>
            </a:r>
            <a:endParaRPr sz="1200">
              <a:latin typeface="굴림"/>
              <a:cs typeface="굴림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29312" y="3268662"/>
          <a:ext cx="1930400" cy="99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/>
                <a:gridCol w="965200"/>
              </a:tblGrid>
              <a:tr h="274320">
                <a:tc>
                  <a:txBody>
                    <a:bodyPr vert="horz" lIns="0" tIns="51435" rIns="0" bIns="0" anchor="t" anchorCtr="0"/>
                    <a:p>
                      <a:pPr marR="320040" algn="r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학번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1435" rIns="0" bIns="0" anchor="t" anchorCtr="0"/>
                    <a:p>
                      <a:pPr marL="182880">
                        <a:lnSpc>
                          <a:spcPct val="100000"/>
                        </a:lnSpc>
                        <a:spcBef>
                          <a:spcPts val="40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수강과목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58775">
                <a:tc>
                  <a:txBody>
                    <a:bodyPr vert="horz" lIns="0" tIns="93345" rIns="0" bIns="0" anchor="t" anchorCtr="0"/>
                    <a:p>
                      <a:pPr marR="344805" algn="r">
                        <a:lnSpc>
                          <a:spcPct val="100000"/>
                        </a:lnSpc>
                        <a:spcBef>
                          <a:spcPts val="73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991021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9334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73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C언어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 vert="horz" lIns="0" tIns="93345" rIns="0" bIns="0" anchor="t" anchorCtr="0"/>
                    <a:p>
                      <a:pPr marR="344805" algn="r">
                        <a:lnSpc>
                          <a:spcPct val="100000"/>
                        </a:lnSpc>
                        <a:spcBef>
                          <a:spcPts val="73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991021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9334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73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자료구조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904103" y="3013328"/>
            <a:ext cx="142367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굴림"/>
                <a:cs typeface="굴림"/>
              </a:rPr>
              <a:t>STUDENT_COURSE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16" name="object 16"/>
          <p:cNvGrpSpPr/>
          <p:nvPr/>
        </p:nvGrpSpPr>
        <p:grpSpPr>
          <a:xfrm rot="0">
            <a:off x="457200" y="1752600"/>
            <a:ext cx="4958080" cy="1905000"/>
            <a:chOff x="457200" y="1752600"/>
            <a:chExt cx="4958080" cy="1905000"/>
          </a:xfrm>
        </p:grpSpPr>
        <p:sp>
          <p:nvSpPr>
            <p:cNvPr id="17" name="object 17"/>
            <p:cNvSpPr/>
            <p:nvPr/>
          </p:nvSpPr>
          <p:spPr>
            <a:xfrm>
              <a:off x="2971800" y="2590800"/>
              <a:ext cx="457200" cy="381000"/>
            </a:xfrm>
            <a:custGeom>
              <a:avLst/>
              <a:gdLst/>
              <a:rect l="l" t="t" r="r" b="b"/>
              <a:pathLst>
                <a:path w="457200" h="381000">
                  <a:moveTo>
                    <a:pt x="342900" y="0"/>
                  </a:moveTo>
                  <a:lnTo>
                    <a:pt x="342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342900" y="285750"/>
                  </a:lnTo>
                  <a:lnTo>
                    <a:pt x="342900" y="381000"/>
                  </a:lnTo>
                  <a:lnTo>
                    <a:pt x="457200" y="1905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1800" y="2590800"/>
              <a:ext cx="457200" cy="381000"/>
            </a:xfrm>
            <a:custGeom>
              <a:avLst/>
              <a:gdLst/>
              <a:rect l="l" t="t" r="r" b="b"/>
              <a:pathLst>
                <a:path w="457200" h="381000">
                  <a:moveTo>
                    <a:pt x="0" y="95250"/>
                  </a:moveTo>
                  <a:lnTo>
                    <a:pt x="342900" y="95250"/>
                  </a:lnTo>
                  <a:lnTo>
                    <a:pt x="342900" y="0"/>
                  </a:lnTo>
                  <a:lnTo>
                    <a:pt x="457200" y="190500"/>
                  </a:lnTo>
                  <a:lnTo>
                    <a:pt x="342900" y="381000"/>
                  </a:lnTo>
                  <a:lnTo>
                    <a:pt x="342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9" name="object 1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7200" y="1752600"/>
              <a:ext cx="1126236" cy="1905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53000" y="2590800"/>
              <a:ext cx="457200" cy="381000"/>
            </a:xfrm>
            <a:custGeom>
              <a:avLst/>
              <a:gdLst/>
              <a:rect l="l" t="t" r="r" b="b"/>
              <a:pathLst>
                <a:path w="457200" h="381000">
                  <a:moveTo>
                    <a:pt x="342900" y="0"/>
                  </a:moveTo>
                  <a:lnTo>
                    <a:pt x="342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342900" y="285750"/>
                  </a:lnTo>
                  <a:lnTo>
                    <a:pt x="342900" y="381000"/>
                  </a:lnTo>
                  <a:lnTo>
                    <a:pt x="457200" y="1905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000" y="2590800"/>
              <a:ext cx="457200" cy="381000"/>
            </a:xfrm>
            <a:custGeom>
              <a:avLst/>
              <a:gdLst/>
              <a:rect l="l" t="t" r="r" b="b"/>
              <a:pathLst>
                <a:path w="457200" h="381000">
                  <a:moveTo>
                    <a:pt x="0" y="95250"/>
                  </a:moveTo>
                  <a:lnTo>
                    <a:pt x="342900" y="95250"/>
                  </a:lnTo>
                  <a:lnTo>
                    <a:pt x="342900" y="0"/>
                  </a:lnTo>
                  <a:lnTo>
                    <a:pt x="457200" y="190500"/>
                  </a:lnTo>
                  <a:lnTo>
                    <a:pt x="342900" y="381000"/>
                  </a:lnTo>
                  <a:lnTo>
                    <a:pt x="342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733800" y="1738312"/>
          <a:ext cx="1066799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838200"/>
                <a:gridCol w="90169"/>
              </a:tblGrid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508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학생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7366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13969" rIns="0" bIns="0" anchor="t" anchorCtr="0"/>
                    <a:p>
                      <a:pPr marL="91440" marR="132715">
                        <a:lnSpc>
                          <a:spcPct val="120000"/>
                        </a:lnSpc>
                        <a:spcBef>
                          <a:spcPts val="11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학</a:t>
                      </a:r>
                      <a:r>
                        <a:rPr sz="1200" b="1" spc="-15">
                          <a:latin typeface="굴림"/>
                          <a:cs typeface="굴림"/>
                        </a:rPr>
                        <a:t>번</a:t>
                      </a:r>
                      <a:r>
                        <a:rPr sz="1200" b="1" spc="-20">
                          <a:latin typeface="굴림"/>
                          <a:cs typeface="굴림"/>
                        </a:rPr>
                        <a:t>(</a:t>
                      </a:r>
                      <a:r>
                        <a:rPr sz="1200" b="1" spc="-10">
                          <a:latin typeface="굴림"/>
                          <a:cs typeface="굴림"/>
                        </a:rPr>
                        <a:t>P</a:t>
                      </a:r>
                      <a:r>
                        <a:rPr sz="1200" b="1" spc="-20">
                          <a:latin typeface="굴림"/>
                          <a:cs typeface="굴림"/>
                        </a:rPr>
                        <a:t>K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)  </a:t>
                      </a:r>
                      <a:r>
                        <a:rPr sz="1200" b="1" spc="20">
                          <a:latin typeface="굴림"/>
                          <a:cs typeface="굴림"/>
                        </a:rPr>
                        <a:t>이름 </a:t>
                      </a:r>
                      <a:r>
                        <a:rPr sz="1200" b="1" spc="25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 spc="20">
                          <a:latin typeface="굴림"/>
                          <a:cs typeface="굴림"/>
                        </a:rPr>
                        <a:t>전공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 rot="0">
            <a:off x="3705288" y="3171888"/>
            <a:ext cx="1123950" cy="1098550"/>
            <a:chOff x="3705288" y="3171888"/>
            <a:chExt cx="1123950" cy="1098550"/>
          </a:xfrm>
        </p:grpSpPr>
        <p:sp>
          <p:nvSpPr>
            <p:cNvPr id="24" name="object 24"/>
            <p:cNvSpPr/>
            <p:nvPr/>
          </p:nvSpPr>
          <p:spPr>
            <a:xfrm>
              <a:off x="3719576" y="3505200"/>
              <a:ext cx="1095375" cy="0"/>
            </a:xfrm>
            <a:custGeom>
              <a:avLst/>
              <a:gdLst/>
              <a:rect l="l" t="t" r="r" b="b"/>
              <a:pathLst>
                <a:path w="1095375">
                  <a:moveTo>
                    <a:pt x="0" y="0"/>
                  </a:moveTo>
                  <a:lnTo>
                    <a:pt x="10952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9576" y="3186176"/>
              <a:ext cx="1095375" cy="1069975"/>
            </a:xfrm>
            <a:custGeom>
              <a:avLst/>
              <a:gdLst/>
              <a:rect l="l" t="t" r="r" b="b"/>
              <a:pathLst>
                <a:path w="1095375" h="1069975">
                  <a:moveTo>
                    <a:pt x="14224" y="0"/>
                  </a:moveTo>
                  <a:lnTo>
                    <a:pt x="14224" y="1069848"/>
                  </a:lnTo>
                </a:path>
                <a:path w="1095375" h="1069975">
                  <a:moveTo>
                    <a:pt x="1081024" y="0"/>
                  </a:moveTo>
                  <a:lnTo>
                    <a:pt x="1081024" y="1069848"/>
                  </a:lnTo>
                </a:path>
                <a:path w="1095375" h="1069975">
                  <a:moveTo>
                    <a:pt x="0" y="14224"/>
                  </a:moveTo>
                  <a:lnTo>
                    <a:pt x="1095248" y="14224"/>
                  </a:lnTo>
                </a:path>
                <a:path w="1095375" h="1069975">
                  <a:moveTo>
                    <a:pt x="0" y="1055624"/>
                  </a:moveTo>
                  <a:lnTo>
                    <a:pt x="1095248" y="10556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13175" y="3238880"/>
            <a:ext cx="33020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20">
                <a:latin typeface="굴림"/>
                <a:cs typeface="굴림"/>
              </a:rPr>
              <a:t>학생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3175" y="3507104"/>
            <a:ext cx="927100" cy="4648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defRPr/>
            </a:pPr>
            <a:r>
              <a:rPr sz="1200" b="1">
                <a:latin typeface="굴림"/>
                <a:cs typeface="굴림"/>
              </a:rPr>
              <a:t>학번(PK) </a:t>
            </a:r>
            <a:r>
              <a:rPr sz="1200" b="1" spc="5">
                <a:latin typeface="굴림"/>
                <a:cs typeface="굴림"/>
              </a:rPr>
              <a:t> </a:t>
            </a:r>
            <a:r>
              <a:rPr sz="1200" b="1" spc="-5">
                <a:latin typeface="굴림"/>
                <a:cs typeface="굴림"/>
              </a:rPr>
              <a:t>수강과목(</a:t>
            </a:r>
            <a:r>
              <a:rPr sz="1200" b="1" spc="-15">
                <a:latin typeface="굴림"/>
                <a:cs typeface="굴림"/>
              </a:rPr>
              <a:t>P</a:t>
            </a:r>
            <a:r>
              <a:rPr sz="1200" b="1">
                <a:latin typeface="굴림"/>
                <a:cs typeface="굴림"/>
              </a:rPr>
              <a:t>K</a:t>
            </a:r>
            <a:r>
              <a:rPr sz="1200" b="1" spc="5">
                <a:latin typeface="굴림"/>
                <a:cs typeface="굴림"/>
              </a:rPr>
              <a:t>)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57471" y="2819400"/>
            <a:ext cx="243840" cy="381000"/>
          </a:xfrm>
          <a:custGeom>
            <a:avLst/>
            <a:gdLst/>
            <a:rect l="l" t="t" r="r" b="b"/>
            <a:pathLst>
              <a:path w="243839" h="381000">
                <a:moveTo>
                  <a:pt x="109727" y="0"/>
                </a:moveTo>
                <a:lnTo>
                  <a:pt x="109727" y="381000"/>
                </a:lnTo>
              </a:path>
              <a:path w="243839" h="381000">
                <a:moveTo>
                  <a:pt x="4572" y="62484"/>
                </a:moveTo>
                <a:lnTo>
                  <a:pt x="233172" y="62484"/>
                </a:lnTo>
              </a:path>
              <a:path w="243839" h="381000">
                <a:moveTo>
                  <a:pt x="4572" y="257555"/>
                </a:moveTo>
                <a:lnTo>
                  <a:pt x="233172" y="257555"/>
                </a:lnTo>
              </a:path>
              <a:path w="243839" h="381000">
                <a:moveTo>
                  <a:pt x="0" y="359663"/>
                </a:moveTo>
                <a:lnTo>
                  <a:pt x="121919" y="257555"/>
                </a:lnTo>
                <a:lnTo>
                  <a:pt x="243839" y="3596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929312" y="1893887"/>
          <a:ext cx="2438400" cy="99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685800"/>
                <a:gridCol w="990600"/>
              </a:tblGrid>
              <a:tr h="274320">
                <a:tc>
                  <a:txBody>
                    <a:bodyPr vert="horz" lIns="0" tIns="50800" rIns="0" bIns="0" anchor="t" anchorCtr="0"/>
                    <a:p>
                      <a:pPr marL="229870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학번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0800" rIns="0" bIns="0" anchor="t" anchorCtr="0"/>
                    <a:p>
                      <a:pPr marL="191770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이름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0800" rIns="0" bIns="0" anchor="t" anchorCtr="0"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전공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58775">
                <a:tc>
                  <a:txBody>
                    <a:bodyPr vert="horz" lIns="0" tIns="9271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73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991021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0" tIns="9271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73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홍길동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0" tIns="9271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73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컴퓨터공학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8775">
                <a:tc>
                  <a:txBody>
                    <a:bodyPr vert="horz" lIns="0" tIns="8509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70"/>
                        </a:spcBef>
                        <a:defRPr/>
                      </a:pPr>
                      <a:r>
                        <a:rPr sz="1200" b="1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0" tIns="8509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70"/>
                        </a:spcBef>
                        <a:defRPr/>
                      </a:pPr>
                      <a:r>
                        <a:rPr sz="1200" b="1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0" tIns="8509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70"/>
                        </a:spcBef>
                        <a:defRPr/>
                      </a:pPr>
                      <a:r>
                        <a:rPr sz="1200" b="1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23912" y="4862512"/>
          <a:ext cx="1600200" cy="974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</a:tblGrid>
              <a:tr h="518159">
                <a:tc>
                  <a:txBody>
                    <a:bodyPr vert="horz" lIns="0" tIns="52068" rIns="0" bIns="0" anchor="t" anchorCtr="0"/>
                    <a:p>
                      <a:pPr marL="63500" marR="53340" indent="65405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데이터베이스 </a:t>
                      </a:r>
                      <a:r>
                        <a:rPr sz="1400" b="1" spc="30">
                          <a:latin typeface="굴림"/>
                          <a:cs typeface="굴림"/>
                        </a:rPr>
                        <a:t>설 </a:t>
                      </a:r>
                      <a:r>
                        <a:rPr sz="1400" b="1" spc="35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>
                          <a:latin typeface="굴림"/>
                          <a:cs typeface="굴림"/>
                        </a:rPr>
                        <a:t>계의</a:t>
                      </a:r>
                      <a:r>
                        <a:rPr sz="1400" b="1" spc="-11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>
                          <a:latin typeface="굴림"/>
                          <a:cs typeface="굴림"/>
                        </a:rPr>
                        <a:t>입력물(Input)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56565">
                <a:tc>
                  <a:txBody>
                    <a:bodyPr vert="horz" lIns="0" tIns="128270" rIns="0" bIns="0" anchor="t" anchorCtr="0"/>
                    <a:p>
                      <a:pPr marL="448309">
                        <a:lnSpc>
                          <a:spcPct val="100000"/>
                        </a:lnSpc>
                        <a:spcBef>
                          <a:spcPts val="1010"/>
                        </a:spcBef>
                        <a:defRPr/>
                      </a:pPr>
                      <a:r>
                        <a:rPr sz="1400" b="1" spc="15">
                          <a:latin typeface="굴림"/>
                          <a:cs typeface="굴림"/>
                        </a:rPr>
                        <a:t>현실세계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28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438400" y="5219700"/>
            <a:ext cx="914400" cy="76200"/>
          </a:xfrm>
          <a:custGeom>
            <a:avLst/>
            <a:gd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414712" y="4862512"/>
          <a:ext cx="1600200" cy="974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</a:tblGrid>
              <a:tr h="518159">
                <a:tc>
                  <a:txBody>
                    <a:bodyPr vert="horz" lIns="0" tIns="52068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20">
                          <a:latin typeface="굴림"/>
                          <a:cs typeface="굴림"/>
                        </a:rPr>
                        <a:t>중간</a:t>
                      </a:r>
                      <a:r>
                        <a:rPr sz="1400" b="1" spc="-85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>
                          <a:latin typeface="굴림"/>
                          <a:cs typeface="굴림"/>
                        </a:rPr>
                        <a:t>산출물</a:t>
                      </a:r>
                      <a:endParaRPr sz="1400" b="1" spc="15">
                        <a:latin typeface="굴림"/>
                        <a:cs typeface="굴림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(output)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56565">
                <a:tc>
                  <a:txBody>
                    <a:bodyPr vert="horz" lIns="0" tIns="128270" rIns="0" bIns="0" anchor="t" anchorCtr="0"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10"/>
                        </a:spcBef>
                        <a:defRPr/>
                      </a:pPr>
                      <a:r>
                        <a:rPr sz="1400" b="1" spc="10">
                          <a:latin typeface="굴림"/>
                          <a:cs typeface="굴림"/>
                        </a:rPr>
                        <a:t>ERD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28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5029200" y="5219700"/>
            <a:ext cx="1219200" cy="76200"/>
          </a:xfrm>
          <a:custGeom>
            <a:avLst/>
            <a:gdLst/>
            <a:rect l="l" t="t" r="r" b="b"/>
            <a:pathLst>
              <a:path w="1219200" h="76200">
                <a:moveTo>
                  <a:pt x="1143000" y="0"/>
                </a:moveTo>
                <a:lnTo>
                  <a:pt x="1143000" y="76200"/>
                </a:lnTo>
                <a:lnTo>
                  <a:pt x="1206500" y="44450"/>
                </a:lnTo>
                <a:lnTo>
                  <a:pt x="1155700" y="44450"/>
                </a:lnTo>
                <a:lnTo>
                  <a:pt x="1155700" y="31750"/>
                </a:lnTo>
                <a:lnTo>
                  <a:pt x="1206500" y="31750"/>
                </a:lnTo>
                <a:lnTo>
                  <a:pt x="1143000" y="0"/>
                </a:lnTo>
                <a:close/>
              </a:path>
              <a:path w="1219200" h="76200">
                <a:moveTo>
                  <a:pt x="1143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219200" h="76200">
                <a:moveTo>
                  <a:pt x="12065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206500" y="44450"/>
                </a:lnTo>
                <a:lnTo>
                  <a:pt x="1219200" y="38100"/>
                </a:lnTo>
                <a:lnTo>
                  <a:pt x="1206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310312" y="4862512"/>
          <a:ext cx="1600200" cy="974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</a:tblGrid>
              <a:tr h="518159">
                <a:tc>
                  <a:txBody>
                    <a:bodyPr vert="horz" lIns="0" tIns="52068" rIns="0" bIns="0" anchor="t" anchorCtr="0"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 b="1" spc="25">
                          <a:latin typeface="굴림"/>
                          <a:cs typeface="굴림"/>
                        </a:rPr>
                        <a:t>최종</a:t>
                      </a:r>
                      <a:r>
                        <a:rPr sz="1400" b="1" spc="-85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>
                          <a:latin typeface="굴림"/>
                          <a:cs typeface="굴림"/>
                        </a:rPr>
                        <a:t>산출물</a:t>
                      </a:r>
                      <a:endParaRPr sz="1400" b="1" spc="15">
                        <a:latin typeface="굴림"/>
                        <a:cs typeface="굴림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defRPr/>
                      </a:pPr>
                      <a:r>
                        <a:rPr sz="1400" b="1" spc="5">
                          <a:latin typeface="굴림"/>
                          <a:cs typeface="굴림"/>
                        </a:rPr>
                        <a:t>(output)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56565">
                <a:tc>
                  <a:txBody>
                    <a:bodyPr vert="horz" lIns="0" tIns="128270" rIns="0" bIns="0" anchor="t" anchorCtr="0"/>
                    <a:p>
                      <a:pPr marL="385445">
                        <a:lnSpc>
                          <a:spcPct val="100000"/>
                        </a:lnSpc>
                        <a:spcBef>
                          <a:spcPts val="1010"/>
                        </a:spcBef>
                        <a:defRPr/>
                      </a:pPr>
                      <a:r>
                        <a:rPr sz="1400" b="1" spc="20">
                          <a:latin typeface="굴림"/>
                          <a:cs typeface="굴림"/>
                        </a:rPr>
                        <a:t>구축된</a:t>
                      </a:r>
                      <a:r>
                        <a:rPr sz="1400" b="1" spc="-11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>
                          <a:latin typeface="굴림"/>
                          <a:cs typeface="굴림"/>
                        </a:rPr>
                        <a:t>DB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28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14</a:t>
            </a:fld>
            <a:endParaRPr lang="en-US"/>
          </a:p>
        </p:txBody>
      </p:sp>
      <p:sp>
        <p:nvSpPr>
          <p:cNvPr id="35" name="object 35"/>
          <p:cNvSpPr txBox="1"/>
          <p:nvPr/>
        </p:nvSpPr>
        <p:spPr>
          <a:xfrm>
            <a:off x="2654045" y="5982715"/>
            <a:ext cx="395668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2.8&gt;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데이터베이스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설계의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입력물과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산출물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2.2</a:t>
            </a:r>
            <a:r>
              <a:rPr spc="-80"/>
              <a:t> </a:t>
            </a:r>
            <a:r>
              <a:rPr spc="20"/>
              <a:t>데이터베이스</a:t>
            </a:r>
            <a:r>
              <a:rPr spc="-110"/>
              <a:t> </a:t>
            </a:r>
            <a:r>
              <a:rPr spc="25"/>
              <a:t>설계의</a:t>
            </a:r>
            <a:r>
              <a:rPr spc="-85"/>
              <a:t> </a:t>
            </a:r>
            <a:r>
              <a:rPr spc="15"/>
              <a:t>개념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865109" cy="203708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데이터베이스</a:t>
            </a:r>
            <a:r>
              <a:rPr sz="2000" b="1" spc="-14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설계</a:t>
            </a:r>
            <a:endParaRPr sz="20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현실세계에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존재하는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개체(entity)에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대한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solidFill>
                  <a:srgbClr val="ff0000"/>
                </a:solidFill>
                <a:latin typeface="굴림"/>
                <a:cs typeface="굴림"/>
              </a:rPr>
              <a:t>정보</a:t>
            </a:r>
            <a:r>
              <a:rPr sz="1800" b="1" spc="10">
                <a:latin typeface="굴림"/>
                <a:cs typeface="굴림"/>
              </a:rPr>
              <a:t>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10">
                <a:solidFill>
                  <a:srgbClr val="ff0000"/>
                </a:solidFill>
                <a:latin typeface="굴림"/>
                <a:cs typeface="굴림"/>
              </a:rPr>
              <a:t>데이터</a:t>
            </a:r>
            <a:r>
              <a:rPr sz="1800" b="1" spc="10">
                <a:latin typeface="굴림"/>
                <a:cs typeface="굴림"/>
              </a:rPr>
              <a:t>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반영</a:t>
            </a:r>
            <a:endParaRPr sz="18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개체들의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행위(behavior)나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사건(event)는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반영되지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않음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이것은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프로그램에서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반영</a:t>
            </a:r>
            <a:endParaRPr sz="1800" b="1" spc="20">
              <a:latin typeface="굴림"/>
              <a:cs typeface="굴림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har char="•"/>
              <a:defRPr/>
            </a:pPr>
            <a:endParaRPr sz="235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>
                <a:solidFill>
                  <a:srgbClr val="ff0000"/>
                </a:solidFill>
                <a:latin typeface="굴림"/>
                <a:cs typeface="굴림"/>
              </a:rPr>
              <a:t>데이터베이스</a:t>
            </a:r>
            <a:r>
              <a:rPr sz="1800" b="1">
                <a:latin typeface="굴림"/>
                <a:cs typeface="굴림"/>
              </a:rPr>
              <a:t>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solidFill>
                  <a:srgbClr val="ff0000"/>
                </a:solidFill>
                <a:latin typeface="굴림"/>
                <a:cs typeface="굴림"/>
              </a:rPr>
              <a:t>프로그램</a:t>
            </a:r>
            <a:r>
              <a:rPr sz="1800" b="1" spc="10">
                <a:latin typeface="굴림"/>
                <a:cs typeface="굴림"/>
              </a:rPr>
              <a:t>이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결합될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때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현실세계가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온전히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모델링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된다.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1834895" y="4319015"/>
            <a:ext cx="2239010" cy="1637030"/>
            <a:chOff x="1834895" y="4319015"/>
            <a:chExt cx="2239010" cy="1637030"/>
          </a:xfrm>
        </p:grpSpPr>
        <p:pic>
          <p:nvPicPr>
            <p:cNvPr id="5" name="object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34895" y="4319015"/>
              <a:ext cx="2238755" cy="16367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7775" y="4451603"/>
              <a:ext cx="1926589" cy="1290955"/>
            </a:xfrm>
            <a:custGeom>
              <a:avLst/>
              <a:gdLst/>
              <a:rect l="l" t="t" r="r" b="b"/>
              <a:pathLst>
                <a:path w="1926589" h="1290954">
                  <a:moveTo>
                    <a:pt x="1287018" y="0"/>
                  </a:moveTo>
                  <a:lnTo>
                    <a:pt x="1034796" y="43434"/>
                  </a:lnTo>
                  <a:lnTo>
                    <a:pt x="673735" y="36957"/>
                  </a:lnTo>
                  <a:lnTo>
                    <a:pt x="592582" y="128778"/>
                  </a:lnTo>
                  <a:lnTo>
                    <a:pt x="0" y="479552"/>
                  </a:lnTo>
                  <a:lnTo>
                    <a:pt x="60451" y="696849"/>
                  </a:lnTo>
                  <a:lnTo>
                    <a:pt x="60451" y="955929"/>
                  </a:lnTo>
                  <a:lnTo>
                    <a:pt x="184785" y="1208659"/>
                  </a:lnTo>
                  <a:lnTo>
                    <a:pt x="580390" y="1290739"/>
                  </a:lnTo>
                  <a:lnTo>
                    <a:pt x="1343914" y="1178090"/>
                  </a:lnTo>
                  <a:lnTo>
                    <a:pt x="1572006" y="770890"/>
                  </a:lnTo>
                  <a:lnTo>
                    <a:pt x="1615186" y="666242"/>
                  </a:lnTo>
                  <a:lnTo>
                    <a:pt x="1777619" y="869061"/>
                  </a:lnTo>
                  <a:lnTo>
                    <a:pt x="1926082" y="572897"/>
                  </a:lnTo>
                  <a:lnTo>
                    <a:pt x="1876044" y="510159"/>
                  </a:lnTo>
                  <a:lnTo>
                    <a:pt x="1856994" y="128778"/>
                  </a:lnTo>
                  <a:lnTo>
                    <a:pt x="1770634" y="110998"/>
                  </a:lnTo>
                  <a:lnTo>
                    <a:pt x="1609978" y="154559"/>
                  </a:lnTo>
                  <a:lnTo>
                    <a:pt x="1287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7" name="object 7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33827" y="4344167"/>
              <a:ext cx="1119305" cy="10911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36698" y="5476138"/>
            <a:ext cx="83058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solidFill>
                  <a:srgbClr val="3333cc"/>
                </a:solidFill>
                <a:latin typeface="돋움"/>
                <a:cs typeface="돋움"/>
              </a:rPr>
              <a:t>현실세계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 rot="0">
            <a:off x="5507672" y="4364672"/>
            <a:ext cx="1227455" cy="1651000"/>
            <a:chOff x="5507672" y="4364672"/>
            <a:chExt cx="1227455" cy="1651000"/>
          </a:xfrm>
        </p:grpSpPr>
        <p:sp>
          <p:nvSpPr>
            <p:cNvPr id="10" name="object 10"/>
            <p:cNvSpPr/>
            <p:nvPr/>
          </p:nvSpPr>
          <p:spPr>
            <a:xfrm>
              <a:off x="5561075" y="5367527"/>
              <a:ext cx="1152525" cy="643255"/>
            </a:xfrm>
            <a:custGeom>
              <a:avLst/>
              <a:gdLst/>
              <a:rect l="l" t="t" r="r" b="b"/>
              <a:pathLst>
                <a:path w="1152525" h="643254">
                  <a:moveTo>
                    <a:pt x="576072" y="0"/>
                  </a:moveTo>
                  <a:lnTo>
                    <a:pt x="503814" y="835"/>
                  </a:lnTo>
                  <a:lnTo>
                    <a:pt x="434234" y="3274"/>
                  </a:lnTo>
                  <a:lnTo>
                    <a:pt x="367872" y="7216"/>
                  </a:lnTo>
                  <a:lnTo>
                    <a:pt x="305266" y="12561"/>
                  </a:lnTo>
                  <a:lnTo>
                    <a:pt x="246958" y="19208"/>
                  </a:lnTo>
                  <a:lnTo>
                    <a:pt x="193487" y="27057"/>
                  </a:lnTo>
                  <a:lnTo>
                    <a:pt x="145394" y="36006"/>
                  </a:lnTo>
                  <a:lnTo>
                    <a:pt x="103218" y="45956"/>
                  </a:lnTo>
                  <a:lnTo>
                    <a:pt x="38778" y="68453"/>
                  </a:lnTo>
                  <a:lnTo>
                    <a:pt x="4488" y="93745"/>
                  </a:lnTo>
                  <a:lnTo>
                    <a:pt x="0" y="107188"/>
                  </a:lnTo>
                  <a:lnTo>
                    <a:pt x="0" y="535940"/>
                  </a:lnTo>
                  <a:lnTo>
                    <a:pt x="38778" y="574679"/>
                  </a:lnTo>
                  <a:lnTo>
                    <a:pt x="103218" y="597177"/>
                  </a:lnTo>
                  <a:lnTo>
                    <a:pt x="145394" y="607126"/>
                  </a:lnTo>
                  <a:lnTo>
                    <a:pt x="193487" y="616074"/>
                  </a:lnTo>
                  <a:lnTo>
                    <a:pt x="246958" y="623922"/>
                  </a:lnTo>
                  <a:lnTo>
                    <a:pt x="305266" y="630568"/>
                  </a:lnTo>
                  <a:lnTo>
                    <a:pt x="367872" y="635912"/>
                  </a:lnTo>
                  <a:lnTo>
                    <a:pt x="434234" y="639854"/>
                  </a:lnTo>
                  <a:lnTo>
                    <a:pt x="503814" y="642292"/>
                  </a:lnTo>
                  <a:lnTo>
                    <a:pt x="576072" y="643128"/>
                  </a:lnTo>
                  <a:lnTo>
                    <a:pt x="648329" y="642292"/>
                  </a:lnTo>
                  <a:lnTo>
                    <a:pt x="717909" y="639854"/>
                  </a:lnTo>
                  <a:lnTo>
                    <a:pt x="784271" y="635912"/>
                  </a:lnTo>
                  <a:lnTo>
                    <a:pt x="846877" y="630568"/>
                  </a:lnTo>
                  <a:lnTo>
                    <a:pt x="905185" y="623922"/>
                  </a:lnTo>
                  <a:lnTo>
                    <a:pt x="958656" y="616074"/>
                  </a:lnTo>
                  <a:lnTo>
                    <a:pt x="1006749" y="607126"/>
                  </a:lnTo>
                  <a:lnTo>
                    <a:pt x="1048925" y="597177"/>
                  </a:lnTo>
                  <a:lnTo>
                    <a:pt x="1113365" y="574679"/>
                  </a:lnTo>
                  <a:lnTo>
                    <a:pt x="1147655" y="549384"/>
                  </a:lnTo>
                  <a:lnTo>
                    <a:pt x="1152144" y="535940"/>
                  </a:lnTo>
                  <a:lnTo>
                    <a:pt x="1152144" y="107188"/>
                  </a:lnTo>
                  <a:lnTo>
                    <a:pt x="1113365" y="68453"/>
                  </a:lnTo>
                  <a:lnTo>
                    <a:pt x="1048925" y="45956"/>
                  </a:lnTo>
                  <a:lnTo>
                    <a:pt x="1006749" y="36006"/>
                  </a:lnTo>
                  <a:lnTo>
                    <a:pt x="958656" y="27057"/>
                  </a:lnTo>
                  <a:lnTo>
                    <a:pt x="905185" y="19208"/>
                  </a:lnTo>
                  <a:lnTo>
                    <a:pt x="846877" y="12561"/>
                  </a:lnTo>
                  <a:lnTo>
                    <a:pt x="784271" y="7216"/>
                  </a:lnTo>
                  <a:lnTo>
                    <a:pt x="717909" y="3274"/>
                  </a:lnTo>
                  <a:lnTo>
                    <a:pt x="648329" y="835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c2ffe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1075" y="5367527"/>
              <a:ext cx="1152525" cy="643255"/>
            </a:xfrm>
            <a:custGeom>
              <a:avLst/>
              <a:gdLst/>
              <a:rect l="l" t="t" r="r" b="b"/>
              <a:pathLst>
                <a:path w="1152525" h="643254">
                  <a:moveTo>
                    <a:pt x="1152144" y="107188"/>
                  </a:moveTo>
                  <a:lnTo>
                    <a:pt x="1113365" y="145922"/>
                  </a:lnTo>
                  <a:lnTo>
                    <a:pt x="1048925" y="168419"/>
                  </a:lnTo>
                  <a:lnTo>
                    <a:pt x="1006749" y="178369"/>
                  </a:lnTo>
                  <a:lnTo>
                    <a:pt x="958656" y="187318"/>
                  </a:lnTo>
                  <a:lnTo>
                    <a:pt x="905185" y="195167"/>
                  </a:lnTo>
                  <a:lnTo>
                    <a:pt x="846877" y="201814"/>
                  </a:lnTo>
                  <a:lnTo>
                    <a:pt x="784271" y="207159"/>
                  </a:lnTo>
                  <a:lnTo>
                    <a:pt x="717909" y="211101"/>
                  </a:lnTo>
                  <a:lnTo>
                    <a:pt x="648329" y="213540"/>
                  </a:lnTo>
                  <a:lnTo>
                    <a:pt x="576072" y="214376"/>
                  </a:lnTo>
                  <a:lnTo>
                    <a:pt x="503814" y="213540"/>
                  </a:lnTo>
                  <a:lnTo>
                    <a:pt x="434234" y="211101"/>
                  </a:lnTo>
                  <a:lnTo>
                    <a:pt x="367872" y="207159"/>
                  </a:lnTo>
                  <a:lnTo>
                    <a:pt x="305266" y="201814"/>
                  </a:lnTo>
                  <a:lnTo>
                    <a:pt x="246958" y="195167"/>
                  </a:lnTo>
                  <a:lnTo>
                    <a:pt x="193487" y="187318"/>
                  </a:lnTo>
                  <a:lnTo>
                    <a:pt x="145394" y="178369"/>
                  </a:lnTo>
                  <a:lnTo>
                    <a:pt x="103218" y="168419"/>
                  </a:lnTo>
                  <a:lnTo>
                    <a:pt x="38778" y="145922"/>
                  </a:lnTo>
                  <a:lnTo>
                    <a:pt x="4488" y="120630"/>
                  </a:lnTo>
                  <a:lnTo>
                    <a:pt x="0" y="107188"/>
                  </a:lnTo>
                </a:path>
                <a:path w="1152525" h="643254">
                  <a:moveTo>
                    <a:pt x="0" y="107188"/>
                  </a:moveTo>
                  <a:lnTo>
                    <a:pt x="38778" y="68453"/>
                  </a:lnTo>
                  <a:lnTo>
                    <a:pt x="103218" y="45956"/>
                  </a:lnTo>
                  <a:lnTo>
                    <a:pt x="145394" y="36006"/>
                  </a:lnTo>
                  <a:lnTo>
                    <a:pt x="193487" y="27057"/>
                  </a:lnTo>
                  <a:lnTo>
                    <a:pt x="246958" y="19208"/>
                  </a:lnTo>
                  <a:lnTo>
                    <a:pt x="305266" y="12561"/>
                  </a:lnTo>
                  <a:lnTo>
                    <a:pt x="367872" y="7216"/>
                  </a:lnTo>
                  <a:lnTo>
                    <a:pt x="434234" y="3274"/>
                  </a:lnTo>
                  <a:lnTo>
                    <a:pt x="503814" y="835"/>
                  </a:lnTo>
                  <a:lnTo>
                    <a:pt x="576072" y="0"/>
                  </a:lnTo>
                  <a:lnTo>
                    <a:pt x="648329" y="835"/>
                  </a:lnTo>
                  <a:lnTo>
                    <a:pt x="717909" y="3274"/>
                  </a:lnTo>
                  <a:lnTo>
                    <a:pt x="784271" y="7216"/>
                  </a:lnTo>
                  <a:lnTo>
                    <a:pt x="846877" y="12561"/>
                  </a:lnTo>
                  <a:lnTo>
                    <a:pt x="905185" y="19208"/>
                  </a:lnTo>
                  <a:lnTo>
                    <a:pt x="958656" y="27057"/>
                  </a:lnTo>
                  <a:lnTo>
                    <a:pt x="1006749" y="36006"/>
                  </a:lnTo>
                  <a:lnTo>
                    <a:pt x="1048925" y="45956"/>
                  </a:lnTo>
                  <a:lnTo>
                    <a:pt x="1113365" y="68453"/>
                  </a:lnTo>
                  <a:lnTo>
                    <a:pt x="1147655" y="93745"/>
                  </a:lnTo>
                  <a:lnTo>
                    <a:pt x="1152144" y="107188"/>
                  </a:lnTo>
                  <a:lnTo>
                    <a:pt x="1152144" y="535940"/>
                  </a:lnTo>
                  <a:lnTo>
                    <a:pt x="1113365" y="574679"/>
                  </a:lnTo>
                  <a:lnTo>
                    <a:pt x="1048925" y="597177"/>
                  </a:lnTo>
                  <a:lnTo>
                    <a:pt x="1006749" y="607126"/>
                  </a:lnTo>
                  <a:lnTo>
                    <a:pt x="958656" y="616074"/>
                  </a:lnTo>
                  <a:lnTo>
                    <a:pt x="905185" y="623922"/>
                  </a:lnTo>
                  <a:lnTo>
                    <a:pt x="846877" y="630568"/>
                  </a:lnTo>
                  <a:lnTo>
                    <a:pt x="784271" y="635912"/>
                  </a:lnTo>
                  <a:lnTo>
                    <a:pt x="717909" y="639854"/>
                  </a:lnTo>
                  <a:lnTo>
                    <a:pt x="648329" y="642292"/>
                  </a:lnTo>
                  <a:lnTo>
                    <a:pt x="576072" y="643128"/>
                  </a:lnTo>
                  <a:lnTo>
                    <a:pt x="503814" y="642292"/>
                  </a:lnTo>
                  <a:lnTo>
                    <a:pt x="434234" y="639854"/>
                  </a:lnTo>
                  <a:lnTo>
                    <a:pt x="367872" y="635912"/>
                  </a:lnTo>
                  <a:lnTo>
                    <a:pt x="305266" y="630568"/>
                  </a:lnTo>
                  <a:lnTo>
                    <a:pt x="246958" y="623922"/>
                  </a:lnTo>
                  <a:lnTo>
                    <a:pt x="193487" y="616074"/>
                  </a:lnTo>
                  <a:lnTo>
                    <a:pt x="145394" y="607126"/>
                  </a:lnTo>
                  <a:lnTo>
                    <a:pt x="103218" y="597177"/>
                  </a:lnTo>
                  <a:lnTo>
                    <a:pt x="38778" y="574679"/>
                  </a:lnTo>
                  <a:lnTo>
                    <a:pt x="4488" y="549384"/>
                  </a:lnTo>
                  <a:lnTo>
                    <a:pt x="0" y="535940"/>
                  </a:lnTo>
                  <a:lnTo>
                    <a:pt x="0" y="1071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5509259" y="4366259"/>
              <a:ext cx="1224280" cy="576580"/>
            </a:xfrm>
            <a:custGeom>
              <a:avLst/>
              <a:gdLst/>
              <a:rect l="l" t="t" r="r" b="b"/>
              <a:pathLst>
                <a:path w="1224279" h="576579">
                  <a:moveTo>
                    <a:pt x="1223771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1127760" y="576071"/>
                  </a:lnTo>
                  <a:lnTo>
                    <a:pt x="1223771" y="480059"/>
                  </a:lnTo>
                  <a:lnTo>
                    <a:pt x="12237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bject 13"/>
            <p:cNvSpPr/>
            <p:nvPr/>
          </p:nvSpPr>
          <p:spPr>
            <a:xfrm>
              <a:off x="6637019" y="4846319"/>
              <a:ext cx="96520" cy="96520"/>
            </a:xfrm>
            <a:custGeom>
              <a:avLst/>
              <a:gdLst/>
              <a:rect l="l" t="t" r="r" b="b"/>
              <a:pathLst>
                <a:path w="96520" h="96520">
                  <a:moveTo>
                    <a:pt x="96011" y="0"/>
                  </a:moveTo>
                  <a:lnTo>
                    <a:pt x="19176" y="19176"/>
                  </a:lnTo>
                  <a:lnTo>
                    <a:pt x="0" y="96011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9259" y="4366259"/>
              <a:ext cx="1224280" cy="576580"/>
            </a:xfrm>
            <a:custGeom>
              <a:avLst/>
              <a:gdLst/>
              <a:rect l="l" t="t" r="r" b="b"/>
              <a:pathLst>
                <a:path w="1224279" h="576579">
                  <a:moveTo>
                    <a:pt x="1127760" y="576071"/>
                  </a:moveTo>
                  <a:lnTo>
                    <a:pt x="1146937" y="499237"/>
                  </a:lnTo>
                  <a:lnTo>
                    <a:pt x="1223771" y="480059"/>
                  </a:lnTo>
                  <a:lnTo>
                    <a:pt x="1127760" y="576071"/>
                  </a:lnTo>
                  <a:lnTo>
                    <a:pt x="0" y="576071"/>
                  </a:lnTo>
                  <a:lnTo>
                    <a:pt x="0" y="0"/>
                  </a:lnTo>
                  <a:lnTo>
                    <a:pt x="1223771" y="0"/>
                  </a:lnTo>
                  <a:lnTo>
                    <a:pt x="1223771" y="480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93614" y="4222241"/>
            <a:ext cx="1655445" cy="1953895"/>
          </a:xfrm>
          <a:prstGeom prst="rect">
            <a:avLst/>
          </a:prstGeom>
          <a:ln w="25907">
            <a:solidFill>
              <a:srgbClr val="00946e"/>
            </a:solidFill>
          </a:ln>
        </p:spPr>
        <p:txBody>
          <a:bodyPr vert="horz" wrap="square" lIns="0" tIns="5079" rIns="0" bIns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8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defRPr/>
            </a:pPr>
            <a:r>
              <a:rPr sz="1600" b="1" spc="5">
                <a:latin typeface="굴림"/>
                <a:cs typeface="굴림"/>
              </a:rPr>
              <a:t>Program</a:t>
            </a:r>
            <a:endParaRPr sz="1600" b="1" spc="5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16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16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2200">
              <a:latin typeface="굴림"/>
              <a:cs typeface="굴림"/>
            </a:endParaRPr>
          </a:p>
          <a:p>
            <a:pPr marL="359410">
              <a:lnSpc>
                <a:spcPct val="100000"/>
              </a:lnSpc>
              <a:defRPr/>
            </a:pPr>
            <a:r>
              <a:rPr sz="1800" b="1">
                <a:latin typeface="돋움"/>
                <a:cs typeface="돋움"/>
              </a:rPr>
              <a:t>database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16" name="object 16"/>
          <p:cNvGrpSpPr/>
          <p:nvPr/>
        </p:nvGrpSpPr>
        <p:grpSpPr>
          <a:xfrm rot="0">
            <a:off x="4139184" y="4940808"/>
            <a:ext cx="2174875" cy="373380"/>
            <a:chOff x="4139184" y="4940808"/>
            <a:chExt cx="2174875" cy="373380"/>
          </a:xfrm>
        </p:grpSpPr>
        <p:sp>
          <p:nvSpPr>
            <p:cNvPr id="17" name="object 17"/>
            <p:cNvSpPr/>
            <p:nvPr/>
          </p:nvSpPr>
          <p:spPr>
            <a:xfrm>
              <a:off x="6012942" y="5015230"/>
              <a:ext cx="288290" cy="285750"/>
            </a:xfrm>
            <a:custGeom>
              <a:avLst/>
              <a:gdLst/>
              <a:rect l="l" t="t" r="r" b="b"/>
              <a:pathLst>
                <a:path w="288289" h="285750">
                  <a:moveTo>
                    <a:pt x="288036" y="107950"/>
                  </a:moveTo>
                  <a:lnTo>
                    <a:pt x="180086" y="107950"/>
                  </a:lnTo>
                  <a:lnTo>
                    <a:pt x="180086" y="0"/>
                  </a:lnTo>
                  <a:lnTo>
                    <a:pt x="107950" y="0"/>
                  </a:lnTo>
                  <a:lnTo>
                    <a:pt x="107950" y="107950"/>
                  </a:lnTo>
                  <a:lnTo>
                    <a:pt x="0" y="107950"/>
                  </a:lnTo>
                  <a:lnTo>
                    <a:pt x="0" y="177800"/>
                  </a:lnTo>
                  <a:lnTo>
                    <a:pt x="107950" y="177800"/>
                  </a:lnTo>
                  <a:lnTo>
                    <a:pt x="107950" y="285750"/>
                  </a:lnTo>
                  <a:lnTo>
                    <a:pt x="180086" y="285750"/>
                  </a:lnTo>
                  <a:lnTo>
                    <a:pt x="180086" y="177800"/>
                  </a:lnTo>
                  <a:lnTo>
                    <a:pt x="288036" y="177800"/>
                  </a:lnTo>
                  <a:lnTo>
                    <a:pt x="288036" y="1079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2942" y="5014722"/>
              <a:ext cx="288290" cy="287020"/>
            </a:xfrm>
            <a:custGeom>
              <a:avLst/>
              <a:gdLst/>
              <a:rect l="l" t="t" r="r" b="b"/>
              <a:pathLst>
                <a:path w="288289" h="287020">
                  <a:moveTo>
                    <a:pt x="0" y="107950"/>
                  </a:moveTo>
                  <a:lnTo>
                    <a:pt x="107950" y="107950"/>
                  </a:lnTo>
                  <a:lnTo>
                    <a:pt x="107950" y="0"/>
                  </a:lnTo>
                  <a:lnTo>
                    <a:pt x="180086" y="0"/>
                  </a:lnTo>
                  <a:lnTo>
                    <a:pt x="180086" y="107950"/>
                  </a:lnTo>
                  <a:lnTo>
                    <a:pt x="288036" y="107950"/>
                  </a:lnTo>
                  <a:lnTo>
                    <a:pt x="288036" y="178561"/>
                  </a:lnTo>
                  <a:lnTo>
                    <a:pt x="180086" y="178561"/>
                  </a:lnTo>
                  <a:lnTo>
                    <a:pt x="180086" y="286511"/>
                  </a:lnTo>
                  <a:lnTo>
                    <a:pt x="107950" y="286511"/>
                  </a:lnTo>
                  <a:lnTo>
                    <a:pt x="107950" y="178561"/>
                  </a:lnTo>
                  <a:lnTo>
                    <a:pt x="0" y="178561"/>
                  </a:lnTo>
                  <a:lnTo>
                    <a:pt x="0" y="10795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0708" y="4942332"/>
              <a:ext cx="1079500" cy="215265"/>
            </a:xfrm>
            <a:custGeom>
              <a:avLst/>
              <a:gdLst/>
              <a:rect l="l" t="t" r="r" b="b"/>
              <a:pathLst>
                <a:path w="1079500" h="215264">
                  <a:moveTo>
                    <a:pt x="971550" y="0"/>
                  </a:moveTo>
                  <a:lnTo>
                    <a:pt x="971550" y="53721"/>
                  </a:lnTo>
                  <a:lnTo>
                    <a:pt x="0" y="53721"/>
                  </a:lnTo>
                  <a:lnTo>
                    <a:pt x="0" y="161163"/>
                  </a:lnTo>
                  <a:lnTo>
                    <a:pt x="971550" y="161163"/>
                  </a:lnTo>
                  <a:lnTo>
                    <a:pt x="971550" y="214884"/>
                  </a:lnTo>
                  <a:lnTo>
                    <a:pt x="1078991" y="107442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0708" y="4942332"/>
              <a:ext cx="1079500" cy="215265"/>
            </a:xfrm>
            <a:custGeom>
              <a:avLst/>
              <a:gdLst/>
              <a:rect l="l" t="t" r="r" b="b"/>
              <a:pathLst>
                <a:path w="1079500" h="215264">
                  <a:moveTo>
                    <a:pt x="0" y="53721"/>
                  </a:moveTo>
                  <a:lnTo>
                    <a:pt x="971550" y="53721"/>
                  </a:lnTo>
                  <a:lnTo>
                    <a:pt x="971550" y="0"/>
                  </a:lnTo>
                  <a:lnTo>
                    <a:pt x="1078991" y="107442"/>
                  </a:lnTo>
                  <a:lnTo>
                    <a:pt x="971550" y="214884"/>
                  </a:lnTo>
                  <a:lnTo>
                    <a:pt x="971550" y="161163"/>
                  </a:lnTo>
                  <a:lnTo>
                    <a:pt x="0" y="161163"/>
                  </a:lnTo>
                  <a:lnTo>
                    <a:pt x="0" y="537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54448" y="4642484"/>
            <a:ext cx="6337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돋움"/>
                <a:cs typeface="돋움"/>
              </a:rPr>
              <a:t>모델링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2.2</a:t>
            </a:r>
            <a:r>
              <a:rPr spc="-80"/>
              <a:t> </a:t>
            </a:r>
            <a:r>
              <a:rPr spc="20"/>
              <a:t>데이터베이스</a:t>
            </a:r>
            <a:r>
              <a:rPr spc="-110"/>
              <a:t> </a:t>
            </a:r>
            <a:r>
              <a:rPr spc="25"/>
              <a:t>설계의</a:t>
            </a:r>
            <a:r>
              <a:rPr spc="-85"/>
              <a:t> </a:t>
            </a:r>
            <a:r>
              <a:rPr spc="15"/>
              <a:t>개념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312784" cy="2731135"/>
          </a:xfrm>
          <a:prstGeom prst="rect">
            <a:avLst/>
          </a:prstGeom>
        </p:spPr>
        <p:txBody>
          <a:bodyPr vert="horz" wrap="square" lIns="0" tIns="6350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데이터베이스</a:t>
            </a:r>
            <a:r>
              <a:rPr sz="2000" b="1" spc="-14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설계</a:t>
            </a:r>
            <a:endParaRPr sz="2000" b="1" spc="15">
              <a:latin typeface="굴림"/>
              <a:cs typeface="굴림"/>
            </a:endParaRPr>
          </a:p>
          <a:p>
            <a:pPr marL="756285" marR="133350" lvl="1" indent="-287020">
              <a:lnSpc>
                <a:spcPct val="110000"/>
              </a:lnSpc>
              <a:spcBef>
                <a:spcPts val="14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solidFill>
                  <a:srgbClr val="3333cc"/>
                </a:solidFill>
                <a:latin typeface="굴림"/>
                <a:cs typeface="굴림"/>
              </a:rPr>
              <a:t>논리적</a:t>
            </a:r>
            <a:r>
              <a:rPr sz="1800" b="1" spc="-8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3333cc"/>
                </a:solidFill>
                <a:latin typeface="굴림"/>
                <a:cs typeface="굴림"/>
              </a:rPr>
              <a:t>데이터베이스</a:t>
            </a:r>
            <a:r>
              <a:rPr sz="1800" b="1" spc="-8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>
                <a:solidFill>
                  <a:srgbClr val="3333cc"/>
                </a:solidFill>
                <a:latin typeface="굴림"/>
                <a:cs typeface="굴림"/>
              </a:rPr>
              <a:t>설계</a:t>
            </a:r>
            <a:r>
              <a:rPr sz="1800" b="1" spc="-7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>
                <a:solidFill>
                  <a:srgbClr val="3333cc"/>
                </a:solidFill>
                <a:latin typeface="굴림"/>
                <a:cs typeface="굴림"/>
              </a:rPr>
              <a:t>:</a:t>
            </a:r>
            <a:r>
              <a:rPr sz="1800" b="1" spc="-35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현실세계를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관찰,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분석하여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개념적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모델(ERD)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을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만드는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과정.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0">
                <a:solidFill>
                  <a:srgbClr val="ff0000"/>
                </a:solidFill>
                <a:latin typeface="굴림"/>
                <a:cs typeface="굴림"/>
              </a:rPr>
              <a:t>데이터</a:t>
            </a:r>
            <a:r>
              <a:rPr sz="1800" b="1" spc="-8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ff0000"/>
                </a:solidFill>
                <a:latin typeface="굴림"/>
                <a:cs typeface="굴림"/>
              </a:rPr>
              <a:t>모델링</a:t>
            </a:r>
            <a:r>
              <a:rPr sz="1800" b="1">
                <a:latin typeface="굴림"/>
                <a:cs typeface="굴림"/>
              </a:rPr>
              <a:t>이라고도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한다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5">
                <a:latin typeface="굴림"/>
                <a:cs typeface="굴림"/>
              </a:rPr>
              <a:t>DBMS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제품의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종류와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무관하게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진행</a:t>
            </a:r>
            <a:endParaRPr sz="1800" b="1" spc="20">
              <a:latin typeface="굴림"/>
              <a:cs typeface="굴림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har char="•"/>
              <a:defRPr/>
            </a:pPr>
            <a:endParaRPr sz="2500">
              <a:latin typeface="굴림"/>
              <a:cs typeface="굴림"/>
            </a:endParaRPr>
          </a:p>
          <a:p>
            <a:pPr marL="756285" marR="5080" lvl="1" indent="-287020">
              <a:lnSpc>
                <a:spcPct val="110000"/>
              </a:lnSpc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solidFill>
                  <a:srgbClr val="3333cc"/>
                </a:solidFill>
                <a:latin typeface="굴림"/>
                <a:cs typeface="굴림"/>
              </a:rPr>
              <a:t>물리적 </a:t>
            </a:r>
            <a:r>
              <a:rPr sz="1800" b="1" spc="5">
                <a:solidFill>
                  <a:srgbClr val="3333cc"/>
                </a:solidFill>
                <a:latin typeface="굴림"/>
                <a:cs typeface="굴림"/>
              </a:rPr>
              <a:t>데이터베이스 </a:t>
            </a:r>
            <a:r>
              <a:rPr sz="1800" b="1" spc="25">
                <a:solidFill>
                  <a:srgbClr val="3333cc"/>
                </a:solidFill>
                <a:latin typeface="굴림"/>
                <a:cs typeface="굴림"/>
              </a:rPr>
              <a:t>설계 </a:t>
            </a:r>
            <a:r>
              <a:rPr sz="1800" b="1" spc="10">
                <a:solidFill>
                  <a:srgbClr val="3333cc"/>
                </a:solidFill>
                <a:latin typeface="굴림"/>
                <a:cs typeface="굴림"/>
              </a:rPr>
              <a:t>: </a:t>
            </a:r>
            <a:r>
              <a:rPr sz="1800" b="1" spc="20">
                <a:latin typeface="굴림"/>
                <a:cs typeface="굴림"/>
              </a:rPr>
              <a:t>논리적 설계를 </a:t>
            </a:r>
            <a:r>
              <a:rPr sz="1800" b="1" spc="10">
                <a:latin typeface="굴림"/>
                <a:cs typeface="굴림"/>
              </a:rPr>
              <a:t>바탕으로 </a:t>
            </a:r>
            <a:r>
              <a:rPr sz="1800" b="1" spc="25">
                <a:latin typeface="굴림"/>
                <a:cs typeface="굴림"/>
              </a:rPr>
              <a:t>실제 </a:t>
            </a:r>
            <a:r>
              <a:rPr sz="1800" b="1" spc="5">
                <a:latin typeface="굴림"/>
                <a:cs typeface="굴림"/>
              </a:rPr>
              <a:t>데이터베이스를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구축하기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위한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테이블,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뷰,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인덱스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등을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설계하고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반정규화를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시행하는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과정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특정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DBMS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제품을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염두에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두고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진행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520683" y="565404"/>
            <a:ext cx="240791" cy="2423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86080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일반적인</a:t>
            </a:r>
            <a:r>
              <a:rPr sz="2000" b="1" spc="-12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소프트웨어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25">
                <a:latin typeface="굴림"/>
                <a:cs typeface="굴림"/>
              </a:rPr>
              <a:t>개발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절차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0" y="2425700"/>
            <a:ext cx="1143000" cy="560705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00"/>
            </a:solidFill>
          </a:ln>
        </p:spPr>
        <p:txBody>
          <a:bodyPr vert="horz" wrap="square" lIns="0" tIns="8255" rIns="0" bIns="0">
            <a:spAutoFit/>
          </a:bodyPr>
          <a:lstStyle/>
          <a:p>
            <a:pPr marL="394335" marR="207645" indent="-173990">
              <a:lnSpc>
                <a:spcPct val="120100"/>
              </a:lnSpc>
              <a:spcBef>
                <a:spcPts val="65"/>
              </a:spcBef>
              <a:defRPr/>
            </a:pPr>
            <a:r>
              <a:rPr sz="1400" b="1" spc="15">
                <a:latin typeface="굴림"/>
                <a:cs typeface="굴림"/>
              </a:rPr>
              <a:t>요구</a:t>
            </a:r>
            <a:r>
              <a:rPr sz="1400" b="1" spc="5">
                <a:latin typeface="굴림"/>
                <a:cs typeface="굴림"/>
              </a:rPr>
              <a:t>사</a:t>
            </a:r>
            <a:r>
              <a:rPr sz="1400" b="1" spc="15">
                <a:latin typeface="굴림"/>
                <a:cs typeface="굴림"/>
              </a:rPr>
              <a:t>항  분석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8975" y="3202051"/>
            <a:ext cx="1143000" cy="5080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00"/>
            </a:solidFill>
          </a:ln>
        </p:spPr>
        <p:txBody>
          <a:bodyPr vert="horz" wrap="square" lIns="0" tIns="15303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  <a:defRPr/>
            </a:pPr>
            <a:r>
              <a:rPr sz="1400" b="1" spc="15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0" y="3938523"/>
            <a:ext cx="1143000" cy="5080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00"/>
            </a:solidFill>
          </a:ln>
        </p:spPr>
        <p:txBody>
          <a:bodyPr vert="horz" wrap="square" lIns="0" tIns="15367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  <a:defRPr/>
            </a:pPr>
            <a:r>
              <a:rPr sz="1400" b="1" spc="15">
                <a:latin typeface="굴림"/>
                <a:cs typeface="굴림"/>
              </a:rPr>
              <a:t>구현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800" y="4719573"/>
            <a:ext cx="1143000" cy="561340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00"/>
            </a:solidFill>
          </a:ln>
        </p:spPr>
        <p:txBody>
          <a:bodyPr vert="horz" wrap="square" lIns="0" tIns="52068" rIns="0" bIns="0">
            <a:spAutoFit/>
          </a:bodyPr>
          <a:lstStyle/>
          <a:p>
            <a:pPr marL="278130">
              <a:lnSpc>
                <a:spcPct val="100000"/>
              </a:lnSpc>
              <a:spcBef>
                <a:spcPts val="409"/>
              </a:spcBef>
              <a:defRPr/>
            </a:pPr>
            <a:r>
              <a:rPr sz="1400" b="1" spc="20">
                <a:latin typeface="굴림"/>
                <a:cs typeface="굴림"/>
              </a:rPr>
              <a:t>통합</a:t>
            </a:r>
            <a:r>
              <a:rPr sz="1400" b="1" spc="-85">
                <a:latin typeface="굴림"/>
                <a:cs typeface="굴림"/>
              </a:rPr>
              <a:t> </a:t>
            </a:r>
            <a:r>
              <a:rPr sz="1400" b="1" spc="30">
                <a:latin typeface="굴림"/>
                <a:cs typeface="굴림"/>
              </a:rPr>
              <a:t>및</a:t>
            </a:r>
            <a:endParaRPr sz="1400" b="1" spc="30">
              <a:latin typeface="굴림"/>
              <a:cs typeface="굴림"/>
            </a:endParaRPr>
          </a:p>
          <a:p>
            <a:pPr marL="307340">
              <a:lnSpc>
                <a:spcPct val="100000"/>
              </a:lnSpc>
              <a:spcBef>
                <a:spcPts val="334"/>
              </a:spcBef>
              <a:defRPr/>
            </a:pPr>
            <a:r>
              <a:rPr sz="1400" b="1" spc="15">
                <a:latin typeface="굴림"/>
                <a:cs typeface="굴림"/>
              </a:rPr>
              <a:t>테스트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5519801"/>
            <a:ext cx="1143000" cy="5080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00"/>
            </a:solidFill>
          </a:ln>
        </p:spPr>
        <p:txBody>
          <a:bodyPr vert="horz" wrap="square" lIns="0" tIns="153670" rIns="0" bIns="0">
            <a:spAutoFit/>
          </a:bodyPr>
          <a:lstStyle/>
          <a:p>
            <a:pPr marL="220345">
              <a:lnSpc>
                <a:spcPct val="100000"/>
              </a:lnSpc>
              <a:spcBef>
                <a:spcPts val="1210"/>
              </a:spcBef>
              <a:defRPr/>
            </a:pPr>
            <a:r>
              <a:rPr sz="1400" b="1" spc="15">
                <a:latin typeface="굴림"/>
                <a:cs typeface="굴림"/>
              </a:rPr>
              <a:t>유지보수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9" name="object 9"/>
          <p:cNvGrpSpPr/>
          <p:nvPr/>
        </p:nvGrpSpPr>
        <p:grpSpPr>
          <a:xfrm rot="0">
            <a:off x="2857500" y="2976372"/>
            <a:ext cx="2133600" cy="2682875"/>
            <a:chOff x="2857500" y="2976372"/>
            <a:chExt cx="2133600" cy="2682875"/>
          </a:xfrm>
        </p:grpSpPr>
        <p:pic>
          <p:nvPicPr>
            <p:cNvPr id="10" name="object 10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43300" y="2976372"/>
              <a:ext cx="76200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57500" y="2996184"/>
              <a:ext cx="342900" cy="387350"/>
            </a:xfrm>
            <a:custGeom>
              <a:avLst/>
              <a:gdLst/>
              <a:rect l="l" t="t" r="r" b="b"/>
              <a:pathLst>
                <a:path w="342900" h="38735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4555"/>
                  </a:lnTo>
                  <a:lnTo>
                    <a:pt x="34543" y="387350"/>
                  </a:lnTo>
                  <a:lnTo>
                    <a:pt x="342900" y="387350"/>
                  </a:lnTo>
                  <a:lnTo>
                    <a:pt x="342900" y="381000"/>
                  </a:lnTo>
                  <a:lnTo>
                    <a:pt x="44450" y="381000"/>
                  </a:lnTo>
                  <a:lnTo>
                    <a:pt x="38100" y="374650"/>
                  </a:lnTo>
                  <a:lnTo>
                    <a:pt x="44450" y="374650"/>
                  </a:lnTo>
                  <a:lnTo>
                    <a:pt x="44450" y="63500"/>
                  </a:lnTo>
                  <a:close/>
                </a:path>
                <a:path w="342900" h="387350">
                  <a:moveTo>
                    <a:pt x="44450" y="374650"/>
                  </a:moveTo>
                  <a:lnTo>
                    <a:pt x="38100" y="374650"/>
                  </a:lnTo>
                  <a:lnTo>
                    <a:pt x="44450" y="381000"/>
                  </a:lnTo>
                  <a:lnTo>
                    <a:pt x="44450" y="374650"/>
                  </a:lnTo>
                  <a:close/>
                </a:path>
                <a:path w="342900" h="387350">
                  <a:moveTo>
                    <a:pt x="342900" y="374650"/>
                  </a:moveTo>
                  <a:lnTo>
                    <a:pt x="44450" y="374650"/>
                  </a:lnTo>
                  <a:lnTo>
                    <a:pt x="44450" y="381000"/>
                  </a:lnTo>
                  <a:lnTo>
                    <a:pt x="342900" y="381000"/>
                  </a:lnTo>
                  <a:lnTo>
                    <a:pt x="342900" y="374650"/>
                  </a:lnTo>
                  <a:close/>
                </a:path>
                <a:path w="342900" h="38735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342900" h="38735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2" name="object 12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000500" y="3704844"/>
              <a:ext cx="76200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14700" y="3724655"/>
              <a:ext cx="342900" cy="387350"/>
            </a:xfrm>
            <a:custGeom>
              <a:avLst/>
              <a:gdLst/>
              <a:rect l="l" t="t" r="r" b="b"/>
              <a:pathLst>
                <a:path w="342900" h="38735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4556"/>
                  </a:lnTo>
                  <a:lnTo>
                    <a:pt x="34544" y="387350"/>
                  </a:lnTo>
                  <a:lnTo>
                    <a:pt x="342900" y="387350"/>
                  </a:lnTo>
                  <a:lnTo>
                    <a:pt x="342900" y="381000"/>
                  </a:lnTo>
                  <a:lnTo>
                    <a:pt x="44450" y="381000"/>
                  </a:lnTo>
                  <a:lnTo>
                    <a:pt x="38100" y="374650"/>
                  </a:lnTo>
                  <a:lnTo>
                    <a:pt x="44450" y="374650"/>
                  </a:lnTo>
                  <a:lnTo>
                    <a:pt x="44450" y="63500"/>
                  </a:lnTo>
                  <a:close/>
                </a:path>
                <a:path w="342900" h="387350">
                  <a:moveTo>
                    <a:pt x="44450" y="374650"/>
                  </a:moveTo>
                  <a:lnTo>
                    <a:pt x="38100" y="374650"/>
                  </a:lnTo>
                  <a:lnTo>
                    <a:pt x="44450" y="381000"/>
                  </a:lnTo>
                  <a:lnTo>
                    <a:pt x="44450" y="374650"/>
                  </a:lnTo>
                  <a:close/>
                </a:path>
                <a:path w="342900" h="387350">
                  <a:moveTo>
                    <a:pt x="342900" y="374650"/>
                  </a:moveTo>
                  <a:lnTo>
                    <a:pt x="44450" y="374650"/>
                  </a:lnTo>
                  <a:lnTo>
                    <a:pt x="44450" y="381000"/>
                  </a:lnTo>
                  <a:lnTo>
                    <a:pt x="342900" y="381000"/>
                  </a:lnTo>
                  <a:lnTo>
                    <a:pt x="342900" y="374650"/>
                  </a:lnTo>
                  <a:close/>
                </a:path>
                <a:path w="342900" h="38735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342900" h="38735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4" name="object 14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457700" y="4466844"/>
              <a:ext cx="76200" cy="228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71900" y="4486655"/>
              <a:ext cx="342900" cy="387350"/>
            </a:xfrm>
            <a:custGeom>
              <a:avLst/>
              <a:gdLst/>
              <a:rect l="l" t="t" r="r" b="b"/>
              <a:pathLst>
                <a:path w="342900" h="38735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4556"/>
                  </a:lnTo>
                  <a:lnTo>
                    <a:pt x="34544" y="387350"/>
                  </a:lnTo>
                  <a:lnTo>
                    <a:pt x="342900" y="387350"/>
                  </a:lnTo>
                  <a:lnTo>
                    <a:pt x="342900" y="381000"/>
                  </a:lnTo>
                  <a:lnTo>
                    <a:pt x="44450" y="381000"/>
                  </a:lnTo>
                  <a:lnTo>
                    <a:pt x="38100" y="374650"/>
                  </a:lnTo>
                  <a:lnTo>
                    <a:pt x="44450" y="374650"/>
                  </a:lnTo>
                  <a:lnTo>
                    <a:pt x="44450" y="63500"/>
                  </a:lnTo>
                  <a:close/>
                </a:path>
                <a:path w="342900" h="387350">
                  <a:moveTo>
                    <a:pt x="44450" y="374650"/>
                  </a:moveTo>
                  <a:lnTo>
                    <a:pt x="38100" y="374650"/>
                  </a:lnTo>
                  <a:lnTo>
                    <a:pt x="44450" y="381000"/>
                  </a:lnTo>
                  <a:lnTo>
                    <a:pt x="44450" y="374650"/>
                  </a:lnTo>
                  <a:close/>
                </a:path>
                <a:path w="342900" h="387350">
                  <a:moveTo>
                    <a:pt x="342900" y="374650"/>
                  </a:moveTo>
                  <a:lnTo>
                    <a:pt x="44450" y="374650"/>
                  </a:lnTo>
                  <a:lnTo>
                    <a:pt x="44450" y="381000"/>
                  </a:lnTo>
                  <a:lnTo>
                    <a:pt x="342900" y="381000"/>
                  </a:lnTo>
                  <a:lnTo>
                    <a:pt x="342900" y="374650"/>
                  </a:lnTo>
                  <a:close/>
                </a:path>
                <a:path w="342900" h="38735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342900" h="38735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6" name="object 16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14900" y="5279136"/>
              <a:ext cx="76200" cy="228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29100" y="5271516"/>
              <a:ext cx="342900" cy="387350"/>
            </a:xfrm>
            <a:custGeom>
              <a:avLst/>
              <a:gdLst/>
              <a:rect l="l" t="t" r="r" b="b"/>
              <a:pathLst>
                <a:path w="342900" h="38735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84505"/>
                  </a:lnTo>
                  <a:lnTo>
                    <a:pt x="34544" y="387350"/>
                  </a:lnTo>
                  <a:lnTo>
                    <a:pt x="342900" y="387350"/>
                  </a:lnTo>
                  <a:lnTo>
                    <a:pt x="342900" y="381000"/>
                  </a:lnTo>
                  <a:lnTo>
                    <a:pt x="44450" y="381000"/>
                  </a:lnTo>
                  <a:lnTo>
                    <a:pt x="38100" y="374650"/>
                  </a:lnTo>
                  <a:lnTo>
                    <a:pt x="44450" y="374650"/>
                  </a:lnTo>
                  <a:lnTo>
                    <a:pt x="44450" y="63500"/>
                  </a:lnTo>
                  <a:close/>
                </a:path>
                <a:path w="342900" h="387350">
                  <a:moveTo>
                    <a:pt x="44450" y="374650"/>
                  </a:moveTo>
                  <a:lnTo>
                    <a:pt x="38100" y="374650"/>
                  </a:lnTo>
                  <a:lnTo>
                    <a:pt x="44450" y="381000"/>
                  </a:lnTo>
                  <a:lnTo>
                    <a:pt x="44450" y="374650"/>
                  </a:lnTo>
                  <a:close/>
                </a:path>
                <a:path w="342900" h="387350">
                  <a:moveTo>
                    <a:pt x="342900" y="374650"/>
                  </a:moveTo>
                  <a:lnTo>
                    <a:pt x="44450" y="374650"/>
                  </a:lnTo>
                  <a:lnTo>
                    <a:pt x="44450" y="381000"/>
                  </a:lnTo>
                  <a:lnTo>
                    <a:pt x="342900" y="381000"/>
                  </a:lnTo>
                  <a:lnTo>
                    <a:pt x="342900" y="374650"/>
                  </a:lnTo>
                  <a:close/>
                </a:path>
                <a:path w="342900" h="38735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342900" h="38735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07353" y="5617565"/>
            <a:ext cx="2673350" cy="4527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2.9&gt;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소프트웨어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개발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절차</a:t>
            </a:r>
            <a:endParaRPr sz="1400" b="1" spc="15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sz="1400" b="1">
                <a:latin typeface="돋움"/>
                <a:cs typeface="돋움"/>
              </a:rPr>
              <a:t>(waterfall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모델)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602043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5">
                <a:latin typeface="굴림"/>
                <a:cs typeface="굴림"/>
              </a:rPr>
              <a:t>데이터베이스를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기반으로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40">
                <a:latin typeface="굴림"/>
                <a:cs typeface="굴림"/>
              </a:rPr>
              <a:t>한</a:t>
            </a:r>
            <a:r>
              <a:rPr sz="2000" b="1" spc="-5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정보시스템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25">
                <a:latin typeface="굴림"/>
                <a:cs typeface="굴림"/>
              </a:rPr>
              <a:t>구축</a:t>
            </a:r>
            <a:r>
              <a:rPr sz="2000" b="1" spc="-7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절차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2878835"/>
            <a:ext cx="0" cy="2885440"/>
          </a:xfrm>
          <a:custGeom>
            <a:avLst/>
            <a:gdLst/>
            <a:rect l="l" t="t" r="r" b="b"/>
            <a:pathLst>
              <a:path h="2885440">
                <a:moveTo>
                  <a:pt x="0" y="2688336"/>
                </a:moveTo>
                <a:lnTo>
                  <a:pt x="0" y="2884932"/>
                </a:lnTo>
              </a:path>
              <a:path h="2885440">
                <a:moveTo>
                  <a:pt x="0" y="1378458"/>
                </a:moveTo>
                <a:lnTo>
                  <a:pt x="0" y="1836420"/>
                </a:lnTo>
              </a:path>
              <a:path h="2885440">
                <a:moveTo>
                  <a:pt x="0" y="0"/>
                </a:moveTo>
                <a:lnTo>
                  <a:pt x="0" y="525017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381000" y="3403091"/>
            <a:ext cx="845819" cy="2164080"/>
          </a:xfrm>
          <a:prstGeom prst="rect">
            <a:avLst/>
          </a:prstGeom>
          <a:solidFill>
            <a:srgbClr val="ffccff"/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66040" marR="58419" algn="ctr">
              <a:lnSpc>
                <a:spcPct val="99600"/>
              </a:lnSpc>
              <a:defRPr/>
            </a:pPr>
            <a:r>
              <a:rPr sz="1400">
                <a:latin typeface="굴림"/>
                <a:cs typeface="굴림"/>
              </a:rPr>
              <a:t>정보전략  계획수립  </a:t>
            </a:r>
            <a:r>
              <a:rPr sz="1400">
                <a:latin typeface="Times New Roman"/>
                <a:cs typeface="Times New Roman"/>
              </a:rPr>
              <a:t>(ISP)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 rot="0">
            <a:off x="2398776" y="3384550"/>
            <a:ext cx="885825" cy="891540"/>
            <a:chOff x="2398776" y="3384550"/>
            <a:chExt cx="885825" cy="891540"/>
          </a:xfrm>
        </p:grpSpPr>
        <p:sp>
          <p:nvSpPr>
            <p:cNvPr id="7" name="object 7"/>
            <p:cNvSpPr/>
            <p:nvPr/>
          </p:nvSpPr>
          <p:spPr>
            <a:xfrm>
              <a:off x="2417826" y="3403853"/>
              <a:ext cx="847725" cy="853440"/>
            </a:xfrm>
            <a:custGeom>
              <a:avLst/>
              <a:gdLst/>
              <a:rect l="l" t="t" r="r" b="b"/>
              <a:pathLst>
                <a:path w="847725" h="853439">
                  <a:moveTo>
                    <a:pt x="847344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847344" y="853440"/>
                  </a:lnTo>
                  <a:lnTo>
                    <a:pt x="8473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2398776" y="3384549"/>
              <a:ext cx="885825" cy="891540"/>
            </a:xfrm>
            <a:custGeom>
              <a:avLst/>
              <a:gdLst/>
              <a:rect l="l" t="t" r="r" b="b"/>
              <a:pathLst>
                <a:path w="885825" h="891539">
                  <a:moveTo>
                    <a:pt x="860044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853440"/>
                  </a:lnTo>
                  <a:lnTo>
                    <a:pt x="25400" y="866140"/>
                  </a:lnTo>
                  <a:lnTo>
                    <a:pt x="860044" y="866140"/>
                  </a:lnTo>
                  <a:lnTo>
                    <a:pt x="860044" y="853706"/>
                  </a:lnTo>
                  <a:lnTo>
                    <a:pt x="860044" y="853440"/>
                  </a:lnTo>
                  <a:lnTo>
                    <a:pt x="860044" y="38354"/>
                  </a:lnTo>
                  <a:lnTo>
                    <a:pt x="847344" y="38354"/>
                  </a:lnTo>
                  <a:lnTo>
                    <a:pt x="847344" y="853440"/>
                  </a:lnTo>
                  <a:lnTo>
                    <a:pt x="38100" y="853440"/>
                  </a:lnTo>
                  <a:lnTo>
                    <a:pt x="38100" y="38100"/>
                  </a:lnTo>
                  <a:lnTo>
                    <a:pt x="860044" y="38100"/>
                  </a:lnTo>
                  <a:lnTo>
                    <a:pt x="860044" y="25400"/>
                  </a:lnTo>
                  <a:close/>
                </a:path>
                <a:path w="885825" h="891539">
                  <a:moveTo>
                    <a:pt x="88544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878840"/>
                  </a:lnTo>
                  <a:lnTo>
                    <a:pt x="0" y="891540"/>
                  </a:lnTo>
                  <a:lnTo>
                    <a:pt x="885444" y="891540"/>
                  </a:lnTo>
                  <a:lnTo>
                    <a:pt x="885444" y="879106"/>
                  </a:lnTo>
                  <a:lnTo>
                    <a:pt x="885444" y="878840"/>
                  </a:lnTo>
                  <a:lnTo>
                    <a:pt x="885444" y="12954"/>
                  </a:lnTo>
                  <a:lnTo>
                    <a:pt x="872744" y="12954"/>
                  </a:lnTo>
                  <a:lnTo>
                    <a:pt x="872744" y="878840"/>
                  </a:lnTo>
                  <a:lnTo>
                    <a:pt x="12700" y="878840"/>
                  </a:lnTo>
                  <a:lnTo>
                    <a:pt x="12700" y="12700"/>
                  </a:lnTo>
                  <a:lnTo>
                    <a:pt x="885444" y="12700"/>
                  </a:lnTo>
                  <a:lnTo>
                    <a:pt x="885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17445" y="3403600"/>
            <a:ext cx="847725" cy="85344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5079" rIns="0" bIns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400">
              <a:latin typeface="Times New Roman"/>
              <a:cs typeface="Times New Roman"/>
            </a:endParaRPr>
          </a:p>
          <a:p>
            <a:pPr marL="154940" marR="149225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데이터  모델링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7445" y="4715255"/>
            <a:ext cx="847725" cy="85216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5079" rIns="0" bIns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4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프로세스</a:t>
            </a:r>
            <a:endParaRPr sz="1400">
              <a:latin typeface="굴림"/>
              <a:cs typeface="굴림"/>
            </a:endParaRPr>
          </a:p>
          <a:p>
            <a:pPr marL="154940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모델링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6347" y="4030979"/>
            <a:ext cx="844550" cy="852169"/>
          </a:xfrm>
          <a:prstGeom prst="rect">
            <a:avLst/>
          </a:prstGeom>
          <a:solidFill>
            <a:srgbClr val="ffccff"/>
          </a:solidFill>
          <a:ln w="9144">
            <a:solidFill>
              <a:srgbClr val="000000"/>
            </a:solidFill>
          </a:ln>
        </p:spPr>
        <p:txBody>
          <a:bodyPr vert="horz" wrap="square" lIns="0" tIns="5079" rIns="0" bIns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400">
              <a:latin typeface="Times New Roman"/>
              <a:cs typeface="Times New Roman"/>
            </a:endParaRPr>
          </a:p>
          <a:p>
            <a:pPr marL="154940" marR="146050" indent="88265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상관 </a:t>
            </a:r>
            <a:r>
              <a:rPr sz="1400" spc="5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모델링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4870" y="3403600"/>
            <a:ext cx="845819" cy="85344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00"/>
            </a:solidFill>
          </a:ln>
        </p:spPr>
        <p:txBody>
          <a:bodyPr vert="horz" wrap="square" lIns="0" tIns="102870" rIns="0" bIns="0">
            <a:spAutoFit/>
          </a:bodyPr>
          <a:lstStyle/>
          <a:p>
            <a:pPr algn="ctr">
              <a:lnSpc>
                <a:spcPts val="1675"/>
              </a:lnSpc>
              <a:spcBef>
                <a:spcPts val="810"/>
              </a:spcBef>
              <a:defRPr/>
            </a:pPr>
            <a:r>
              <a:rPr sz="1400">
                <a:latin typeface="굴림"/>
                <a:cs typeface="굴림"/>
              </a:rPr>
              <a:t>물리</a:t>
            </a:r>
            <a:endParaRPr sz="1400">
              <a:latin typeface="굴림"/>
              <a:cs typeface="굴림"/>
            </a:endParaRPr>
          </a:p>
          <a:p>
            <a:pPr algn="ctr">
              <a:lnSpc>
                <a:spcPts val="1675"/>
              </a:lnSpc>
              <a:defRPr/>
            </a:pPr>
            <a:r>
              <a:rPr sz="1400" spc="-10">
                <a:latin typeface="Times New Roman"/>
                <a:cs typeface="Times New Roman"/>
              </a:rPr>
              <a:t>DB</a:t>
            </a:r>
            <a:endParaRPr sz="1400" spc="-1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defRPr/>
            </a:pPr>
            <a:r>
              <a:rPr sz="140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4108" y="4715255"/>
            <a:ext cx="845819" cy="85216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102870" rIns="0" bIns="0">
            <a:spAutoFit/>
          </a:bodyPr>
          <a:lstStyle/>
          <a:p>
            <a:pPr marL="66040" marR="58419" algn="ctr">
              <a:lnSpc>
                <a:spcPct val="100000"/>
              </a:lnSpc>
              <a:spcBef>
                <a:spcPts val="810"/>
              </a:spcBef>
              <a:defRPr/>
            </a:pPr>
            <a:r>
              <a:rPr sz="1400">
                <a:latin typeface="굴림"/>
                <a:cs typeface="굴림"/>
              </a:rPr>
              <a:t>프로그램  </a:t>
            </a:r>
            <a:r>
              <a:rPr sz="1400">
                <a:latin typeface="Times New Roman"/>
                <a:cs typeface="Times New Roman"/>
              </a:rPr>
              <a:t>(</a:t>
            </a:r>
            <a:r>
              <a:rPr sz="1400">
                <a:latin typeface="굴림"/>
                <a:cs typeface="굴림"/>
              </a:rPr>
              <a:t>로직</a:t>
            </a:r>
            <a:r>
              <a:rPr sz="1400">
                <a:latin typeface="Times New Roman"/>
                <a:cs typeface="Times New Roman"/>
              </a:rPr>
              <a:t>) </a:t>
            </a:r>
            <a:r>
              <a:rPr sz="1400" spc="5">
                <a:latin typeface="Times New Roman"/>
                <a:cs typeface="Times New Roman"/>
              </a:rPr>
              <a:t> </a:t>
            </a:r>
            <a:r>
              <a:rPr sz="140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2629" y="3403600"/>
            <a:ext cx="847725" cy="85344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00"/>
            </a:solidFill>
          </a:ln>
        </p:spPr>
        <p:txBody>
          <a:bodyPr vert="horz" wrap="square" lIns="0" tIns="3175" rIns="0" bIns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  <a:defRPr/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defRPr/>
            </a:pPr>
            <a:r>
              <a:rPr sz="1400" spc="-10">
                <a:latin typeface="Times New Roman"/>
                <a:cs typeface="Times New Roman"/>
              </a:rPr>
              <a:t>DB</a:t>
            </a:r>
            <a:endParaRPr sz="1400" spc="-1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defRPr/>
            </a:pPr>
            <a:r>
              <a:rPr sz="1400">
                <a:latin typeface="굴림"/>
                <a:cs typeface="굴림"/>
              </a:rPr>
              <a:t>구축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1867" y="4715255"/>
            <a:ext cx="847725" cy="85216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5079" rIns="0" bIns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프로그램</a:t>
            </a:r>
            <a:endParaRPr sz="14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개발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0285" y="3403600"/>
            <a:ext cx="845819" cy="85344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00"/>
            </a:solidFill>
          </a:ln>
        </p:spPr>
        <p:txBody>
          <a:bodyPr vert="horz" wrap="square" lIns="0" tIns="3175" rIns="0" bIns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  <a:defRPr/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defRPr/>
            </a:pPr>
            <a:r>
              <a:rPr sz="1400" spc="-10">
                <a:latin typeface="Times New Roman"/>
                <a:cs typeface="Times New Roman"/>
              </a:rPr>
              <a:t>DB</a:t>
            </a:r>
            <a:endParaRPr sz="1400" spc="-1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defRPr/>
            </a:pPr>
            <a:r>
              <a:rPr sz="1400">
                <a:latin typeface="굴림"/>
                <a:cs typeface="굴림"/>
              </a:rPr>
              <a:t>튜닝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9523" y="4715255"/>
            <a:ext cx="845819" cy="85216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5079" rIns="0" bIns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4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프로그램</a:t>
            </a:r>
            <a:endParaRPr sz="1400">
              <a:latin typeface="굴림"/>
              <a:cs typeface="굴림"/>
            </a:endParaRPr>
          </a:p>
          <a:p>
            <a:pPr marL="155575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테스트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283" y="3403091"/>
            <a:ext cx="845819" cy="2164080"/>
          </a:xfrm>
          <a:prstGeom prst="rect">
            <a:avLst/>
          </a:prstGeom>
          <a:solidFill>
            <a:srgbClr val="ffcc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/>
            </a:pPr>
            <a:endParaRPr sz="21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defRPr/>
            </a:pPr>
            <a:r>
              <a:rPr sz="1400" spc="-5">
                <a:latin typeface="Times New Roman"/>
                <a:cs typeface="Times New Roman"/>
              </a:rPr>
              <a:t>RUN</a:t>
            </a:r>
            <a:endParaRPr sz="1400" spc="-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400">
                <a:latin typeface="Times New Roman"/>
                <a:cs typeface="Times New Roman"/>
              </a:rPr>
              <a:t>&amp;</a:t>
            </a: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  <a:defRPr/>
            </a:pPr>
            <a:r>
              <a:rPr sz="1400">
                <a:latin typeface="굴림"/>
                <a:cs typeface="굴림"/>
              </a:rPr>
              <a:t>유지보수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9" name="object 19"/>
          <p:cNvGrpSpPr/>
          <p:nvPr/>
        </p:nvGrpSpPr>
        <p:grpSpPr>
          <a:xfrm rot="0">
            <a:off x="1226756" y="2874073"/>
            <a:ext cx="6760845" cy="2894965"/>
            <a:chOff x="1226756" y="2874073"/>
            <a:chExt cx="6760845" cy="2894965"/>
          </a:xfrm>
        </p:grpSpPr>
        <p:sp>
          <p:nvSpPr>
            <p:cNvPr id="20" name="object 20"/>
            <p:cNvSpPr/>
            <p:nvPr/>
          </p:nvSpPr>
          <p:spPr>
            <a:xfrm>
              <a:off x="1226756" y="3821429"/>
              <a:ext cx="4575175" cy="1390650"/>
            </a:xfrm>
            <a:custGeom>
              <a:avLst/>
              <a:gdLst/>
              <a:rect l="l" t="t" r="r" b="b"/>
              <a:pathLst>
                <a:path w="4575175" h="1390650">
                  <a:moveTo>
                    <a:pt x="297243" y="37338"/>
                  </a:moveTo>
                  <a:lnTo>
                    <a:pt x="285521" y="31623"/>
                  </a:lnTo>
                  <a:lnTo>
                    <a:pt x="220662" y="0"/>
                  </a:lnTo>
                  <a:lnTo>
                    <a:pt x="220980" y="31762"/>
                  </a:lnTo>
                  <a:lnTo>
                    <a:pt x="0" y="34036"/>
                  </a:lnTo>
                  <a:lnTo>
                    <a:pt x="127" y="46736"/>
                  </a:lnTo>
                  <a:lnTo>
                    <a:pt x="221107" y="44462"/>
                  </a:lnTo>
                  <a:lnTo>
                    <a:pt x="221424" y="76200"/>
                  </a:lnTo>
                  <a:lnTo>
                    <a:pt x="297243" y="37338"/>
                  </a:lnTo>
                  <a:close/>
                </a:path>
                <a:path w="4575175" h="1390650">
                  <a:moveTo>
                    <a:pt x="2319591" y="957834"/>
                  </a:moveTo>
                  <a:lnTo>
                    <a:pt x="2306891" y="951484"/>
                  </a:lnTo>
                  <a:lnTo>
                    <a:pt x="2243391" y="919734"/>
                  </a:lnTo>
                  <a:lnTo>
                    <a:pt x="2243391" y="951484"/>
                  </a:lnTo>
                  <a:lnTo>
                    <a:pt x="2037651" y="951484"/>
                  </a:lnTo>
                  <a:lnTo>
                    <a:pt x="2037651" y="964184"/>
                  </a:lnTo>
                  <a:lnTo>
                    <a:pt x="2243391" y="964184"/>
                  </a:lnTo>
                  <a:lnTo>
                    <a:pt x="2243391" y="995934"/>
                  </a:lnTo>
                  <a:lnTo>
                    <a:pt x="2306891" y="964184"/>
                  </a:lnTo>
                  <a:lnTo>
                    <a:pt x="2319591" y="957834"/>
                  </a:lnTo>
                  <a:close/>
                </a:path>
                <a:path w="4575175" h="1390650">
                  <a:moveTo>
                    <a:pt x="2319591" y="302514"/>
                  </a:moveTo>
                  <a:lnTo>
                    <a:pt x="2306891" y="296164"/>
                  </a:lnTo>
                  <a:lnTo>
                    <a:pt x="2243391" y="264414"/>
                  </a:lnTo>
                  <a:lnTo>
                    <a:pt x="2243391" y="296164"/>
                  </a:lnTo>
                  <a:lnTo>
                    <a:pt x="2037651" y="296164"/>
                  </a:lnTo>
                  <a:lnTo>
                    <a:pt x="2037651" y="308864"/>
                  </a:lnTo>
                  <a:lnTo>
                    <a:pt x="2243391" y="308864"/>
                  </a:lnTo>
                  <a:lnTo>
                    <a:pt x="2243391" y="340614"/>
                  </a:lnTo>
                  <a:lnTo>
                    <a:pt x="2306891" y="308864"/>
                  </a:lnTo>
                  <a:lnTo>
                    <a:pt x="2319591" y="302514"/>
                  </a:lnTo>
                  <a:close/>
                </a:path>
                <a:path w="4575175" h="1390650">
                  <a:moveTo>
                    <a:pt x="3447351" y="986790"/>
                  </a:moveTo>
                  <a:lnTo>
                    <a:pt x="3434651" y="980440"/>
                  </a:lnTo>
                  <a:lnTo>
                    <a:pt x="3371151" y="948690"/>
                  </a:lnTo>
                  <a:lnTo>
                    <a:pt x="3371151" y="980440"/>
                  </a:lnTo>
                  <a:lnTo>
                    <a:pt x="3163887" y="980440"/>
                  </a:lnTo>
                  <a:lnTo>
                    <a:pt x="3163887" y="993140"/>
                  </a:lnTo>
                  <a:lnTo>
                    <a:pt x="3371151" y="993140"/>
                  </a:lnTo>
                  <a:lnTo>
                    <a:pt x="3371151" y="1024890"/>
                  </a:lnTo>
                  <a:lnTo>
                    <a:pt x="3434651" y="993140"/>
                  </a:lnTo>
                  <a:lnTo>
                    <a:pt x="3447351" y="986790"/>
                  </a:lnTo>
                  <a:close/>
                </a:path>
                <a:path w="4575175" h="1390650">
                  <a:moveTo>
                    <a:pt x="3447351" y="302514"/>
                  </a:moveTo>
                  <a:lnTo>
                    <a:pt x="3434651" y="296164"/>
                  </a:lnTo>
                  <a:lnTo>
                    <a:pt x="3371151" y="264414"/>
                  </a:lnTo>
                  <a:lnTo>
                    <a:pt x="3371151" y="296164"/>
                  </a:lnTo>
                  <a:lnTo>
                    <a:pt x="3163887" y="296164"/>
                  </a:lnTo>
                  <a:lnTo>
                    <a:pt x="3163887" y="308864"/>
                  </a:lnTo>
                  <a:lnTo>
                    <a:pt x="3371151" y="308864"/>
                  </a:lnTo>
                  <a:lnTo>
                    <a:pt x="3371151" y="340614"/>
                  </a:lnTo>
                  <a:lnTo>
                    <a:pt x="3434651" y="308864"/>
                  </a:lnTo>
                  <a:lnTo>
                    <a:pt x="3447351" y="302514"/>
                  </a:lnTo>
                  <a:close/>
                </a:path>
                <a:path w="4575175" h="1390650">
                  <a:moveTo>
                    <a:pt x="3921315" y="511302"/>
                  </a:moveTo>
                  <a:lnTo>
                    <a:pt x="3914965" y="498602"/>
                  </a:lnTo>
                  <a:lnTo>
                    <a:pt x="3883215" y="435102"/>
                  </a:lnTo>
                  <a:lnTo>
                    <a:pt x="3845115" y="511302"/>
                  </a:lnTo>
                  <a:lnTo>
                    <a:pt x="3876865" y="511302"/>
                  </a:lnTo>
                  <a:lnTo>
                    <a:pt x="3876865" y="817626"/>
                  </a:lnTo>
                  <a:lnTo>
                    <a:pt x="3845115" y="817626"/>
                  </a:lnTo>
                  <a:lnTo>
                    <a:pt x="3883215" y="893826"/>
                  </a:lnTo>
                  <a:lnTo>
                    <a:pt x="3914965" y="830326"/>
                  </a:lnTo>
                  <a:lnTo>
                    <a:pt x="3921315" y="817626"/>
                  </a:lnTo>
                  <a:lnTo>
                    <a:pt x="3889565" y="817626"/>
                  </a:lnTo>
                  <a:lnTo>
                    <a:pt x="3889565" y="511302"/>
                  </a:lnTo>
                  <a:lnTo>
                    <a:pt x="3921315" y="511302"/>
                  </a:lnTo>
                  <a:close/>
                </a:path>
                <a:path w="4575175" h="1390650">
                  <a:moveTo>
                    <a:pt x="4575111" y="1352550"/>
                  </a:moveTo>
                  <a:lnTo>
                    <a:pt x="4562411" y="1346200"/>
                  </a:lnTo>
                  <a:lnTo>
                    <a:pt x="4498911" y="1314450"/>
                  </a:lnTo>
                  <a:lnTo>
                    <a:pt x="4498911" y="1346200"/>
                  </a:lnTo>
                  <a:lnTo>
                    <a:pt x="4293171" y="1346200"/>
                  </a:lnTo>
                  <a:lnTo>
                    <a:pt x="4293171" y="1358900"/>
                  </a:lnTo>
                  <a:lnTo>
                    <a:pt x="4498911" y="1358900"/>
                  </a:lnTo>
                  <a:lnTo>
                    <a:pt x="4498911" y="1390650"/>
                  </a:lnTo>
                  <a:lnTo>
                    <a:pt x="4562411" y="1358900"/>
                  </a:lnTo>
                  <a:lnTo>
                    <a:pt x="4575111" y="1352550"/>
                  </a:lnTo>
                  <a:close/>
                </a:path>
                <a:path w="4575175" h="1390650">
                  <a:moveTo>
                    <a:pt x="4575111" y="40386"/>
                  </a:moveTo>
                  <a:lnTo>
                    <a:pt x="4562411" y="34036"/>
                  </a:lnTo>
                  <a:lnTo>
                    <a:pt x="4498911" y="2286"/>
                  </a:lnTo>
                  <a:lnTo>
                    <a:pt x="4498911" y="34036"/>
                  </a:lnTo>
                  <a:lnTo>
                    <a:pt x="4293171" y="34036"/>
                  </a:lnTo>
                  <a:lnTo>
                    <a:pt x="4293171" y="46736"/>
                  </a:lnTo>
                  <a:lnTo>
                    <a:pt x="4498911" y="46736"/>
                  </a:lnTo>
                  <a:lnTo>
                    <a:pt x="4498911" y="78486"/>
                  </a:lnTo>
                  <a:lnTo>
                    <a:pt x="4562411" y="46736"/>
                  </a:lnTo>
                  <a:lnTo>
                    <a:pt x="4575111" y="40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21" name="object 21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49211" y="3848099"/>
              <a:ext cx="210312" cy="76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49211" y="5119115"/>
              <a:ext cx="210312" cy="76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705344" y="3889247"/>
              <a:ext cx="281940" cy="1294130"/>
            </a:xfrm>
            <a:custGeom>
              <a:avLst/>
              <a:gdLst/>
              <a:rect l="l" t="t" r="r" b="b"/>
              <a:pathLst>
                <a:path w="281940" h="1294129">
                  <a:moveTo>
                    <a:pt x="281940" y="1255776"/>
                  </a:moveTo>
                  <a:lnTo>
                    <a:pt x="269240" y="1249426"/>
                  </a:lnTo>
                  <a:lnTo>
                    <a:pt x="205740" y="1217676"/>
                  </a:lnTo>
                  <a:lnTo>
                    <a:pt x="205740" y="1249426"/>
                  </a:lnTo>
                  <a:lnTo>
                    <a:pt x="0" y="1249426"/>
                  </a:lnTo>
                  <a:lnTo>
                    <a:pt x="0" y="1262126"/>
                  </a:lnTo>
                  <a:lnTo>
                    <a:pt x="205740" y="1262126"/>
                  </a:lnTo>
                  <a:lnTo>
                    <a:pt x="205740" y="1293876"/>
                  </a:lnTo>
                  <a:lnTo>
                    <a:pt x="269240" y="1262126"/>
                  </a:lnTo>
                  <a:lnTo>
                    <a:pt x="281940" y="1255776"/>
                  </a:lnTo>
                  <a:close/>
                </a:path>
                <a:path w="281940" h="1294129">
                  <a:moveTo>
                    <a:pt x="281940" y="38100"/>
                  </a:moveTo>
                  <a:lnTo>
                    <a:pt x="269240" y="31750"/>
                  </a:lnTo>
                  <a:lnTo>
                    <a:pt x="205740" y="0"/>
                  </a:lnTo>
                  <a:lnTo>
                    <a:pt x="20574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205740" y="44450"/>
                  </a:lnTo>
                  <a:lnTo>
                    <a:pt x="205740" y="76200"/>
                  </a:lnTo>
                  <a:lnTo>
                    <a:pt x="269240" y="44450"/>
                  </a:lnTo>
                  <a:lnTo>
                    <a:pt x="28194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object 24"/>
            <p:cNvSpPr/>
            <p:nvPr/>
          </p:nvSpPr>
          <p:spPr>
            <a:xfrm>
              <a:off x="5661659" y="2878835"/>
              <a:ext cx="2158365" cy="2885440"/>
            </a:xfrm>
            <a:custGeom>
              <a:avLst/>
              <a:gdLst/>
              <a:rect l="l" t="t" r="r" b="b"/>
              <a:pathLst>
                <a:path w="2158365" h="2885440">
                  <a:moveTo>
                    <a:pt x="0" y="0"/>
                  </a:moveTo>
                  <a:lnTo>
                    <a:pt x="0" y="2884932"/>
                  </a:lnTo>
                </a:path>
                <a:path w="2158365" h="2885440">
                  <a:moveTo>
                    <a:pt x="1074419" y="0"/>
                  </a:moveTo>
                  <a:lnTo>
                    <a:pt x="1074419" y="2884932"/>
                  </a:lnTo>
                </a:path>
                <a:path w="2158365" h="2885440">
                  <a:moveTo>
                    <a:pt x="2157984" y="0"/>
                  </a:moveTo>
                  <a:lnTo>
                    <a:pt x="2157984" y="2884932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object 25"/>
            <p:cNvSpPr/>
            <p:nvPr/>
          </p:nvSpPr>
          <p:spPr>
            <a:xfrm>
              <a:off x="2776728" y="4239767"/>
              <a:ext cx="4543425" cy="475615"/>
            </a:xfrm>
            <a:custGeom>
              <a:avLst/>
              <a:gdLst/>
              <a:rect l="l" t="t" r="r" b="b"/>
              <a:pathLst>
                <a:path w="4543425" h="475614">
                  <a:moveTo>
                    <a:pt x="76200" y="92964"/>
                  </a:moveTo>
                  <a:lnTo>
                    <a:pt x="69850" y="80264"/>
                  </a:lnTo>
                  <a:lnTo>
                    <a:pt x="38100" y="16764"/>
                  </a:lnTo>
                  <a:lnTo>
                    <a:pt x="0" y="92964"/>
                  </a:lnTo>
                  <a:lnTo>
                    <a:pt x="31750" y="92964"/>
                  </a:lnTo>
                  <a:lnTo>
                    <a:pt x="31750" y="399288"/>
                  </a:lnTo>
                  <a:lnTo>
                    <a:pt x="0" y="399288"/>
                  </a:lnTo>
                  <a:lnTo>
                    <a:pt x="38100" y="475488"/>
                  </a:lnTo>
                  <a:lnTo>
                    <a:pt x="69850" y="411988"/>
                  </a:lnTo>
                  <a:lnTo>
                    <a:pt x="76200" y="399288"/>
                  </a:lnTo>
                  <a:lnTo>
                    <a:pt x="44450" y="399288"/>
                  </a:lnTo>
                  <a:lnTo>
                    <a:pt x="44450" y="92964"/>
                  </a:lnTo>
                  <a:lnTo>
                    <a:pt x="76200" y="92964"/>
                  </a:lnTo>
                  <a:close/>
                </a:path>
                <a:path w="4543425" h="475614">
                  <a:moveTo>
                    <a:pt x="3485388" y="76200"/>
                  </a:moveTo>
                  <a:lnTo>
                    <a:pt x="3479038" y="63500"/>
                  </a:lnTo>
                  <a:lnTo>
                    <a:pt x="3447288" y="0"/>
                  </a:lnTo>
                  <a:lnTo>
                    <a:pt x="3409188" y="76200"/>
                  </a:lnTo>
                  <a:lnTo>
                    <a:pt x="3440938" y="76200"/>
                  </a:lnTo>
                  <a:lnTo>
                    <a:pt x="3440938" y="384048"/>
                  </a:lnTo>
                  <a:lnTo>
                    <a:pt x="3409188" y="384048"/>
                  </a:lnTo>
                  <a:lnTo>
                    <a:pt x="3447288" y="460248"/>
                  </a:lnTo>
                  <a:lnTo>
                    <a:pt x="3479038" y="396748"/>
                  </a:lnTo>
                  <a:lnTo>
                    <a:pt x="3485388" y="384048"/>
                  </a:lnTo>
                  <a:lnTo>
                    <a:pt x="3453638" y="384048"/>
                  </a:lnTo>
                  <a:lnTo>
                    <a:pt x="3453638" y="76200"/>
                  </a:lnTo>
                  <a:lnTo>
                    <a:pt x="3485388" y="76200"/>
                  </a:lnTo>
                  <a:close/>
                </a:path>
                <a:path w="4543425" h="475614">
                  <a:moveTo>
                    <a:pt x="4543044" y="89916"/>
                  </a:moveTo>
                  <a:lnTo>
                    <a:pt x="4536694" y="77216"/>
                  </a:lnTo>
                  <a:lnTo>
                    <a:pt x="4504944" y="13716"/>
                  </a:lnTo>
                  <a:lnTo>
                    <a:pt x="4466844" y="89916"/>
                  </a:lnTo>
                  <a:lnTo>
                    <a:pt x="4498594" y="89916"/>
                  </a:lnTo>
                  <a:lnTo>
                    <a:pt x="4498594" y="396240"/>
                  </a:lnTo>
                  <a:lnTo>
                    <a:pt x="4466844" y="396240"/>
                  </a:lnTo>
                  <a:lnTo>
                    <a:pt x="4504944" y="472440"/>
                  </a:lnTo>
                  <a:lnTo>
                    <a:pt x="4536694" y="408940"/>
                  </a:lnTo>
                  <a:lnTo>
                    <a:pt x="4543044" y="396240"/>
                  </a:lnTo>
                  <a:lnTo>
                    <a:pt x="4511294" y="396240"/>
                  </a:lnTo>
                  <a:lnTo>
                    <a:pt x="4511294" y="89916"/>
                  </a:lnTo>
                  <a:lnTo>
                    <a:pt x="4543044" y="89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object 26"/>
            <p:cNvSpPr/>
            <p:nvPr/>
          </p:nvSpPr>
          <p:spPr>
            <a:xfrm>
              <a:off x="3200400" y="3172967"/>
              <a:ext cx="990600" cy="640080"/>
            </a:xfrm>
            <a:custGeom>
              <a:avLst/>
              <a:gdLst/>
              <a:rect l="l" t="t" r="r" b="b"/>
              <a:pathLst>
                <a:path w="990600" h="640079">
                  <a:moveTo>
                    <a:pt x="412750" y="533400"/>
                  </a:moveTo>
                  <a:lnTo>
                    <a:pt x="165100" y="533400"/>
                  </a:lnTo>
                  <a:lnTo>
                    <a:pt x="61975" y="640080"/>
                  </a:lnTo>
                  <a:lnTo>
                    <a:pt x="412750" y="533400"/>
                  </a:lnTo>
                  <a:close/>
                </a:path>
                <a:path w="990600" h="640079">
                  <a:moveTo>
                    <a:pt x="9017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01700" y="533400"/>
                  </a:lnTo>
                  <a:lnTo>
                    <a:pt x="936325" y="526420"/>
                  </a:lnTo>
                  <a:lnTo>
                    <a:pt x="964580" y="507380"/>
                  </a:lnTo>
                  <a:lnTo>
                    <a:pt x="983620" y="479125"/>
                  </a:lnTo>
                  <a:lnTo>
                    <a:pt x="990600" y="444500"/>
                  </a:lnTo>
                  <a:lnTo>
                    <a:pt x="990600" y="88900"/>
                  </a:lnTo>
                  <a:lnTo>
                    <a:pt x="983620" y="54274"/>
                  </a:lnTo>
                  <a:lnTo>
                    <a:pt x="964580" y="26019"/>
                  </a:lnTo>
                  <a:lnTo>
                    <a:pt x="936325" y="6979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0400" y="3172967"/>
              <a:ext cx="990600" cy="640080"/>
            </a:xfrm>
            <a:custGeom>
              <a:avLst/>
              <a:gdLst/>
              <a:rect l="l" t="t" r="r" b="b"/>
              <a:pathLst>
                <a:path w="990600" h="640079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65100" y="0"/>
                  </a:lnTo>
                  <a:lnTo>
                    <a:pt x="412750" y="0"/>
                  </a:lnTo>
                  <a:lnTo>
                    <a:pt x="901700" y="0"/>
                  </a:lnTo>
                  <a:lnTo>
                    <a:pt x="936325" y="6979"/>
                  </a:lnTo>
                  <a:lnTo>
                    <a:pt x="964580" y="26019"/>
                  </a:lnTo>
                  <a:lnTo>
                    <a:pt x="983620" y="54274"/>
                  </a:lnTo>
                  <a:lnTo>
                    <a:pt x="990600" y="88900"/>
                  </a:lnTo>
                  <a:lnTo>
                    <a:pt x="990600" y="311150"/>
                  </a:lnTo>
                  <a:lnTo>
                    <a:pt x="990600" y="444500"/>
                  </a:lnTo>
                  <a:lnTo>
                    <a:pt x="983620" y="479125"/>
                  </a:lnTo>
                  <a:lnTo>
                    <a:pt x="964580" y="507380"/>
                  </a:lnTo>
                  <a:lnTo>
                    <a:pt x="936325" y="526420"/>
                  </a:lnTo>
                  <a:lnTo>
                    <a:pt x="901700" y="533400"/>
                  </a:lnTo>
                  <a:lnTo>
                    <a:pt x="412750" y="533400"/>
                  </a:lnTo>
                  <a:lnTo>
                    <a:pt x="61975" y="640080"/>
                  </a:lnTo>
                  <a:lnTo>
                    <a:pt x="165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88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80643" y="2786633"/>
            <a:ext cx="1121410" cy="239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15">
                <a:latin typeface="굴림"/>
                <a:cs typeface="굴림"/>
              </a:rPr>
              <a:t>요구</a:t>
            </a:r>
            <a:r>
              <a:rPr sz="1400" b="1" spc="5">
                <a:latin typeface="굴림"/>
                <a:cs typeface="굴림"/>
              </a:rPr>
              <a:t>사</a:t>
            </a:r>
            <a:r>
              <a:rPr sz="1400" b="1" spc="30">
                <a:latin typeface="굴림"/>
                <a:cs typeface="굴림"/>
              </a:rPr>
              <a:t>항</a:t>
            </a:r>
            <a:r>
              <a:rPr sz="1400" b="1" spc="-185">
                <a:latin typeface="굴림"/>
                <a:cs typeface="굴림"/>
              </a:rPr>
              <a:t> </a:t>
            </a:r>
            <a:r>
              <a:rPr sz="1400" b="1" spc="15">
                <a:latin typeface="굴림"/>
                <a:cs typeface="굴림"/>
              </a:rPr>
              <a:t>분석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13175" y="2775585"/>
            <a:ext cx="379095" cy="239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15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9253" y="2775585"/>
            <a:ext cx="379095" cy="239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15">
                <a:latin typeface="굴림"/>
                <a:cs typeface="굴림"/>
              </a:rPr>
              <a:t>구현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74205" y="2771978"/>
            <a:ext cx="556260" cy="45339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15">
                <a:latin typeface="굴림"/>
                <a:cs typeface="굴림"/>
              </a:rPr>
              <a:t>통합및</a:t>
            </a:r>
            <a:endParaRPr sz="1400" b="1" spc="15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defRPr/>
            </a:pPr>
            <a:r>
              <a:rPr sz="1400" b="1" spc="15">
                <a:latin typeface="굴림"/>
                <a:cs typeface="굴림"/>
              </a:rPr>
              <a:t>테스트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37956" y="2771978"/>
            <a:ext cx="733425" cy="240029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15">
                <a:latin typeface="굴림"/>
                <a:cs typeface="굴림"/>
              </a:rPr>
              <a:t>유지</a:t>
            </a:r>
            <a:r>
              <a:rPr sz="1400" b="1">
                <a:latin typeface="굴림"/>
                <a:cs typeface="굴림"/>
              </a:rPr>
              <a:t>보</a:t>
            </a:r>
            <a:r>
              <a:rPr sz="1400" b="1" spc="30">
                <a:latin typeface="굴림"/>
                <a:cs typeface="굴림"/>
              </a:rPr>
              <a:t>수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58388" y="3228848"/>
            <a:ext cx="675005" cy="45275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70485">
              <a:lnSpc>
                <a:spcPct val="100000"/>
              </a:lnSpc>
              <a:spcBef>
                <a:spcPts val="104"/>
              </a:spcBef>
              <a:defRPr/>
            </a:pPr>
            <a:r>
              <a:rPr sz="1400">
                <a:latin typeface="굴림"/>
                <a:cs typeface="굴림"/>
              </a:rPr>
              <a:t>논리적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defRPr/>
            </a:pPr>
            <a:r>
              <a:rPr sz="1400" spc="-5">
                <a:latin typeface="Times New Roman"/>
                <a:cs typeface="Times New Roman"/>
              </a:rPr>
              <a:t>DB</a:t>
            </a:r>
            <a:r>
              <a:rPr sz="1400" spc="-85">
                <a:latin typeface="Times New Roman"/>
                <a:cs typeface="Times New Roman"/>
              </a:rPr>
              <a:t> </a:t>
            </a:r>
            <a:r>
              <a:rPr sz="140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6380" y="3401567"/>
            <a:ext cx="617220" cy="2164080"/>
          </a:xfrm>
          <a:prstGeom prst="rect">
            <a:avLst/>
          </a:prstGeom>
          <a:solidFill>
            <a:srgbClr val="ffcc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defRPr/>
            </a:pPr>
            <a:endParaRPr sz="1700">
              <a:latin typeface="Times New Roman"/>
              <a:cs typeface="Times New Roman"/>
            </a:endParaRPr>
          </a:p>
          <a:p>
            <a:pPr marL="130175" marR="122555">
              <a:lnSpc>
                <a:spcPct val="100000"/>
              </a:lnSpc>
              <a:defRPr/>
            </a:pPr>
            <a:r>
              <a:rPr sz="1400">
                <a:latin typeface="굴림"/>
                <a:cs typeface="굴림"/>
              </a:rPr>
              <a:t>업무  분석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48092" y="3821429"/>
            <a:ext cx="1190625" cy="1295400"/>
          </a:xfrm>
          <a:custGeom>
            <a:avLst/>
            <a:gdLst/>
            <a:rect l="l" t="t" r="r" b="b"/>
            <a:pathLst>
              <a:path w="1190625" h="1295400">
                <a:moveTo>
                  <a:pt x="297243" y="1253490"/>
                </a:moveTo>
                <a:lnTo>
                  <a:pt x="285521" y="1247775"/>
                </a:lnTo>
                <a:lnTo>
                  <a:pt x="220662" y="1216152"/>
                </a:lnTo>
                <a:lnTo>
                  <a:pt x="220980" y="1247914"/>
                </a:lnTo>
                <a:lnTo>
                  <a:pt x="0" y="1250188"/>
                </a:lnTo>
                <a:lnTo>
                  <a:pt x="127" y="1262888"/>
                </a:lnTo>
                <a:lnTo>
                  <a:pt x="221107" y="1260614"/>
                </a:lnTo>
                <a:lnTo>
                  <a:pt x="221424" y="1292352"/>
                </a:lnTo>
                <a:lnTo>
                  <a:pt x="297243" y="1253490"/>
                </a:lnTo>
                <a:close/>
              </a:path>
              <a:path w="1190625" h="1295400">
                <a:moveTo>
                  <a:pt x="1190307" y="1256538"/>
                </a:moveTo>
                <a:lnTo>
                  <a:pt x="1178585" y="1250823"/>
                </a:lnTo>
                <a:lnTo>
                  <a:pt x="1113726" y="1219200"/>
                </a:lnTo>
                <a:lnTo>
                  <a:pt x="1114044" y="1250962"/>
                </a:lnTo>
                <a:lnTo>
                  <a:pt x="893000" y="1253236"/>
                </a:lnTo>
                <a:lnTo>
                  <a:pt x="893254" y="1265936"/>
                </a:lnTo>
                <a:lnTo>
                  <a:pt x="1114171" y="1263662"/>
                </a:lnTo>
                <a:lnTo>
                  <a:pt x="1114488" y="1295400"/>
                </a:lnTo>
                <a:lnTo>
                  <a:pt x="1190307" y="1256538"/>
                </a:lnTo>
                <a:close/>
              </a:path>
              <a:path w="1190625" h="1295400">
                <a:moveTo>
                  <a:pt x="1190307" y="37338"/>
                </a:moveTo>
                <a:lnTo>
                  <a:pt x="1178585" y="31623"/>
                </a:lnTo>
                <a:lnTo>
                  <a:pt x="1113726" y="0"/>
                </a:lnTo>
                <a:lnTo>
                  <a:pt x="1114044" y="31762"/>
                </a:lnTo>
                <a:lnTo>
                  <a:pt x="893000" y="34036"/>
                </a:lnTo>
                <a:lnTo>
                  <a:pt x="893254" y="46736"/>
                </a:lnTo>
                <a:lnTo>
                  <a:pt x="1114171" y="44462"/>
                </a:lnTo>
                <a:lnTo>
                  <a:pt x="1114488" y="76200"/>
                </a:lnTo>
                <a:lnTo>
                  <a:pt x="1190307" y="37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object 36"/>
          <p:cNvSpPr txBox="1"/>
          <p:nvPr/>
        </p:nvSpPr>
        <p:spPr>
          <a:xfrm>
            <a:off x="3093847" y="6058915"/>
            <a:ext cx="277495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2.10&gt;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정보시스템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구축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절차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3983990" cy="72009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5">
                <a:solidFill>
                  <a:srgbClr val="3333cc"/>
                </a:solidFill>
                <a:latin typeface="굴림"/>
                <a:cs typeface="굴림"/>
              </a:rPr>
              <a:t>정보전략계획수립</a:t>
            </a:r>
            <a:endParaRPr sz="2000" b="1" spc="5">
              <a:solidFill>
                <a:srgbClr val="3333cc"/>
              </a:solidFill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  <a:defRPr/>
            </a:pPr>
            <a:r>
              <a:rPr sz="1800">
                <a:latin typeface="굴림"/>
                <a:cs typeface="굴림"/>
              </a:rPr>
              <a:t>–	</a:t>
            </a:r>
            <a:r>
              <a:rPr sz="1800" b="1" spc="20">
                <a:latin typeface="굴림"/>
                <a:cs typeface="굴림"/>
              </a:rPr>
              <a:t>기업의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경영전략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및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장단점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분석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590800"/>
            <a:ext cx="6629400" cy="3657600"/>
          </a:xfrm>
          <a:custGeom>
            <a:avLst/>
            <a:gdLst/>
            <a:rect l="l" t="t" r="r" b="b"/>
            <a:pathLst>
              <a:path w="6629400" h="3657600">
                <a:moveTo>
                  <a:pt x="0" y="3657600"/>
                </a:moveTo>
                <a:lnTo>
                  <a:pt x="6629400" y="3657600"/>
                </a:lnTo>
                <a:lnTo>
                  <a:pt x="66294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615694" y="5192802"/>
            <a:ext cx="2331720" cy="913130"/>
          </a:xfrm>
          <a:prstGeom prst="rect">
            <a:avLst/>
          </a:prstGeom>
        </p:spPr>
        <p:txBody>
          <a:bodyPr vert="horz" wrap="square" lIns="0" tIns="143510" rIns="0" bIns="0">
            <a:spAutoFit/>
          </a:bodyPr>
          <a:lstStyle/>
          <a:p>
            <a:pPr marL="142875" indent="-143510">
              <a:lnSpc>
                <a:spcPct val="100000"/>
              </a:lnSpc>
              <a:spcBef>
                <a:spcPts val="1130"/>
              </a:spcBef>
              <a:buFont typeface="Wingdings"/>
              <a:buChar char="§"/>
              <a:tabLst>
                <a:tab pos="143510" algn="l"/>
              </a:tabLst>
              <a:defRPr/>
            </a:pPr>
            <a:r>
              <a:rPr sz="1600" b="1" spc="10">
                <a:latin typeface="굴림"/>
                <a:cs typeface="굴림"/>
              </a:rPr>
              <a:t>현</a:t>
            </a:r>
            <a:r>
              <a:rPr sz="1600" b="1" spc="25">
                <a:latin typeface="굴림"/>
                <a:cs typeface="굴림"/>
              </a:rPr>
              <a:t>행</a:t>
            </a:r>
            <a:r>
              <a:rPr sz="1600" b="1" spc="-155">
                <a:latin typeface="굴림"/>
                <a:cs typeface="굴림"/>
              </a:rPr>
              <a:t> </a:t>
            </a:r>
            <a:r>
              <a:rPr sz="1600" b="1" spc="10">
                <a:latin typeface="굴림"/>
                <a:cs typeface="굴림"/>
              </a:rPr>
              <a:t>정보시스</a:t>
            </a:r>
            <a:r>
              <a:rPr sz="1600" b="1" spc="25">
                <a:latin typeface="굴림"/>
                <a:cs typeface="굴림"/>
              </a:rPr>
              <a:t>템</a:t>
            </a:r>
            <a:r>
              <a:rPr sz="1600" b="1" spc="-155">
                <a:latin typeface="굴림"/>
                <a:cs typeface="굴림"/>
              </a:rPr>
              <a:t> </a:t>
            </a:r>
            <a:r>
              <a:rPr sz="1600" b="1" spc="10">
                <a:latin typeface="굴림"/>
                <a:cs typeface="굴림"/>
              </a:rPr>
              <a:t>평가</a:t>
            </a:r>
            <a:endParaRPr sz="1600" b="1" spc="10">
              <a:latin typeface="굴림"/>
              <a:cs typeface="굴림"/>
            </a:endParaRPr>
          </a:p>
          <a:p>
            <a:pPr marL="316865" lvl="1" indent="-114935">
              <a:lnSpc>
                <a:spcPct val="100000"/>
              </a:lnSpc>
              <a:spcBef>
                <a:spcPts val="770"/>
              </a:spcBef>
              <a:buChar char="–"/>
              <a:tabLst>
                <a:tab pos="317500" algn="l"/>
                <a:tab pos="1282700" algn="l"/>
              </a:tabLst>
              <a:defRPr/>
            </a:pPr>
            <a:r>
              <a:rPr sz="1200" spc="-5">
                <a:latin typeface="Times New Roman"/>
                <a:cs typeface="Times New Roman"/>
              </a:rPr>
              <a:t>HOST	</a:t>
            </a:r>
            <a:r>
              <a:rPr sz="1200">
                <a:latin typeface="Times New Roman"/>
                <a:cs typeface="Times New Roman"/>
              </a:rPr>
              <a:t>–</a:t>
            </a:r>
            <a:r>
              <a:rPr sz="1200" spc="-45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N/W</a:t>
            </a:r>
            <a:endParaRPr sz="1200">
              <a:latin typeface="Times New Roman"/>
              <a:cs typeface="Times New Roman"/>
            </a:endParaRPr>
          </a:p>
          <a:p>
            <a:pPr marL="333375" lvl="1" indent="-105410">
              <a:lnSpc>
                <a:spcPct val="100000"/>
              </a:lnSpc>
              <a:spcBef>
                <a:spcPts val="385"/>
              </a:spcBef>
              <a:buChar char="–"/>
              <a:tabLst>
                <a:tab pos="334010" algn="l"/>
                <a:tab pos="1246505" algn="l"/>
              </a:tabLst>
              <a:defRPr/>
            </a:pPr>
            <a:r>
              <a:rPr sz="1200" spc="-5">
                <a:latin typeface="Times New Roman"/>
                <a:cs typeface="Times New Roman"/>
              </a:rPr>
              <a:t>Application	</a:t>
            </a:r>
            <a:r>
              <a:rPr sz="1200">
                <a:latin typeface="Times New Roman"/>
                <a:cs typeface="Times New Roman"/>
              </a:rPr>
              <a:t>–</a:t>
            </a:r>
            <a:r>
              <a:rPr sz="1200" spc="-3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Language,</a:t>
            </a:r>
            <a:r>
              <a:rPr sz="1200" spc="10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Tool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7152" y="4038600"/>
            <a:ext cx="2910840" cy="1143000"/>
          </a:xfrm>
          <a:custGeom>
            <a:avLst/>
            <a:gdLst/>
            <a:rect l="l" t="t" r="r" b="b"/>
            <a:pathLst>
              <a:path w="2910840" h="1143000">
                <a:moveTo>
                  <a:pt x="0" y="1143000"/>
                </a:moveTo>
                <a:lnTo>
                  <a:pt x="2910840" y="1143000"/>
                </a:lnTo>
                <a:lnTo>
                  <a:pt x="291084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1676145" y="4371213"/>
            <a:ext cx="2235200" cy="5746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88265" indent="-88900">
              <a:lnSpc>
                <a:spcPct val="100000"/>
              </a:lnSpc>
              <a:spcBef>
                <a:spcPts val="100"/>
              </a:spcBef>
              <a:buFont typeface="Times New Roman"/>
              <a:buChar char="-"/>
              <a:tabLst>
                <a:tab pos="88900" algn="l"/>
              </a:tabLst>
              <a:defRPr/>
            </a:pPr>
            <a:r>
              <a:rPr sz="1200">
                <a:latin typeface="굴림"/>
                <a:cs typeface="굴림"/>
              </a:rPr>
              <a:t>의사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결정을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위한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경영정보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미비</a:t>
            </a:r>
            <a:endParaRPr sz="1200">
              <a:latin typeface="굴림"/>
              <a:cs typeface="굴림"/>
            </a:endParaRPr>
          </a:p>
          <a:p>
            <a:pPr marL="88265" indent="-88900">
              <a:lnSpc>
                <a:spcPct val="100000"/>
              </a:lnSpc>
              <a:buFont typeface="Times New Roman"/>
              <a:buChar char="-"/>
              <a:tabLst>
                <a:tab pos="88900" algn="l"/>
              </a:tabLst>
              <a:defRPr/>
            </a:pPr>
            <a:r>
              <a:rPr sz="1200">
                <a:latin typeface="굴림"/>
                <a:cs typeface="굴림"/>
              </a:rPr>
              <a:t>부서간의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유기적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협조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부족</a:t>
            </a:r>
            <a:endParaRPr sz="1200">
              <a:latin typeface="굴림"/>
              <a:cs typeface="굴림"/>
            </a:endParaRPr>
          </a:p>
          <a:p>
            <a:pPr marL="88265" indent="-88900">
              <a:lnSpc>
                <a:spcPct val="100000"/>
              </a:lnSpc>
              <a:buFont typeface="Times New Roman"/>
              <a:buChar char="-"/>
              <a:tabLst>
                <a:tab pos="88900" algn="l"/>
              </a:tabLst>
              <a:defRPr/>
            </a:pPr>
            <a:r>
              <a:rPr sz="1200">
                <a:latin typeface="굴림"/>
                <a:cs typeface="굴림"/>
              </a:rPr>
              <a:t>체계적인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재무관리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부족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4484" y="4038600"/>
            <a:ext cx="2909570" cy="1143000"/>
          </a:xfrm>
          <a:custGeom>
            <a:avLst/>
            <a:gdLst/>
            <a:rect l="l" t="t" r="r" b="b"/>
            <a:pathLst>
              <a:path w="2909570" h="1143000">
                <a:moveTo>
                  <a:pt x="0" y="1143000"/>
                </a:moveTo>
                <a:lnTo>
                  <a:pt x="2909316" y="1143000"/>
                </a:lnTo>
                <a:lnTo>
                  <a:pt x="290931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4712842" y="4371213"/>
            <a:ext cx="2197100" cy="5746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88265" indent="-88900">
              <a:lnSpc>
                <a:spcPct val="100000"/>
              </a:lnSpc>
              <a:spcBef>
                <a:spcPts val="100"/>
              </a:spcBef>
              <a:buFont typeface="Times New Roman"/>
              <a:buChar char="-"/>
              <a:tabLst>
                <a:tab pos="88900" algn="l"/>
              </a:tabLst>
              <a:defRPr/>
            </a:pPr>
            <a:r>
              <a:rPr sz="1200">
                <a:latin typeface="굴림"/>
                <a:cs typeface="굴림"/>
              </a:rPr>
              <a:t>데이터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공유로</a:t>
            </a:r>
            <a:r>
              <a:rPr sz="1200" spc="-104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부서간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정보교류</a:t>
            </a:r>
            <a:endParaRPr sz="1200">
              <a:latin typeface="굴림"/>
              <a:cs typeface="굴림"/>
            </a:endParaRPr>
          </a:p>
          <a:p>
            <a:pPr marL="88265" indent="-88900">
              <a:lnSpc>
                <a:spcPct val="100000"/>
              </a:lnSpc>
              <a:buFont typeface="Times New Roman"/>
              <a:buChar char="-"/>
              <a:tabLst>
                <a:tab pos="88900" algn="l"/>
              </a:tabLst>
              <a:defRPr/>
            </a:pPr>
            <a:r>
              <a:rPr sz="1200">
                <a:latin typeface="굴림"/>
                <a:cs typeface="굴림"/>
              </a:rPr>
              <a:t>경영정보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시스템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구축</a:t>
            </a:r>
            <a:endParaRPr sz="1200">
              <a:latin typeface="굴림"/>
              <a:cs typeface="굴림"/>
            </a:endParaRPr>
          </a:p>
          <a:p>
            <a:pPr marL="88265" indent="-88900">
              <a:lnSpc>
                <a:spcPct val="100000"/>
              </a:lnSpc>
              <a:buFont typeface="Times New Roman"/>
              <a:buChar char="-"/>
              <a:tabLst>
                <a:tab pos="88900" algn="l"/>
              </a:tabLst>
              <a:defRPr/>
            </a:pPr>
            <a:r>
              <a:rPr sz="1200">
                <a:latin typeface="굴림"/>
                <a:cs typeface="굴림"/>
              </a:rPr>
              <a:t>기능위주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Symbol"/>
                <a:cs typeface="Symbol"/>
              </a:rPr>
              <a:t></a:t>
            </a:r>
            <a:r>
              <a:rPr sz="120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P</a:t>
            </a:r>
            <a:r>
              <a:rPr sz="1200">
                <a:latin typeface="Times New Roman"/>
                <a:cs typeface="Times New Roman"/>
              </a:rPr>
              <a:t>ro</a:t>
            </a:r>
            <a:r>
              <a:rPr sz="1200" spc="-10">
                <a:latin typeface="Times New Roman"/>
                <a:cs typeface="Times New Roman"/>
              </a:rPr>
              <a:t>c</a:t>
            </a:r>
            <a:r>
              <a:rPr sz="1200" spc="-5">
                <a:latin typeface="Times New Roman"/>
                <a:cs typeface="Times New Roman"/>
              </a:rPr>
              <a:t>ess</a:t>
            </a:r>
            <a:r>
              <a:rPr sz="1200">
                <a:latin typeface="Times New Roman"/>
                <a:cs typeface="Times New Roman"/>
              </a:rPr>
              <a:t> </a:t>
            </a:r>
            <a:r>
              <a:rPr sz="1200">
                <a:latin typeface="굴림"/>
                <a:cs typeface="굴림"/>
              </a:rPr>
              <a:t>위주로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10" name="object 10"/>
          <p:cNvGrpSpPr/>
          <p:nvPr/>
        </p:nvGrpSpPr>
        <p:grpSpPr>
          <a:xfrm rot="0">
            <a:off x="2288857" y="3881437"/>
            <a:ext cx="1148080" cy="390525"/>
            <a:chOff x="2288857" y="3881437"/>
            <a:chExt cx="1148080" cy="390525"/>
          </a:xfrm>
        </p:grpSpPr>
        <p:sp>
          <p:nvSpPr>
            <p:cNvPr id="11" name="object 11"/>
            <p:cNvSpPr/>
            <p:nvPr/>
          </p:nvSpPr>
          <p:spPr>
            <a:xfrm>
              <a:off x="2293620" y="3886200"/>
              <a:ext cx="1138555" cy="381000"/>
            </a:xfrm>
            <a:custGeom>
              <a:avLst/>
              <a:gdLst/>
              <a:rect l="l" t="t" r="r" b="b"/>
              <a:pathLst>
                <a:path w="1138554" h="381000">
                  <a:moveTo>
                    <a:pt x="569213" y="0"/>
                  </a:moveTo>
                  <a:lnTo>
                    <a:pt x="502839" y="1282"/>
                  </a:lnTo>
                  <a:lnTo>
                    <a:pt x="438712" y="5034"/>
                  </a:lnTo>
                  <a:lnTo>
                    <a:pt x="377258" y="11111"/>
                  </a:lnTo>
                  <a:lnTo>
                    <a:pt x="318906" y="19372"/>
                  </a:lnTo>
                  <a:lnTo>
                    <a:pt x="264084" y="29671"/>
                  </a:lnTo>
                  <a:lnTo>
                    <a:pt x="213217" y="41867"/>
                  </a:lnTo>
                  <a:lnTo>
                    <a:pt x="166735" y="55816"/>
                  </a:lnTo>
                  <a:lnTo>
                    <a:pt x="125063" y="71374"/>
                  </a:lnTo>
                  <a:lnTo>
                    <a:pt x="88630" y="88399"/>
                  </a:lnTo>
                  <a:lnTo>
                    <a:pt x="33189" y="126273"/>
                  </a:lnTo>
                  <a:lnTo>
                    <a:pt x="3830" y="168293"/>
                  </a:lnTo>
                  <a:lnTo>
                    <a:pt x="0" y="190500"/>
                  </a:lnTo>
                  <a:lnTo>
                    <a:pt x="3830" y="212706"/>
                  </a:lnTo>
                  <a:lnTo>
                    <a:pt x="33189" y="254726"/>
                  </a:lnTo>
                  <a:lnTo>
                    <a:pt x="88630" y="292600"/>
                  </a:lnTo>
                  <a:lnTo>
                    <a:pt x="125063" y="309625"/>
                  </a:lnTo>
                  <a:lnTo>
                    <a:pt x="166735" y="325183"/>
                  </a:lnTo>
                  <a:lnTo>
                    <a:pt x="213217" y="339132"/>
                  </a:lnTo>
                  <a:lnTo>
                    <a:pt x="264084" y="351328"/>
                  </a:lnTo>
                  <a:lnTo>
                    <a:pt x="318906" y="361627"/>
                  </a:lnTo>
                  <a:lnTo>
                    <a:pt x="377258" y="369888"/>
                  </a:lnTo>
                  <a:lnTo>
                    <a:pt x="438712" y="375965"/>
                  </a:lnTo>
                  <a:lnTo>
                    <a:pt x="502839" y="379717"/>
                  </a:lnTo>
                  <a:lnTo>
                    <a:pt x="569213" y="381000"/>
                  </a:lnTo>
                  <a:lnTo>
                    <a:pt x="635588" y="379717"/>
                  </a:lnTo>
                  <a:lnTo>
                    <a:pt x="699715" y="375965"/>
                  </a:lnTo>
                  <a:lnTo>
                    <a:pt x="761169" y="369888"/>
                  </a:lnTo>
                  <a:lnTo>
                    <a:pt x="819521" y="361627"/>
                  </a:lnTo>
                  <a:lnTo>
                    <a:pt x="874343" y="351328"/>
                  </a:lnTo>
                  <a:lnTo>
                    <a:pt x="925210" y="339132"/>
                  </a:lnTo>
                  <a:lnTo>
                    <a:pt x="971692" y="325183"/>
                  </a:lnTo>
                  <a:lnTo>
                    <a:pt x="1013364" y="309625"/>
                  </a:lnTo>
                  <a:lnTo>
                    <a:pt x="1049797" y="292600"/>
                  </a:lnTo>
                  <a:lnTo>
                    <a:pt x="1105238" y="254726"/>
                  </a:lnTo>
                  <a:lnTo>
                    <a:pt x="1134597" y="212706"/>
                  </a:lnTo>
                  <a:lnTo>
                    <a:pt x="1138428" y="190500"/>
                  </a:lnTo>
                  <a:lnTo>
                    <a:pt x="1134597" y="168293"/>
                  </a:lnTo>
                  <a:lnTo>
                    <a:pt x="1105238" y="126273"/>
                  </a:lnTo>
                  <a:lnTo>
                    <a:pt x="1049797" y="88399"/>
                  </a:lnTo>
                  <a:lnTo>
                    <a:pt x="1013364" y="71374"/>
                  </a:lnTo>
                  <a:lnTo>
                    <a:pt x="971692" y="55816"/>
                  </a:lnTo>
                  <a:lnTo>
                    <a:pt x="925210" y="41867"/>
                  </a:lnTo>
                  <a:lnTo>
                    <a:pt x="874343" y="29671"/>
                  </a:lnTo>
                  <a:lnTo>
                    <a:pt x="819521" y="19372"/>
                  </a:lnTo>
                  <a:lnTo>
                    <a:pt x="761169" y="11111"/>
                  </a:lnTo>
                  <a:lnTo>
                    <a:pt x="699715" y="5034"/>
                  </a:lnTo>
                  <a:lnTo>
                    <a:pt x="635588" y="1282"/>
                  </a:lnTo>
                  <a:lnTo>
                    <a:pt x="569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3620" y="3886200"/>
              <a:ext cx="1138555" cy="381000"/>
            </a:xfrm>
            <a:custGeom>
              <a:avLst/>
              <a:gdLst/>
              <a:rect l="l" t="t" r="r" b="b"/>
              <a:pathLst>
                <a:path w="1138554" h="381000">
                  <a:moveTo>
                    <a:pt x="0" y="190500"/>
                  </a:moveTo>
                  <a:lnTo>
                    <a:pt x="15035" y="146837"/>
                  </a:lnTo>
                  <a:lnTo>
                    <a:pt x="57863" y="106746"/>
                  </a:lnTo>
                  <a:lnTo>
                    <a:pt x="125063" y="71374"/>
                  </a:lnTo>
                  <a:lnTo>
                    <a:pt x="166735" y="55816"/>
                  </a:lnTo>
                  <a:lnTo>
                    <a:pt x="213217" y="41867"/>
                  </a:lnTo>
                  <a:lnTo>
                    <a:pt x="264084" y="29671"/>
                  </a:lnTo>
                  <a:lnTo>
                    <a:pt x="318906" y="19372"/>
                  </a:lnTo>
                  <a:lnTo>
                    <a:pt x="377258" y="11111"/>
                  </a:lnTo>
                  <a:lnTo>
                    <a:pt x="438712" y="5034"/>
                  </a:lnTo>
                  <a:lnTo>
                    <a:pt x="502839" y="1282"/>
                  </a:lnTo>
                  <a:lnTo>
                    <a:pt x="569213" y="0"/>
                  </a:lnTo>
                  <a:lnTo>
                    <a:pt x="635588" y="1282"/>
                  </a:lnTo>
                  <a:lnTo>
                    <a:pt x="699715" y="5034"/>
                  </a:lnTo>
                  <a:lnTo>
                    <a:pt x="761169" y="11111"/>
                  </a:lnTo>
                  <a:lnTo>
                    <a:pt x="819521" y="19372"/>
                  </a:lnTo>
                  <a:lnTo>
                    <a:pt x="874343" y="29671"/>
                  </a:lnTo>
                  <a:lnTo>
                    <a:pt x="925210" y="41867"/>
                  </a:lnTo>
                  <a:lnTo>
                    <a:pt x="971692" y="55816"/>
                  </a:lnTo>
                  <a:lnTo>
                    <a:pt x="1013364" y="71374"/>
                  </a:lnTo>
                  <a:lnTo>
                    <a:pt x="1049797" y="88399"/>
                  </a:lnTo>
                  <a:lnTo>
                    <a:pt x="1105238" y="126273"/>
                  </a:lnTo>
                  <a:lnTo>
                    <a:pt x="1134597" y="168293"/>
                  </a:lnTo>
                  <a:lnTo>
                    <a:pt x="1138428" y="190500"/>
                  </a:lnTo>
                  <a:lnTo>
                    <a:pt x="1134597" y="212706"/>
                  </a:lnTo>
                  <a:lnTo>
                    <a:pt x="1105238" y="254726"/>
                  </a:lnTo>
                  <a:lnTo>
                    <a:pt x="1049797" y="292600"/>
                  </a:lnTo>
                  <a:lnTo>
                    <a:pt x="1013364" y="309625"/>
                  </a:lnTo>
                  <a:lnTo>
                    <a:pt x="971692" y="325183"/>
                  </a:lnTo>
                  <a:lnTo>
                    <a:pt x="925210" y="339132"/>
                  </a:lnTo>
                  <a:lnTo>
                    <a:pt x="874343" y="351328"/>
                  </a:lnTo>
                  <a:lnTo>
                    <a:pt x="819521" y="361627"/>
                  </a:lnTo>
                  <a:lnTo>
                    <a:pt x="761169" y="369888"/>
                  </a:lnTo>
                  <a:lnTo>
                    <a:pt x="699715" y="375965"/>
                  </a:lnTo>
                  <a:lnTo>
                    <a:pt x="635588" y="379717"/>
                  </a:lnTo>
                  <a:lnTo>
                    <a:pt x="569213" y="381000"/>
                  </a:lnTo>
                  <a:lnTo>
                    <a:pt x="502839" y="379717"/>
                  </a:lnTo>
                  <a:lnTo>
                    <a:pt x="438712" y="375965"/>
                  </a:lnTo>
                  <a:lnTo>
                    <a:pt x="377258" y="369888"/>
                  </a:lnTo>
                  <a:lnTo>
                    <a:pt x="318906" y="361627"/>
                  </a:lnTo>
                  <a:lnTo>
                    <a:pt x="264084" y="351328"/>
                  </a:lnTo>
                  <a:lnTo>
                    <a:pt x="213217" y="339132"/>
                  </a:lnTo>
                  <a:lnTo>
                    <a:pt x="166735" y="325183"/>
                  </a:lnTo>
                  <a:lnTo>
                    <a:pt x="125063" y="309625"/>
                  </a:lnTo>
                  <a:lnTo>
                    <a:pt x="88630" y="292600"/>
                  </a:lnTo>
                  <a:lnTo>
                    <a:pt x="33189" y="254726"/>
                  </a:lnTo>
                  <a:lnTo>
                    <a:pt x="3830" y="212706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15694" y="2726258"/>
            <a:ext cx="2718435" cy="145288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42875" indent="-143510">
              <a:lnSpc>
                <a:spcPct val="100000"/>
              </a:lnSpc>
              <a:spcBef>
                <a:spcPts val="95"/>
              </a:spcBef>
              <a:buFont typeface="Wingdings"/>
              <a:buChar char="§"/>
              <a:tabLst>
                <a:tab pos="143510" algn="l"/>
              </a:tabLst>
              <a:defRPr/>
            </a:pPr>
            <a:r>
              <a:rPr sz="1600" b="1" spc="-5">
                <a:latin typeface="Times New Roman"/>
                <a:cs typeface="Times New Roman"/>
              </a:rPr>
              <a:t>oo</a:t>
            </a:r>
            <a:r>
              <a:rPr sz="1600" b="1" spc="10">
                <a:latin typeface="굴림"/>
                <a:cs typeface="굴림"/>
              </a:rPr>
              <a:t>기업</a:t>
            </a:r>
            <a:r>
              <a:rPr sz="1600" b="1" spc="25">
                <a:latin typeface="굴림"/>
                <a:cs typeface="굴림"/>
              </a:rPr>
              <a:t>의</a:t>
            </a:r>
            <a:r>
              <a:rPr sz="1600" b="1" spc="-170">
                <a:latin typeface="굴림"/>
                <a:cs typeface="굴림"/>
              </a:rPr>
              <a:t> </a:t>
            </a:r>
            <a:r>
              <a:rPr sz="1600" b="1" spc="10">
                <a:latin typeface="굴림"/>
                <a:cs typeface="굴림"/>
              </a:rPr>
              <a:t>전</a:t>
            </a:r>
            <a:r>
              <a:rPr sz="1600" b="1" spc="25">
                <a:latin typeface="굴림"/>
                <a:cs typeface="굴림"/>
              </a:rPr>
              <a:t>략</a:t>
            </a:r>
            <a:r>
              <a:rPr sz="1600" b="1" spc="-155">
                <a:latin typeface="굴림"/>
                <a:cs typeface="굴림"/>
              </a:rPr>
              <a:t> </a:t>
            </a:r>
            <a:r>
              <a:rPr sz="1600" b="1" spc="10">
                <a:latin typeface="굴림"/>
                <a:cs typeface="굴림"/>
              </a:rPr>
              <a:t>분석</a:t>
            </a:r>
            <a:endParaRPr sz="1600" b="1" spc="10">
              <a:latin typeface="굴림"/>
              <a:cs typeface="굴림"/>
            </a:endParaRPr>
          </a:p>
          <a:p>
            <a:pPr marL="266700" lvl="1" indent="-114300">
              <a:lnSpc>
                <a:spcPct val="100000"/>
              </a:lnSpc>
              <a:spcBef>
                <a:spcPts val="20"/>
              </a:spcBef>
              <a:buFont typeface="Times New Roman"/>
              <a:buChar char="–"/>
              <a:tabLst>
                <a:tab pos="266700" algn="l"/>
                <a:tab pos="1294765" algn="l"/>
              </a:tabLst>
              <a:defRPr/>
            </a:pPr>
            <a:r>
              <a:rPr sz="1200">
                <a:latin typeface="굴림"/>
                <a:cs typeface="굴림"/>
              </a:rPr>
              <a:t>경쟁력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확보	</a:t>
            </a:r>
            <a:r>
              <a:rPr sz="1200">
                <a:latin typeface="Times New Roman"/>
                <a:cs typeface="Times New Roman"/>
              </a:rPr>
              <a:t>– </a:t>
            </a:r>
            <a:r>
              <a:rPr sz="1200">
                <a:latin typeface="굴림"/>
                <a:cs typeface="굴림"/>
              </a:rPr>
              <a:t>고유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기업문화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정착</a:t>
            </a:r>
            <a:endParaRPr sz="1200">
              <a:latin typeface="굴림"/>
              <a:cs typeface="굴림"/>
            </a:endParaRPr>
          </a:p>
          <a:p>
            <a:pPr marL="266700" lvl="1" indent="-114300">
              <a:lnSpc>
                <a:spcPct val="100000"/>
              </a:lnSpc>
              <a:buFont typeface="Times New Roman"/>
              <a:buChar char="–"/>
              <a:tabLst>
                <a:tab pos="266700" algn="l"/>
                <a:tab pos="1294765" algn="l"/>
              </a:tabLst>
              <a:defRPr/>
            </a:pPr>
            <a:r>
              <a:rPr sz="1200">
                <a:latin typeface="굴림"/>
                <a:cs typeface="굴림"/>
              </a:rPr>
              <a:t>고객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만족	</a:t>
            </a:r>
            <a:r>
              <a:rPr sz="1200">
                <a:latin typeface="Times New Roman"/>
                <a:cs typeface="Times New Roman"/>
              </a:rPr>
              <a:t>–  </a:t>
            </a:r>
            <a:r>
              <a:rPr sz="1200">
                <a:latin typeface="굴림"/>
                <a:cs typeface="굴림"/>
              </a:rPr>
              <a:t>이윤의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극대화</a:t>
            </a:r>
            <a:endParaRPr sz="12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  <a:defRPr/>
            </a:pPr>
            <a:endParaRPr sz="1400">
              <a:latin typeface="굴림"/>
              <a:cs typeface="굴림"/>
            </a:endParaRPr>
          </a:p>
          <a:p>
            <a:pPr marL="142875" indent="-143510">
              <a:lnSpc>
                <a:spcPct val="100000"/>
              </a:lnSpc>
              <a:buFont typeface="Wingdings"/>
              <a:buChar char="§"/>
              <a:tabLst>
                <a:tab pos="143510" algn="l"/>
              </a:tabLst>
              <a:defRPr/>
            </a:pPr>
            <a:r>
              <a:rPr sz="1600" b="1" spc="10">
                <a:latin typeface="굴림"/>
                <a:cs typeface="굴림"/>
              </a:rPr>
              <a:t>현</a:t>
            </a:r>
            <a:r>
              <a:rPr sz="1600" b="1" spc="25">
                <a:latin typeface="굴림"/>
                <a:cs typeface="굴림"/>
              </a:rPr>
              <a:t>행</a:t>
            </a:r>
            <a:r>
              <a:rPr sz="1600" b="1" spc="-155">
                <a:latin typeface="굴림"/>
                <a:cs typeface="굴림"/>
              </a:rPr>
              <a:t> </a:t>
            </a:r>
            <a:r>
              <a:rPr sz="1600" b="1" spc="10">
                <a:latin typeface="굴림"/>
                <a:cs typeface="굴림"/>
              </a:rPr>
              <a:t>업무절</a:t>
            </a:r>
            <a:r>
              <a:rPr sz="1600" b="1" spc="25">
                <a:latin typeface="굴림"/>
                <a:cs typeface="굴림"/>
              </a:rPr>
              <a:t>차</a:t>
            </a:r>
            <a:r>
              <a:rPr sz="1600" b="1" spc="-175">
                <a:latin typeface="굴림"/>
                <a:cs typeface="굴림"/>
              </a:rPr>
              <a:t> </a:t>
            </a:r>
            <a:r>
              <a:rPr sz="1600" b="1" spc="10">
                <a:latin typeface="굴림"/>
                <a:cs typeface="굴림"/>
              </a:rPr>
              <a:t>평가</a:t>
            </a:r>
            <a:endParaRPr sz="1600" b="1" spc="10">
              <a:latin typeface="굴림"/>
              <a:cs typeface="굴림"/>
            </a:endParaRPr>
          </a:p>
          <a:p>
            <a:pPr marR="218440" algn="ctr">
              <a:lnSpc>
                <a:spcPct val="100000"/>
              </a:lnSpc>
              <a:spcBef>
                <a:spcPts val="1255"/>
              </a:spcBef>
              <a:defRPr/>
            </a:pPr>
            <a:r>
              <a:rPr sz="1200">
                <a:latin typeface="굴림"/>
                <a:cs typeface="굴림"/>
              </a:rPr>
              <a:t>문제점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14" name="object 14"/>
          <p:cNvGrpSpPr/>
          <p:nvPr/>
        </p:nvGrpSpPr>
        <p:grpSpPr>
          <a:xfrm rot="0">
            <a:off x="5451347" y="3881628"/>
            <a:ext cx="1148080" cy="390525"/>
            <a:chOff x="5451347" y="3881628"/>
            <a:chExt cx="1148080" cy="390525"/>
          </a:xfrm>
        </p:grpSpPr>
        <p:sp>
          <p:nvSpPr>
            <p:cNvPr id="15" name="object 15"/>
            <p:cNvSpPr/>
            <p:nvPr/>
          </p:nvSpPr>
          <p:spPr>
            <a:xfrm>
              <a:off x="5455919" y="3886200"/>
              <a:ext cx="1138555" cy="381000"/>
            </a:xfrm>
            <a:custGeom>
              <a:avLst/>
              <a:gdLst/>
              <a:rect l="l" t="t" r="r" b="b"/>
              <a:pathLst>
                <a:path w="1138554" h="381000">
                  <a:moveTo>
                    <a:pt x="569213" y="0"/>
                  </a:moveTo>
                  <a:lnTo>
                    <a:pt x="502839" y="1282"/>
                  </a:lnTo>
                  <a:lnTo>
                    <a:pt x="438712" y="5034"/>
                  </a:lnTo>
                  <a:lnTo>
                    <a:pt x="377258" y="11111"/>
                  </a:lnTo>
                  <a:lnTo>
                    <a:pt x="318906" y="19372"/>
                  </a:lnTo>
                  <a:lnTo>
                    <a:pt x="264084" y="29671"/>
                  </a:lnTo>
                  <a:lnTo>
                    <a:pt x="213217" y="41867"/>
                  </a:lnTo>
                  <a:lnTo>
                    <a:pt x="166735" y="55816"/>
                  </a:lnTo>
                  <a:lnTo>
                    <a:pt x="125063" y="71374"/>
                  </a:lnTo>
                  <a:lnTo>
                    <a:pt x="88630" y="88399"/>
                  </a:lnTo>
                  <a:lnTo>
                    <a:pt x="33189" y="126273"/>
                  </a:lnTo>
                  <a:lnTo>
                    <a:pt x="3830" y="168293"/>
                  </a:lnTo>
                  <a:lnTo>
                    <a:pt x="0" y="190500"/>
                  </a:lnTo>
                  <a:lnTo>
                    <a:pt x="3830" y="212706"/>
                  </a:lnTo>
                  <a:lnTo>
                    <a:pt x="33189" y="254726"/>
                  </a:lnTo>
                  <a:lnTo>
                    <a:pt x="88630" y="292600"/>
                  </a:lnTo>
                  <a:lnTo>
                    <a:pt x="125063" y="309625"/>
                  </a:lnTo>
                  <a:lnTo>
                    <a:pt x="166735" y="325183"/>
                  </a:lnTo>
                  <a:lnTo>
                    <a:pt x="213217" y="339132"/>
                  </a:lnTo>
                  <a:lnTo>
                    <a:pt x="264084" y="351328"/>
                  </a:lnTo>
                  <a:lnTo>
                    <a:pt x="318906" y="361627"/>
                  </a:lnTo>
                  <a:lnTo>
                    <a:pt x="377258" y="369888"/>
                  </a:lnTo>
                  <a:lnTo>
                    <a:pt x="438712" y="375965"/>
                  </a:lnTo>
                  <a:lnTo>
                    <a:pt x="502839" y="379717"/>
                  </a:lnTo>
                  <a:lnTo>
                    <a:pt x="569213" y="381000"/>
                  </a:lnTo>
                  <a:lnTo>
                    <a:pt x="635588" y="379717"/>
                  </a:lnTo>
                  <a:lnTo>
                    <a:pt x="699715" y="375965"/>
                  </a:lnTo>
                  <a:lnTo>
                    <a:pt x="761169" y="369888"/>
                  </a:lnTo>
                  <a:lnTo>
                    <a:pt x="819521" y="361627"/>
                  </a:lnTo>
                  <a:lnTo>
                    <a:pt x="874343" y="351328"/>
                  </a:lnTo>
                  <a:lnTo>
                    <a:pt x="925210" y="339132"/>
                  </a:lnTo>
                  <a:lnTo>
                    <a:pt x="971692" y="325183"/>
                  </a:lnTo>
                  <a:lnTo>
                    <a:pt x="1013364" y="309625"/>
                  </a:lnTo>
                  <a:lnTo>
                    <a:pt x="1049797" y="292600"/>
                  </a:lnTo>
                  <a:lnTo>
                    <a:pt x="1105238" y="254726"/>
                  </a:lnTo>
                  <a:lnTo>
                    <a:pt x="1134597" y="212706"/>
                  </a:lnTo>
                  <a:lnTo>
                    <a:pt x="1138427" y="190500"/>
                  </a:lnTo>
                  <a:lnTo>
                    <a:pt x="1134597" y="168293"/>
                  </a:lnTo>
                  <a:lnTo>
                    <a:pt x="1105238" y="126273"/>
                  </a:lnTo>
                  <a:lnTo>
                    <a:pt x="1049797" y="88399"/>
                  </a:lnTo>
                  <a:lnTo>
                    <a:pt x="1013364" y="71374"/>
                  </a:lnTo>
                  <a:lnTo>
                    <a:pt x="971692" y="55816"/>
                  </a:lnTo>
                  <a:lnTo>
                    <a:pt x="925210" y="41867"/>
                  </a:lnTo>
                  <a:lnTo>
                    <a:pt x="874343" y="29671"/>
                  </a:lnTo>
                  <a:lnTo>
                    <a:pt x="819521" y="19372"/>
                  </a:lnTo>
                  <a:lnTo>
                    <a:pt x="761169" y="11111"/>
                  </a:lnTo>
                  <a:lnTo>
                    <a:pt x="699715" y="5034"/>
                  </a:lnTo>
                  <a:lnTo>
                    <a:pt x="635588" y="1282"/>
                  </a:lnTo>
                  <a:lnTo>
                    <a:pt x="569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55919" y="3886200"/>
              <a:ext cx="1138555" cy="381000"/>
            </a:xfrm>
            <a:custGeom>
              <a:avLst/>
              <a:gdLst/>
              <a:rect l="l" t="t" r="r" b="b"/>
              <a:pathLst>
                <a:path w="1138554" h="381000">
                  <a:moveTo>
                    <a:pt x="0" y="190500"/>
                  </a:moveTo>
                  <a:lnTo>
                    <a:pt x="15035" y="146837"/>
                  </a:lnTo>
                  <a:lnTo>
                    <a:pt x="57863" y="106746"/>
                  </a:lnTo>
                  <a:lnTo>
                    <a:pt x="125063" y="71374"/>
                  </a:lnTo>
                  <a:lnTo>
                    <a:pt x="166735" y="55816"/>
                  </a:lnTo>
                  <a:lnTo>
                    <a:pt x="213217" y="41867"/>
                  </a:lnTo>
                  <a:lnTo>
                    <a:pt x="264084" y="29671"/>
                  </a:lnTo>
                  <a:lnTo>
                    <a:pt x="318906" y="19372"/>
                  </a:lnTo>
                  <a:lnTo>
                    <a:pt x="377258" y="11111"/>
                  </a:lnTo>
                  <a:lnTo>
                    <a:pt x="438712" y="5034"/>
                  </a:lnTo>
                  <a:lnTo>
                    <a:pt x="502839" y="1282"/>
                  </a:lnTo>
                  <a:lnTo>
                    <a:pt x="569213" y="0"/>
                  </a:lnTo>
                  <a:lnTo>
                    <a:pt x="635588" y="1282"/>
                  </a:lnTo>
                  <a:lnTo>
                    <a:pt x="699715" y="5034"/>
                  </a:lnTo>
                  <a:lnTo>
                    <a:pt x="761169" y="11111"/>
                  </a:lnTo>
                  <a:lnTo>
                    <a:pt x="819521" y="19372"/>
                  </a:lnTo>
                  <a:lnTo>
                    <a:pt x="874343" y="29671"/>
                  </a:lnTo>
                  <a:lnTo>
                    <a:pt x="925210" y="41867"/>
                  </a:lnTo>
                  <a:lnTo>
                    <a:pt x="971692" y="55816"/>
                  </a:lnTo>
                  <a:lnTo>
                    <a:pt x="1013364" y="71374"/>
                  </a:lnTo>
                  <a:lnTo>
                    <a:pt x="1049797" y="88399"/>
                  </a:lnTo>
                  <a:lnTo>
                    <a:pt x="1105238" y="126273"/>
                  </a:lnTo>
                  <a:lnTo>
                    <a:pt x="1134597" y="168293"/>
                  </a:lnTo>
                  <a:lnTo>
                    <a:pt x="1138427" y="190500"/>
                  </a:lnTo>
                  <a:lnTo>
                    <a:pt x="1134597" y="212706"/>
                  </a:lnTo>
                  <a:lnTo>
                    <a:pt x="1105238" y="254726"/>
                  </a:lnTo>
                  <a:lnTo>
                    <a:pt x="1049797" y="292600"/>
                  </a:lnTo>
                  <a:lnTo>
                    <a:pt x="1013364" y="309625"/>
                  </a:lnTo>
                  <a:lnTo>
                    <a:pt x="971692" y="325183"/>
                  </a:lnTo>
                  <a:lnTo>
                    <a:pt x="925210" y="339132"/>
                  </a:lnTo>
                  <a:lnTo>
                    <a:pt x="874343" y="351328"/>
                  </a:lnTo>
                  <a:lnTo>
                    <a:pt x="819521" y="361627"/>
                  </a:lnTo>
                  <a:lnTo>
                    <a:pt x="761169" y="369888"/>
                  </a:lnTo>
                  <a:lnTo>
                    <a:pt x="699715" y="375965"/>
                  </a:lnTo>
                  <a:lnTo>
                    <a:pt x="635588" y="379717"/>
                  </a:lnTo>
                  <a:lnTo>
                    <a:pt x="569213" y="381000"/>
                  </a:lnTo>
                  <a:lnTo>
                    <a:pt x="502839" y="379717"/>
                  </a:lnTo>
                  <a:lnTo>
                    <a:pt x="438712" y="375965"/>
                  </a:lnTo>
                  <a:lnTo>
                    <a:pt x="377258" y="369888"/>
                  </a:lnTo>
                  <a:lnTo>
                    <a:pt x="318906" y="361627"/>
                  </a:lnTo>
                  <a:lnTo>
                    <a:pt x="264084" y="351328"/>
                  </a:lnTo>
                  <a:lnTo>
                    <a:pt x="213217" y="339132"/>
                  </a:lnTo>
                  <a:lnTo>
                    <a:pt x="166735" y="325183"/>
                  </a:lnTo>
                  <a:lnTo>
                    <a:pt x="125063" y="309625"/>
                  </a:lnTo>
                  <a:lnTo>
                    <a:pt x="88630" y="292600"/>
                  </a:lnTo>
                  <a:lnTo>
                    <a:pt x="33189" y="254726"/>
                  </a:lnTo>
                  <a:lnTo>
                    <a:pt x="3830" y="212706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20841" y="3970401"/>
            <a:ext cx="62230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개선방향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19</a:t>
            </a:fld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367690" y="5131689"/>
            <a:ext cx="916940" cy="130683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0">
                <a:latin typeface="돋움"/>
                <a:cs typeface="돋움"/>
              </a:rPr>
              <a:t>&lt;그림 </a:t>
            </a:r>
            <a:r>
              <a:rPr sz="1400" b="1" spc="1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</a:t>
            </a:r>
            <a:r>
              <a:rPr sz="1400" b="1" spc="-5">
                <a:latin typeface="돋움"/>
                <a:cs typeface="돋움"/>
              </a:rPr>
              <a:t>1</a:t>
            </a:r>
            <a:r>
              <a:rPr sz="1400" b="1">
                <a:latin typeface="돋움"/>
                <a:cs typeface="돋움"/>
              </a:rPr>
              <a:t>1</a:t>
            </a:r>
            <a:r>
              <a:rPr sz="1400" b="1" spc="15">
                <a:latin typeface="돋움"/>
                <a:cs typeface="돋움"/>
              </a:rPr>
              <a:t>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전략</a:t>
            </a:r>
            <a:endParaRPr sz="1400" b="1" spc="15">
              <a:latin typeface="돋움"/>
              <a:cs typeface="돋움"/>
            </a:endParaRPr>
          </a:p>
          <a:p>
            <a:pPr marL="12700" marR="134620">
              <a:lnSpc>
                <a:spcPct val="100000"/>
              </a:lnSpc>
              <a:spcBef>
                <a:spcPts val="5"/>
              </a:spcBef>
              <a:defRPr/>
            </a:pPr>
            <a:r>
              <a:rPr sz="1400" b="1" spc="15">
                <a:latin typeface="돋움"/>
                <a:cs typeface="돋움"/>
              </a:rPr>
              <a:t>정보계획 </a:t>
            </a:r>
            <a:r>
              <a:rPr sz="1400" b="1" spc="-444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수</a:t>
            </a:r>
            <a:r>
              <a:rPr sz="1400" b="1" spc="30">
                <a:latin typeface="돋움"/>
                <a:cs typeface="돋움"/>
              </a:rPr>
              <a:t>립</a:t>
            </a:r>
            <a:r>
              <a:rPr sz="1400" b="1" spc="-4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단계  </a:t>
            </a:r>
            <a:r>
              <a:rPr sz="1400" b="1" spc="15">
                <a:latin typeface="돋움"/>
                <a:cs typeface="돋움"/>
              </a:rPr>
              <a:t>산출물의 </a:t>
            </a:r>
            <a:r>
              <a:rPr sz="1400" b="1" spc="-444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05760" y="2356104"/>
          <a:ext cx="115125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507365"/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96121" y="1062037"/>
            <a:ext cx="1177925" cy="568960"/>
            <a:chOff x="2496121" y="10620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521712" y="10871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00883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00883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05455" y="1142746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업무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33837" y="1062037"/>
            <a:ext cx="1177925" cy="568960"/>
            <a:chOff x="4033837" y="10620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59428" y="10871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38600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8600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43171" y="1142746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논리적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1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57837" y="1062037"/>
            <a:ext cx="1177925" cy="568960"/>
            <a:chOff x="5557837" y="10620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83428" y="10871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2600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62600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67171" y="1142746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물리적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1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005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설계</a:t>
            </a:r>
            <a:r>
              <a:rPr dirty="0" sz="1200" spc="-50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81837" y="1062037"/>
            <a:ext cx="1177925" cy="568960"/>
            <a:chOff x="7081837" y="10620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107428" y="10871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86600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86600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091171" y="1142746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데이터베이스  </a:t>
            </a:r>
            <a:r>
              <a:rPr dirty="0" sz="1200">
                <a:latin typeface="돋움"/>
                <a:cs typeface="돋움"/>
              </a:rPr>
              <a:t>구축</a:t>
            </a:r>
            <a:r>
              <a:rPr dirty="0" sz="1200" spc="-45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04644" y="12999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90928" y="238124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17828" y="1062227"/>
          <a:ext cx="1259205" cy="4091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89279"/>
              </a:tblGrid>
              <a:tr h="546100">
                <a:tc gridSpan="2">
                  <a:txBody>
                    <a:bodyPr/>
                    <a:lstStyle/>
                    <a:p>
                      <a:pPr marL="417830" marR="19177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설계를</a:t>
                      </a:r>
                      <a:r>
                        <a:rPr dirty="0" sz="1200" spc="-10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위한 </a:t>
                      </a:r>
                      <a:r>
                        <a:rPr dirty="0" sz="1200" spc="-38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 gridSpan="2">
                  <a:txBody>
                    <a:bodyPr/>
                    <a:lstStyle/>
                    <a:p>
                      <a:pPr marL="215265" marR="115570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데이터베이스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개요</a:t>
                      </a:r>
                      <a:r>
                        <a:rPr dirty="0" sz="1200" spc="-4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 gridSpan="2">
                  <a:txBody>
                    <a:bodyPr/>
                    <a:lstStyle/>
                    <a:p>
                      <a:pPr marL="106680" marR="109855" indent="25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시스템구축</a:t>
                      </a:r>
                      <a:r>
                        <a:rPr dirty="0" sz="1200" spc="-9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&amp; </a:t>
                      </a:r>
                      <a:r>
                        <a:rPr dirty="0" sz="1200" spc="-38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DB설계</a:t>
                      </a:r>
                      <a:r>
                        <a:rPr dirty="0" sz="1200" spc="-8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/>
                    <a:lstStyle/>
                    <a:p>
                      <a:pPr marL="36830" marR="4699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DB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주요</a:t>
                      </a:r>
                      <a:r>
                        <a:rPr dirty="0" sz="1200" spc="40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개념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/>
                    <a:lstStyle/>
                    <a:p>
                      <a:pPr marL="239395" marR="98425" indent="-1511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모델링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도구의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사용</a:t>
                      </a:r>
                      <a:r>
                        <a:rPr dirty="0" sz="1200" spc="-3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4038600" y="2599944"/>
            <a:ext cx="1752600" cy="76200"/>
            <a:chOff x="4038600" y="2599944"/>
            <a:chExt cx="1752600" cy="7620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600" y="2599944"/>
              <a:ext cx="228600" cy="76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2600" y="2599944"/>
              <a:ext cx="228600" cy="76200"/>
            </a:xfrm>
            <a:prstGeom prst="rect">
              <a:avLst/>
            </a:prstGeom>
          </p:spPr>
        </p:pic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249928" y="2357627"/>
          <a:ext cx="1335405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10"/>
                <a:gridCol w="594995"/>
              </a:tblGrid>
              <a:tr h="546100">
                <a:tc gridSpan="2">
                  <a:txBody>
                    <a:bodyPr/>
                    <a:lstStyle/>
                    <a:p>
                      <a:pPr marL="291465" marR="177800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식별자/관계의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관계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6905244" y="44983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775452" y="2356104"/>
          <a:ext cx="1193165" cy="27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601980"/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세부속성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R="1206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930">
                <a:tc gridSpan="2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(8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715">
                <a:tc gridSpan="2">
                  <a:txBody>
                    <a:bodyPr/>
                    <a:lstStyle/>
                    <a:p>
                      <a:pPr algn="just" marL="208915" marR="191770" indent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도메인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926071" y="38404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102856" y="2356104"/>
          <a:ext cx="1154430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68960"/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통합및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ERD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관계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속성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4" name="object 34"/>
          <p:cNvGrpSpPr/>
          <p:nvPr/>
        </p:nvGrpSpPr>
        <p:grpSpPr>
          <a:xfrm>
            <a:off x="762000" y="1595627"/>
            <a:ext cx="7429500" cy="1762125"/>
            <a:chOff x="762000" y="1595627"/>
            <a:chExt cx="7429500" cy="1762125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6955" y="2599944"/>
              <a:ext cx="228600" cy="76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929127" y="16001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1143000" y="0"/>
                  </a:moveTo>
                  <a:lnTo>
                    <a:pt x="0" y="762000"/>
                  </a:lnTo>
                </a:path>
                <a:path w="5257800" h="762000">
                  <a:moveTo>
                    <a:pt x="2272284" y="0"/>
                  </a:moveTo>
                  <a:lnTo>
                    <a:pt x="5257800" y="7482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3119627"/>
              <a:ext cx="161544" cy="237744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665209" y="6563299"/>
            <a:ext cx="1765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 sz="1200">
                <a:latin typeface="굴림"/>
                <a:cs typeface="굴림"/>
              </a:rPr>
              <a:t>2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2.3</a:t>
            </a:r>
            <a:r>
              <a:rPr dirty="0" spc="-75"/>
              <a:t> </a:t>
            </a:r>
            <a:r>
              <a:rPr dirty="0" spc="20"/>
              <a:t>정보시스템</a:t>
            </a:r>
            <a:r>
              <a:rPr dirty="0" spc="-100"/>
              <a:t> </a:t>
            </a:r>
            <a:r>
              <a:rPr dirty="0" spc="25"/>
              <a:t>구축과</a:t>
            </a:r>
            <a:r>
              <a:rPr dirty="0" spc="-80"/>
              <a:t> </a:t>
            </a:r>
            <a:r>
              <a:rPr dirty="0" spc="25"/>
              <a:t>DB</a:t>
            </a:r>
            <a:r>
              <a:rPr dirty="0" spc="-70"/>
              <a:t> </a:t>
            </a:r>
            <a:r>
              <a:rPr dirty="0" spc="15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5775325" cy="7200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20" b="1">
                <a:solidFill>
                  <a:srgbClr val="3333CC"/>
                </a:solidFill>
                <a:latin typeface="굴림"/>
                <a:cs typeface="굴림"/>
              </a:rPr>
              <a:t>업무의</a:t>
            </a:r>
            <a:r>
              <a:rPr dirty="0" sz="2000" spc="-125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2000" spc="15" b="1">
                <a:solidFill>
                  <a:srgbClr val="3333CC"/>
                </a:solidFill>
                <a:latin typeface="굴림"/>
                <a:cs typeface="굴림"/>
              </a:rPr>
              <a:t>분석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dirty="0" sz="1800">
                <a:latin typeface="굴림"/>
                <a:cs typeface="굴림"/>
              </a:rPr>
              <a:t>–	</a:t>
            </a:r>
            <a:r>
              <a:rPr dirty="0" sz="1800" spc="5" b="1">
                <a:latin typeface="굴림"/>
                <a:cs typeface="굴림"/>
              </a:rPr>
              <a:t>현실세계에서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업무가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어떻게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이루어지는지를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파악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525516"/>
            <a:ext cx="113982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90" b="1">
                <a:latin typeface="돋움"/>
                <a:cs typeface="돋움"/>
              </a:rPr>
              <a:t> </a:t>
            </a:r>
            <a:r>
              <a:rPr dirty="0" sz="1400" spc="5" b="1">
                <a:latin typeface="돋움"/>
                <a:cs typeface="돋움"/>
              </a:rPr>
              <a:t>2.12&gt;</a:t>
            </a:r>
            <a:endParaRPr sz="1400">
              <a:latin typeface="돋움"/>
              <a:cs typeface="돋움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15" b="1">
                <a:latin typeface="돋움"/>
                <a:cs typeface="돋움"/>
              </a:rPr>
              <a:t>업</a:t>
            </a:r>
            <a:r>
              <a:rPr dirty="0" sz="1400" spc="30" b="1">
                <a:latin typeface="돋움"/>
                <a:cs typeface="돋움"/>
              </a:rPr>
              <a:t>무</a:t>
            </a:r>
            <a:r>
              <a:rPr dirty="0" sz="1400" spc="-4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흐</a:t>
            </a:r>
            <a:r>
              <a:rPr dirty="0" sz="1400" spc="5" b="1">
                <a:latin typeface="돋움"/>
                <a:cs typeface="돋움"/>
              </a:rPr>
              <a:t>름도</a:t>
            </a:r>
            <a:r>
              <a:rPr dirty="0" sz="1400" spc="15" b="1">
                <a:latin typeface="돋움"/>
                <a:cs typeface="돋움"/>
              </a:rPr>
              <a:t>의  </a:t>
            </a:r>
            <a:r>
              <a:rPr dirty="0" sz="1400" spc="30" b="1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97773" y="2650045"/>
            <a:ext cx="843280" cy="241300"/>
            <a:chOff x="1997773" y="2650045"/>
            <a:chExt cx="843280" cy="241300"/>
          </a:xfrm>
        </p:grpSpPr>
        <p:sp>
          <p:nvSpPr>
            <p:cNvPr id="6" name="object 6"/>
            <p:cNvSpPr/>
            <p:nvPr/>
          </p:nvSpPr>
          <p:spPr>
            <a:xfrm>
              <a:off x="2002535" y="2654807"/>
              <a:ext cx="833755" cy="231775"/>
            </a:xfrm>
            <a:custGeom>
              <a:avLst/>
              <a:gdLst/>
              <a:ahLst/>
              <a:cxnLst/>
              <a:rect l="l" t="t" r="r" b="b"/>
              <a:pathLst>
                <a:path w="833755" h="231775">
                  <a:moveTo>
                    <a:pt x="833627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833627" y="231648"/>
                  </a:lnTo>
                  <a:lnTo>
                    <a:pt x="83362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02535" y="2654807"/>
              <a:ext cx="833755" cy="231775"/>
            </a:xfrm>
            <a:custGeom>
              <a:avLst/>
              <a:gdLst/>
              <a:ahLst/>
              <a:cxnLst/>
              <a:rect l="l" t="t" r="r" b="b"/>
              <a:pathLst>
                <a:path w="833755" h="231775">
                  <a:moveTo>
                    <a:pt x="0" y="231648"/>
                  </a:moveTo>
                  <a:lnTo>
                    <a:pt x="833627" y="231648"/>
                  </a:lnTo>
                  <a:lnTo>
                    <a:pt x="833627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105914" y="2671317"/>
            <a:ext cx="630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latin typeface="돋움"/>
                <a:cs typeface="돋움"/>
              </a:rPr>
              <a:t>공</a:t>
            </a:r>
            <a:r>
              <a:rPr dirty="0" sz="1200" spc="5" b="1">
                <a:latin typeface="돋움"/>
                <a:cs typeface="돋움"/>
              </a:rPr>
              <a:t>급</a:t>
            </a:r>
            <a:r>
              <a:rPr dirty="0" sz="1200" spc="-5" b="1">
                <a:latin typeface="돋움"/>
                <a:cs typeface="돋움"/>
              </a:rPr>
              <a:t>업</a:t>
            </a:r>
            <a:r>
              <a:rPr dirty="0" sz="1200" spc="20" b="1">
                <a:latin typeface="돋움"/>
                <a:cs typeface="돋움"/>
              </a:rPr>
              <a:t>체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26664" y="2567939"/>
            <a:ext cx="4182110" cy="323850"/>
            <a:chOff x="3026664" y="2567939"/>
            <a:chExt cx="4182110" cy="323850"/>
          </a:xfrm>
        </p:grpSpPr>
        <p:sp>
          <p:nvSpPr>
            <p:cNvPr id="10" name="object 10"/>
            <p:cNvSpPr/>
            <p:nvPr/>
          </p:nvSpPr>
          <p:spPr>
            <a:xfrm>
              <a:off x="3026664" y="256793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572"/>
                  </a:moveTo>
                  <a:lnTo>
                    <a:pt x="1339" y="1339"/>
                  </a:lnTo>
                  <a:lnTo>
                    <a:pt x="4572" y="0"/>
                  </a:lnTo>
                  <a:lnTo>
                    <a:pt x="7804" y="1339"/>
                  </a:lnTo>
                  <a:lnTo>
                    <a:pt x="9144" y="4572"/>
                  </a:lnTo>
                  <a:lnTo>
                    <a:pt x="7804" y="7804"/>
                  </a:lnTo>
                  <a:lnTo>
                    <a:pt x="4572" y="9144"/>
                  </a:lnTo>
                  <a:lnTo>
                    <a:pt x="1339" y="7804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48756" y="2654807"/>
              <a:ext cx="1155700" cy="231775"/>
            </a:xfrm>
            <a:custGeom>
              <a:avLst/>
              <a:gdLst/>
              <a:ahLst/>
              <a:cxnLst/>
              <a:rect l="l" t="t" r="r" b="b"/>
              <a:pathLst>
                <a:path w="1155700" h="231775">
                  <a:moveTo>
                    <a:pt x="1155192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1155192" y="231648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48756" y="2654807"/>
              <a:ext cx="1155700" cy="231775"/>
            </a:xfrm>
            <a:custGeom>
              <a:avLst/>
              <a:gdLst/>
              <a:ahLst/>
              <a:cxnLst/>
              <a:rect l="l" t="t" r="r" b="b"/>
              <a:pathLst>
                <a:path w="1155700" h="231775">
                  <a:moveTo>
                    <a:pt x="0" y="231648"/>
                  </a:moveTo>
                  <a:lnTo>
                    <a:pt x="1155192" y="231648"/>
                  </a:lnTo>
                  <a:lnTo>
                    <a:pt x="115519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250685" y="2671317"/>
            <a:ext cx="756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 b="1">
                <a:latin typeface="돋움"/>
                <a:cs typeface="돋움"/>
              </a:rPr>
              <a:t>OO</a:t>
            </a:r>
            <a:r>
              <a:rPr dirty="0" sz="1200" spc="-100" b="1">
                <a:latin typeface="돋움"/>
                <a:cs typeface="돋움"/>
              </a:rPr>
              <a:t> </a:t>
            </a:r>
            <a:r>
              <a:rPr dirty="0" sz="1200" spc="15" b="1">
                <a:latin typeface="돋움"/>
                <a:cs typeface="돋움"/>
              </a:rPr>
              <a:t>편의점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05749" y="2624137"/>
            <a:ext cx="5724525" cy="3763645"/>
            <a:chOff x="1805749" y="2624137"/>
            <a:chExt cx="5724525" cy="3763645"/>
          </a:xfrm>
        </p:grpSpPr>
        <p:sp>
          <p:nvSpPr>
            <p:cNvPr id="15" name="object 15"/>
            <p:cNvSpPr/>
            <p:nvPr/>
          </p:nvSpPr>
          <p:spPr>
            <a:xfrm>
              <a:off x="1810511" y="2628900"/>
              <a:ext cx="5715000" cy="3754120"/>
            </a:xfrm>
            <a:custGeom>
              <a:avLst/>
              <a:gdLst/>
              <a:ahLst/>
              <a:cxnLst/>
              <a:rect l="l" t="t" r="r" b="b"/>
              <a:pathLst>
                <a:path w="5715000" h="3754120">
                  <a:moveTo>
                    <a:pt x="0" y="3753612"/>
                  </a:moveTo>
                  <a:lnTo>
                    <a:pt x="5714999" y="3753612"/>
                  </a:lnTo>
                  <a:lnTo>
                    <a:pt x="5714999" y="0"/>
                  </a:lnTo>
                  <a:lnTo>
                    <a:pt x="0" y="0"/>
                  </a:lnTo>
                  <a:lnTo>
                    <a:pt x="0" y="37536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10511" y="2628900"/>
              <a:ext cx="5715000" cy="3754120"/>
            </a:xfrm>
            <a:custGeom>
              <a:avLst/>
              <a:gdLst/>
              <a:ahLst/>
              <a:cxnLst/>
              <a:rect l="l" t="t" r="r" b="b"/>
              <a:pathLst>
                <a:path w="5715000" h="3754120">
                  <a:moveTo>
                    <a:pt x="0" y="347472"/>
                  </a:moveTo>
                  <a:lnTo>
                    <a:pt x="5714999" y="347472"/>
                  </a:lnTo>
                </a:path>
                <a:path w="5715000" h="3754120">
                  <a:moveTo>
                    <a:pt x="1347215" y="0"/>
                  </a:moveTo>
                  <a:lnTo>
                    <a:pt x="1347215" y="3753612"/>
                  </a:lnTo>
                </a:path>
                <a:path w="5715000" h="3754120">
                  <a:moveTo>
                    <a:pt x="3788664" y="0"/>
                  </a:moveTo>
                  <a:lnTo>
                    <a:pt x="3788664" y="375361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985772" y="3150107"/>
            <a:ext cx="893444" cy="4057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92075" marR="116205">
              <a:lnSpc>
                <a:spcPct val="100000"/>
              </a:lnSpc>
              <a:spcBef>
                <a:spcPts val="395"/>
              </a:spcBef>
            </a:pPr>
            <a:r>
              <a:rPr dirty="0" sz="1000" spc="-5">
                <a:latin typeface="돋움"/>
                <a:cs typeface="돋움"/>
              </a:rPr>
              <a:t>신규 품목 </a:t>
            </a:r>
            <a:r>
              <a:rPr dirty="0" sz="100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리스트</a:t>
            </a:r>
            <a:r>
              <a:rPr dirty="0" sz="1000" spc="1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발송</a:t>
            </a:r>
            <a:endParaRPr sz="1000">
              <a:latin typeface="돋움"/>
              <a:cs typeface="돋움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6000" y="3139439"/>
            <a:ext cx="891540" cy="40703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92075" marR="115570">
              <a:lnSpc>
                <a:spcPct val="100000"/>
              </a:lnSpc>
              <a:spcBef>
                <a:spcPts val="400"/>
              </a:spcBef>
            </a:pPr>
            <a:r>
              <a:rPr dirty="0" sz="1000" spc="-5">
                <a:latin typeface="돋움"/>
                <a:cs typeface="돋움"/>
              </a:rPr>
              <a:t>신규 품목 </a:t>
            </a:r>
            <a:r>
              <a:rPr dirty="0" sz="100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리스트</a:t>
            </a:r>
            <a:r>
              <a:rPr dirty="0" sz="1000" spc="1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접수</a:t>
            </a:r>
            <a:endParaRPr sz="1000">
              <a:latin typeface="돋움"/>
              <a:cs typeface="돋움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31235" y="3313176"/>
            <a:ext cx="2970530" cy="76200"/>
          </a:xfrm>
          <a:custGeom>
            <a:avLst/>
            <a:gdLst/>
            <a:ahLst/>
            <a:cxnLst/>
            <a:rect l="l" t="t" r="r" b="b"/>
            <a:pathLst>
              <a:path w="2970529" h="76200">
                <a:moveTo>
                  <a:pt x="2894076" y="0"/>
                </a:moveTo>
                <a:lnTo>
                  <a:pt x="2894076" y="76200"/>
                </a:lnTo>
                <a:lnTo>
                  <a:pt x="2957576" y="44450"/>
                </a:lnTo>
                <a:lnTo>
                  <a:pt x="2906776" y="44450"/>
                </a:lnTo>
                <a:lnTo>
                  <a:pt x="2906776" y="31750"/>
                </a:lnTo>
                <a:lnTo>
                  <a:pt x="2957576" y="31750"/>
                </a:lnTo>
                <a:lnTo>
                  <a:pt x="2894076" y="0"/>
                </a:lnTo>
                <a:close/>
              </a:path>
              <a:path w="2970529" h="76200">
                <a:moveTo>
                  <a:pt x="289407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94076" y="44450"/>
                </a:lnTo>
                <a:lnTo>
                  <a:pt x="2894076" y="31750"/>
                </a:lnTo>
                <a:close/>
              </a:path>
              <a:path w="2970529" h="76200">
                <a:moveTo>
                  <a:pt x="2957576" y="31750"/>
                </a:moveTo>
                <a:lnTo>
                  <a:pt x="2906776" y="31750"/>
                </a:lnTo>
                <a:lnTo>
                  <a:pt x="2906776" y="44450"/>
                </a:lnTo>
                <a:lnTo>
                  <a:pt x="2957576" y="44450"/>
                </a:lnTo>
                <a:lnTo>
                  <a:pt x="2970276" y="38100"/>
                </a:lnTo>
                <a:lnTo>
                  <a:pt x="29575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46321" y="3146805"/>
            <a:ext cx="1195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신규</a:t>
            </a:r>
            <a:r>
              <a:rPr dirty="0" sz="1200" spc="-50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품목</a:t>
            </a:r>
            <a:r>
              <a:rPr dirty="0" sz="1200" spc="-40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리스트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03035" y="3768852"/>
            <a:ext cx="1018540" cy="254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95"/>
              </a:spcBef>
            </a:pPr>
            <a:r>
              <a:rPr dirty="0" sz="1000" spc="-5">
                <a:latin typeface="돋움"/>
                <a:cs typeface="돋움"/>
              </a:rPr>
              <a:t>구매</a:t>
            </a:r>
            <a:r>
              <a:rPr dirty="0" sz="1000" spc="-25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목록</a:t>
            </a:r>
            <a:r>
              <a:rPr dirty="0" sz="1000" spc="-2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선정</a:t>
            </a:r>
            <a:endParaRPr sz="1000">
              <a:latin typeface="돋움"/>
              <a:cs typeface="돋움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3557015"/>
            <a:ext cx="76200" cy="2301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111240" y="4236720"/>
            <a:ext cx="861060" cy="254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00"/>
              </a:spcBef>
            </a:pPr>
            <a:r>
              <a:rPr dirty="0" sz="1000" spc="-5">
                <a:latin typeface="돋움"/>
                <a:cs typeface="돋움"/>
              </a:rPr>
              <a:t>주문서</a:t>
            </a:r>
            <a:r>
              <a:rPr dirty="0" sz="1000" spc="-4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발송</a:t>
            </a:r>
            <a:endParaRPr sz="1000">
              <a:latin typeface="돋움"/>
              <a:cs typeface="돋움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020311"/>
            <a:ext cx="76200" cy="23012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002535" y="4236720"/>
            <a:ext cx="859790" cy="254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dirty="0" sz="1000" spc="-5">
                <a:latin typeface="돋움"/>
                <a:cs typeface="돋움"/>
              </a:rPr>
              <a:t>주문서</a:t>
            </a:r>
            <a:r>
              <a:rPr dirty="0" sz="1000" spc="-4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접수</a:t>
            </a:r>
            <a:endParaRPr sz="1000">
              <a:latin typeface="돋움"/>
              <a:cs typeface="돋움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65704" y="4308347"/>
            <a:ext cx="3145790" cy="76200"/>
          </a:xfrm>
          <a:custGeom>
            <a:avLst/>
            <a:gdLst/>
            <a:ahLst/>
            <a:cxnLst/>
            <a:rect l="l" t="t" r="r" b="b"/>
            <a:pathLst>
              <a:path w="31457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1457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145790" h="76200">
                <a:moveTo>
                  <a:pt x="314553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145535" y="44450"/>
                </a:lnTo>
                <a:lnTo>
                  <a:pt x="31455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133850" y="4140834"/>
            <a:ext cx="48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주문서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6544" y="4814315"/>
            <a:ext cx="734695" cy="254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dirty="0" sz="1000" spc="-5">
                <a:latin typeface="돋움"/>
                <a:cs typeface="돋움"/>
              </a:rPr>
              <a:t>물품</a:t>
            </a:r>
            <a:r>
              <a:rPr dirty="0" sz="1000" spc="-4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발송</a:t>
            </a:r>
            <a:endParaRPr sz="1000">
              <a:latin typeface="돋움"/>
              <a:cs typeface="돋움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98776" y="4495800"/>
            <a:ext cx="76200" cy="346075"/>
          </a:xfrm>
          <a:custGeom>
            <a:avLst/>
            <a:gdLst/>
            <a:ahLst/>
            <a:cxnLst/>
            <a:rect l="l" t="t" r="r" b="b"/>
            <a:pathLst>
              <a:path w="76200" h="346075">
                <a:moveTo>
                  <a:pt x="31750" y="269748"/>
                </a:moveTo>
                <a:lnTo>
                  <a:pt x="0" y="269748"/>
                </a:lnTo>
                <a:lnTo>
                  <a:pt x="38100" y="345948"/>
                </a:lnTo>
                <a:lnTo>
                  <a:pt x="69850" y="282448"/>
                </a:lnTo>
                <a:lnTo>
                  <a:pt x="31750" y="282448"/>
                </a:lnTo>
                <a:lnTo>
                  <a:pt x="31750" y="269748"/>
                </a:lnTo>
                <a:close/>
              </a:path>
              <a:path w="76200" h="346075">
                <a:moveTo>
                  <a:pt x="44450" y="0"/>
                </a:moveTo>
                <a:lnTo>
                  <a:pt x="31750" y="0"/>
                </a:lnTo>
                <a:lnTo>
                  <a:pt x="31750" y="282448"/>
                </a:lnTo>
                <a:lnTo>
                  <a:pt x="44450" y="282448"/>
                </a:lnTo>
                <a:lnTo>
                  <a:pt x="44450" y="0"/>
                </a:lnTo>
                <a:close/>
              </a:path>
              <a:path w="76200" h="346075">
                <a:moveTo>
                  <a:pt x="76200" y="269748"/>
                </a:moveTo>
                <a:lnTo>
                  <a:pt x="44450" y="269748"/>
                </a:lnTo>
                <a:lnTo>
                  <a:pt x="44450" y="282448"/>
                </a:lnTo>
                <a:lnTo>
                  <a:pt x="69850" y="282448"/>
                </a:lnTo>
                <a:lnTo>
                  <a:pt x="76200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10300" y="4814315"/>
            <a:ext cx="733425" cy="254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dirty="0" sz="1000" spc="-5">
                <a:latin typeface="돋움"/>
                <a:cs typeface="돋움"/>
              </a:rPr>
              <a:t>물품</a:t>
            </a:r>
            <a:r>
              <a:rPr dirty="0" sz="1000" spc="-4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접수</a:t>
            </a:r>
            <a:endParaRPr sz="1000">
              <a:latin typeface="돋움"/>
              <a:cs typeface="돋움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01695" y="4901184"/>
            <a:ext cx="3275329" cy="76200"/>
          </a:xfrm>
          <a:custGeom>
            <a:avLst/>
            <a:gdLst/>
            <a:ahLst/>
            <a:cxnLst/>
            <a:rect l="l" t="t" r="r" b="b"/>
            <a:pathLst>
              <a:path w="3275329" h="76200">
                <a:moveTo>
                  <a:pt x="3198876" y="0"/>
                </a:moveTo>
                <a:lnTo>
                  <a:pt x="3198876" y="76200"/>
                </a:lnTo>
                <a:lnTo>
                  <a:pt x="3262376" y="44450"/>
                </a:lnTo>
                <a:lnTo>
                  <a:pt x="3211576" y="44450"/>
                </a:lnTo>
                <a:lnTo>
                  <a:pt x="3211576" y="31750"/>
                </a:lnTo>
                <a:lnTo>
                  <a:pt x="3262376" y="31750"/>
                </a:lnTo>
                <a:lnTo>
                  <a:pt x="3198876" y="0"/>
                </a:lnTo>
                <a:close/>
              </a:path>
              <a:path w="3275329" h="76200">
                <a:moveTo>
                  <a:pt x="319887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98876" y="44450"/>
                </a:lnTo>
                <a:lnTo>
                  <a:pt x="3198876" y="31750"/>
                </a:lnTo>
                <a:close/>
              </a:path>
              <a:path w="3275329" h="76200">
                <a:moveTo>
                  <a:pt x="3262376" y="31750"/>
                </a:moveTo>
                <a:lnTo>
                  <a:pt x="3211576" y="31750"/>
                </a:lnTo>
                <a:lnTo>
                  <a:pt x="3211576" y="44450"/>
                </a:lnTo>
                <a:lnTo>
                  <a:pt x="3262376" y="44450"/>
                </a:lnTo>
                <a:lnTo>
                  <a:pt x="3275076" y="38100"/>
                </a:lnTo>
                <a:lnTo>
                  <a:pt x="32623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43350" y="4748910"/>
            <a:ext cx="838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거래</a:t>
            </a:r>
            <a:r>
              <a:rPr dirty="0" sz="1200" spc="-85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명세서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76771" y="5268467"/>
            <a:ext cx="768350" cy="407034"/>
          </a:xfrm>
          <a:custGeom>
            <a:avLst/>
            <a:gdLst/>
            <a:ahLst/>
            <a:cxnLst/>
            <a:rect l="l" t="t" r="r" b="b"/>
            <a:pathLst>
              <a:path w="768350" h="407035">
                <a:moveTo>
                  <a:pt x="0" y="406907"/>
                </a:moveTo>
                <a:lnTo>
                  <a:pt x="768096" y="406907"/>
                </a:lnTo>
                <a:lnTo>
                  <a:pt x="76809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256782" y="5307838"/>
            <a:ext cx="6286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돋움"/>
                <a:cs typeface="돋움"/>
              </a:rPr>
              <a:t>물품</a:t>
            </a:r>
            <a:r>
              <a:rPr dirty="0" sz="1000" spc="-8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확인/ </a:t>
            </a:r>
            <a:r>
              <a:rPr dirty="0" sz="1000" spc="-325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대금</a:t>
            </a:r>
            <a:r>
              <a:rPr dirty="0" sz="1000" spc="-35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송금</a:t>
            </a:r>
            <a:endParaRPr sz="1000">
              <a:latin typeface="돋움"/>
              <a:cs typeface="돋움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901695" y="5071871"/>
            <a:ext cx="4086225" cy="1257935"/>
            <a:chOff x="2901695" y="5071871"/>
            <a:chExt cx="4086225" cy="1257935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004" y="5071871"/>
              <a:ext cx="76200" cy="2316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901695" y="5362955"/>
              <a:ext cx="3275329" cy="76200"/>
            </a:xfrm>
            <a:custGeom>
              <a:avLst/>
              <a:gdLst/>
              <a:ahLst/>
              <a:cxnLst/>
              <a:rect l="l" t="t" r="r" b="b"/>
              <a:pathLst>
                <a:path w="327532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27532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275329" h="76200">
                  <a:moveTo>
                    <a:pt x="3275076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275076" y="44450"/>
                  </a:lnTo>
                  <a:lnTo>
                    <a:pt x="327507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55436" y="5917691"/>
              <a:ext cx="828040" cy="407034"/>
            </a:xfrm>
            <a:custGeom>
              <a:avLst/>
              <a:gdLst/>
              <a:ahLst/>
              <a:cxnLst/>
              <a:rect l="l" t="t" r="r" b="b"/>
              <a:pathLst>
                <a:path w="828040" h="407035">
                  <a:moveTo>
                    <a:pt x="0" y="406907"/>
                  </a:moveTo>
                  <a:lnTo>
                    <a:pt x="827532" y="406907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4069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066544" y="5334000"/>
            <a:ext cx="734695" cy="254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00"/>
              </a:spcBef>
            </a:pPr>
            <a:r>
              <a:rPr dirty="0" sz="1000" spc="-5">
                <a:latin typeface="돋움"/>
                <a:cs typeface="돋움"/>
              </a:rPr>
              <a:t>입금</a:t>
            </a:r>
            <a:r>
              <a:rPr dirty="0" sz="1000" spc="-40">
                <a:latin typeface="돋움"/>
                <a:cs typeface="돋움"/>
              </a:rPr>
              <a:t> </a:t>
            </a:r>
            <a:r>
              <a:rPr dirty="0" sz="1000" spc="-5">
                <a:latin typeface="돋움"/>
                <a:cs typeface="돋움"/>
              </a:rPr>
              <a:t>확인</a:t>
            </a:r>
            <a:endParaRPr sz="1000">
              <a:latin typeface="돋움"/>
              <a:cs typeface="돋움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41160" y="5957417"/>
            <a:ext cx="6578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1295" marR="5080" indent="-18923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돋움"/>
                <a:cs typeface="돋움"/>
              </a:rPr>
              <a:t>관리대장에  </a:t>
            </a:r>
            <a:r>
              <a:rPr dirty="0" sz="1000" spc="-5">
                <a:latin typeface="돋움"/>
                <a:cs typeface="돋움"/>
              </a:rPr>
              <a:t>기록</a:t>
            </a:r>
            <a:endParaRPr sz="1000">
              <a:latin typeface="돋움"/>
              <a:cs typeface="돋움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9004" y="5707379"/>
            <a:ext cx="76200" cy="231647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2.3</a:t>
            </a:r>
            <a:r>
              <a:rPr dirty="0" spc="-75"/>
              <a:t> </a:t>
            </a:r>
            <a:r>
              <a:rPr dirty="0" spc="20"/>
              <a:t>정보시스템</a:t>
            </a:r>
            <a:r>
              <a:rPr dirty="0" spc="-100"/>
              <a:t> </a:t>
            </a:r>
            <a:r>
              <a:rPr dirty="0" spc="25"/>
              <a:t>구축과</a:t>
            </a:r>
            <a:r>
              <a:rPr dirty="0" spc="-80"/>
              <a:t> </a:t>
            </a:r>
            <a:r>
              <a:rPr dirty="0" spc="25"/>
              <a:t>DB</a:t>
            </a:r>
            <a:r>
              <a:rPr dirty="0" spc="-70"/>
              <a:t> </a:t>
            </a:r>
            <a:r>
              <a:rPr dirty="0" spc="15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122795" cy="7200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20" b="1">
                <a:solidFill>
                  <a:srgbClr val="3333CC"/>
                </a:solidFill>
                <a:latin typeface="굴림"/>
                <a:cs typeface="굴림"/>
              </a:rPr>
              <a:t>데이터</a:t>
            </a:r>
            <a:r>
              <a:rPr dirty="0" sz="2000" spc="-120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2000" spc="15" b="1">
                <a:solidFill>
                  <a:srgbClr val="3333CC"/>
                </a:solidFill>
                <a:latin typeface="굴림"/>
                <a:cs typeface="굴림"/>
              </a:rPr>
              <a:t>모델링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dirty="0" sz="1800">
                <a:latin typeface="굴림"/>
                <a:cs typeface="굴림"/>
              </a:rPr>
              <a:t>–	</a:t>
            </a:r>
            <a:r>
              <a:rPr dirty="0" sz="1800" spc="5" b="1">
                <a:latin typeface="굴림"/>
                <a:cs typeface="굴림"/>
              </a:rPr>
              <a:t>현실세계를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데이터의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관점에서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파악하여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ERD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로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표현하는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단계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583179"/>
            <a:ext cx="5410200" cy="38176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5953" y="5754116"/>
            <a:ext cx="21551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돋움"/>
                <a:cs typeface="돋움"/>
              </a:rPr>
              <a:t>&lt;그림 </a:t>
            </a:r>
            <a:r>
              <a:rPr dirty="0" sz="1400" spc="5" b="1">
                <a:latin typeface="돋움"/>
                <a:cs typeface="돋움"/>
              </a:rPr>
              <a:t>2.13&gt; </a:t>
            </a:r>
            <a:r>
              <a:rPr dirty="0" sz="1400" b="1">
                <a:latin typeface="돋움"/>
                <a:cs typeface="돋움"/>
              </a:rPr>
              <a:t>ERD(entity- </a:t>
            </a:r>
            <a:r>
              <a:rPr dirty="0" sz="1400" spc="5" b="1">
                <a:latin typeface="돋움"/>
                <a:cs typeface="돋움"/>
              </a:rPr>
              <a:t> </a:t>
            </a:r>
            <a:r>
              <a:rPr dirty="0" sz="1400" b="1">
                <a:latin typeface="돋움"/>
                <a:cs typeface="돋움"/>
              </a:rPr>
              <a:t>relationship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b="1">
                <a:latin typeface="돋움"/>
                <a:cs typeface="돋움"/>
              </a:rPr>
              <a:t>diagram)의</a:t>
            </a:r>
            <a:r>
              <a:rPr dirty="0" sz="1400" spc="-90" b="1">
                <a:latin typeface="돋움"/>
                <a:cs typeface="돋움"/>
              </a:rPr>
              <a:t> </a:t>
            </a:r>
            <a:r>
              <a:rPr dirty="0" sz="1400" spc="30" b="1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506595" cy="720090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프로세스</a:t>
            </a:r>
            <a:r>
              <a:rPr sz="2000" b="1" spc="-135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모델링</a:t>
            </a:r>
            <a:endParaRPr sz="2000" b="1" spc="15">
              <a:solidFill>
                <a:srgbClr val="3333cc"/>
              </a:solidFill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  <a:defRPr/>
            </a:pPr>
            <a:r>
              <a:rPr sz="1800">
                <a:latin typeface="굴림"/>
                <a:cs typeface="굴림"/>
              </a:rPr>
              <a:t>–	</a:t>
            </a:r>
            <a:r>
              <a:rPr sz="1800" b="1" spc="20">
                <a:latin typeface="굴림"/>
                <a:cs typeface="굴림"/>
              </a:rPr>
              <a:t>업무의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구성,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업무의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처리절차를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파악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297" y="5412740"/>
            <a:ext cx="242506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2.14&gt;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기능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분해도의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0" y="4701540"/>
            <a:ext cx="0" cy="76200"/>
          </a:xfrm>
          <a:custGeom>
            <a:avLst/>
            <a:gd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6019800" y="4320540"/>
            <a:ext cx="0" cy="76200"/>
          </a:xfrm>
          <a:custGeom>
            <a:avLst/>
            <a:gd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2590800" y="34061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733800" y="4701540"/>
            <a:ext cx="0" cy="76200"/>
          </a:xfrm>
          <a:custGeom>
            <a:avLst/>
            <a:gd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2590800" y="4701540"/>
            <a:ext cx="0" cy="76200"/>
          </a:xfrm>
          <a:custGeom>
            <a:avLst/>
            <a:gd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40127" y="2948939"/>
          <a:ext cx="4432298" cy="221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/>
                <a:gridCol w="154940"/>
                <a:gridCol w="988060"/>
                <a:gridCol w="151764"/>
                <a:gridCol w="995680"/>
                <a:gridCol w="144779"/>
                <a:gridCol w="1003300"/>
              </a:tblGrid>
              <a:tr h="317500">
                <a:tc rowSpan="2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 vert="horz" lIns="0" tIns="37465" rIns="0" bIns="0" anchor="t" anchorCtr="0"/>
                    <a:p>
                      <a:pPr marL="44386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85825" algn="l"/>
                        </a:tabLst>
                        <a:defRPr/>
                      </a:pPr>
                      <a:r>
                        <a:rPr sz="1600" spc="-5">
                          <a:latin typeface="돋움"/>
                          <a:cs typeface="돋움"/>
                        </a:rPr>
                        <a:t>OO	편의점</a:t>
                      </a:r>
                      <a:r>
                        <a:rPr sz="1600" spc="-45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관리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7465" marB="0"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</a:tcPr>
                </a:tc>
                <a:tc rowSpan="2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065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구매</a:t>
                      </a:r>
                      <a:r>
                        <a:rPr sz="1400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관리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판매</a:t>
                      </a:r>
                      <a:r>
                        <a:rPr sz="1400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관리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R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결산</a:t>
                      </a:r>
                      <a:r>
                        <a:rPr sz="14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관리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L="10922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재고</a:t>
                      </a:r>
                      <a:r>
                        <a:rPr sz="1400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관리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3906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거래처</a:t>
                      </a:r>
                      <a:r>
                        <a:rPr sz="14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관리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판매등록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L="33655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일별결산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L="13843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재고조사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구매</a:t>
                      </a:r>
                      <a:r>
                        <a:rPr sz="1400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등록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판매반품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L="33655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월별결산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52068" rIns="0" bIns="0" anchor="t" anchorCtr="0"/>
                    <a:p>
                      <a:pPr marL="13843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오류수정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구매</a:t>
                      </a:r>
                      <a:r>
                        <a:rPr sz="1400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400">
                          <a:latin typeface="돋움"/>
                          <a:cs typeface="돋움"/>
                        </a:rPr>
                        <a:t>정산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포인트관리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53340" rIns="0" bIns="0" anchor="t" anchorCtr="0"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1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연말결산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52068" rIns="0" bIns="0" anchor="t" anchorCtr="0"/>
                    <a:p>
                      <a:pPr marL="13843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400">
                          <a:latin typeface="돋움"/>
                          <a:cs typeface="돋움"/>
                        </a:rPr>
                        <a:t>반품처리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733800" y="34061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4876800" y="34061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6019800" y="34061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4296155" y="32537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2590800" y="38633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3733800" y="38633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4876800" y="38633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6019800" y="3863340"/>
            <a:ext cx="0" cy="152400"/>
          </a:xfrm>
          <a:custGeom>
            <a:avLst/>
            <a:gd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2590800" y="4320540"/>
            <a:ext cx="0" cy="76200"/>
          </a:xfrm>
          <a:custGeom>
            <a:avLst/>
            <a:gd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3733800" y="4320540"/>
            <a:ext cx="0" cy="76200"/>
          </a:xfrm>
          <a:custGeom>
            <a:avLst/>
            <a:gd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4876800" y="4320540"/>
            <a:ext cx="0" cy="76200"/>
          </a:xfrm>
          <a:custGeom>
            <a:avLst/>
            <a:gd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4892040" y="4695444"/>
            <a:ext cx="0" cy="76200"/>
          </a:xfrm>
          <a:custGeom>
            <a:avLst/>
            <a:gd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693670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프로세스</a:t>
            </a:r>
            <a:r>
              <a:rPr sz="2000" b="1" spc="-125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20">
                <a:solidFill>
                  <a:srgbClr val="3333cc"/>
                </a:solidFill>
                <a:latin typeface="굴림"/>
                <a:cs typeface="굴림"/>
              </a:rPr>
              <a:t>모델링</a:t>
            </a:r>
            <a:r>
              <a:rPr sz="2000" b="1" spc="-11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200" b="1" spc="5">
                <a:solidFill>
                  <a:srgbClr val="3333cc"/>
                </a:solidFill>
                <a:latin typeface="굴림"/>
                <a:cs typeface="굴림"/>
              </a:rPr>
              <a:t>(계속)</a:t>
            </a:r>
            <a:endParaRPr sz="12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625232" y="1307119"/>
            <a:ext cx="3825105" cy="49410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6794" y="5906515"/>
            <a:ext cx="277368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2.15&gt;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프로세스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흐름도의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166734" cy="132397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25">
                <a:solidFill>
                  <a:srgbClr val="3333cc"/>
                </a:solidFill>
                <a:latin typeface="굴림"/>
                <a:cs typeface="굴림"/>
              </a:rPr>
              <a:t>상관</a:t>
            </a:r>
            <a:r>
              <a:rPr sz="2000" b="1" spc="-114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모델링</a:t>
            </a:r>
            <a:endParaRPr sz="2000" b="1" spc="15">
              <a:solidFill>
                <a:srgbClr val="3333cc"/>
              </a:solidFill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모델과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프로세스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모델을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통합하여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평가</a:t>
            </a:r>
            <a:endParaRPr sz="1800" b="1" spc="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모델과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프로세스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모델은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동일한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현실세계의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서로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다른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면을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표현한</a:t>
            </a:r>
            <a:endParaRPr sz="1800" b="1" spc="2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20">
                <a:latin typeface="굴림"/>
                <a:cs typeface="굴림"/>
              </a:rPr>
              <a:t>것이기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때문에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상호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조화를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이루어야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645" y="5906515"/>
            <a:ext cx="274828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2.16&gt;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CRUD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매트릭스의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3625850"/>
            <a:ext cx="1920239" cy="381000"/>
          </a:xfrm>
          <a:custGeom>
            <a:avLst/>
            <a:gdLst/>
            <a:rect l="l" t="t" r="r" b="b"/>
            <a:pathLst>
              <a:path w="1920239" h="381000">
                <a:moveTo>
                  <a:pt x="0" y="0"/>
                </a:moveTo>
                <a:lnTo>
                  <a:pt x="1920239" y="381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4912" y="3611562"/>
          <a:ext cx="6476999" cy="217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875"/>
                <a:gridCol w="1005205"/>
                <a:gridCol w="1006474"/>
                <a:gridCol w="1325245"/>
                <a:gridCol w="1219200"/>
              </a:tblGrid>
              <a:tr h="381000">
                <a:tc>
                  <a:txBody>
                    <a:bodyPr vert="horz" lIns="0" tIns="38100" rIns="0" bIns="0" anchor="t" anchorCtr="0"/>
                    <a:p>
                      <a:pPr marL="1355090">
                        <a:lnSpc>
                          <a:spcPts val="1245"/>
                        </a:lnSpc>
                        <a:spcBef>
                          <a:spcPts val="30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앤티티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59690">
                        <a:lnSpc>
                          <a:spcPts val="1245"/>
                        </a:lnSpc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프로세스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20066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거래처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20193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주문서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161290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거래명세서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 spc="10">
                          <a:latin typeface="굴림"/>
                          <a:cs typeface="굴림"/>
                        </a:rPr>
                        <a:t>품목정보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8320">
                <a:tc>
                  <a:txBody>
                    <a:bodyPr vert="horz" lIns="0" tIns="3175" rIns="0" bIns="0" anchor="t" anchorCtr="0"/>
                    <a:p>
                      <a:pPr marL="91440" marR="753110">
                        <a:lnSpc>
                          <a:spcPct val="120000"/>
                        </a:lnSpc>
                        <a:spcBef>
                          <a:spcPts val="25"/>
                        </a:spcBef>
                        <a:defRPr/>
                      </a:pPr>
                      <a:r>
                        <a:rPr sz="1600" b="1" spc="-15">
                          <a:latin typeface="굴림"/>
                          <a:cs typeface="굴림"/>
                        </a:rPr>
                        <a:t>거래</a:t>
                      </a:r>
                      <a:r>
                        <a:rPr sz="1600" b="1">
                          <a:latin typeface="굴림"/>
                          <a:cs typeface="굴림"/>
                        </a:rPr>
                        <a:t>처</a:t>
                      </a:r>
                      <a:r>
                        <a:rPr sz="1600" b="1" spc="-45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-15">
                          <a:latin typeface="굴림"/>
                          <a:cs typeface="굴림"/>
                        </a:rPr>
                        <a:t>등록  </a:t>
                      </a:r>
                      <a:r>
                        <a:rPr sz="1600" b="1" spc="20">
                          <a:latin typeface="굴림"/>
                          <a:cs typeface="굴림"/>
                        </a:rPr>
                        <a:t>품목 </a:t>
                      </a:r>
                      <a:r>
                        <a:rPr sz="1600" b="1" spc="10">
                          <a:latin typeface="굴림"/>
                          <a:cs typeface="굴림"/>
                        </a:rPr>
                        <a:t>등록 </a:t>
                      </a:r>
                      <a:r>
                        <a:rPr sz="1600" b="1" spc="15">
                          <a:latin typeface="굴림"/>
                          <a:cs typeface="굴림"/>
                        </a:rPr>
                        <a:t> 주문 </a:t>
                      </a:r>
                      <a:r>
                        <a:rPr sz="1600" b="1" spc="10">
                          <a:latin typeface="굴림"/>
                          <a:cs typeface="굴림"/>
                        </a:rPr>
                        <a:t>신청 </a:t>
                      </a:r>
                      <a:r>
                        <a:rPr sz="1600" b="1" spc="15">
                          <a:latin typeface="굴림"/>
                          <a:cs typeface="굴림"/>
                        </a:rPr>
                        <a:t> 물품 </a:t>
                      </a:r>
                      <a:r>
                        <a:rPr sz="1600" b="1" spc="10">
                          <a:latin typeface="굴림"/>
                          <a:cs typeface="굴림"/>
                        </a:rPr>
                        <a:t>납품 </a:t>
                      </a:r>
                      <a:r>
                        <a:rPr sz="1600" b="1" spc="15">
                          <a:latin typeface="굴림"/>
                          <a:cs typeface="굴림"/>
                        </a:rPr>
                        <a:t> 주문 </a:t>
                      </a:r>
                      <a:r>
                        <a:rPr sz="1600" b="1" spc="10">
                          <a:latin typeface="굴림"/>
                          <a:cs typeface="굴림"/>
                        </a:rPr>
                        <a:t>취소 </a:t>
                      </a:r>
                      <a:r>
                        <a:rPr sz="1600" b="1" spc="15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-15">
                          <a:latin typeface="굴림"/>
                          <a:cs typeface="굴림"/>
                        </a:rPr>
                        <a:t>거래</a:t>
                      </a:r>
                      <a:r>
                        <a:rPr sz="1600" b="1">
                          <a:latin typeface="굴림"/>
                          <a:cs typeface="굴림"/>
                        </a:rPr>
                        <a:t>처</a:t>
                      </a:r>
                      <a:r>
                        <a:rPr sz="1600" b="1" spc="-5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-15">
                          <a:latin typeface="굴림"/>
                          <a:cs typeface="굴림"/>
                        </a:rPr>
                        <a:t>조회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9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C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4975" marR="426720" algn="ctr">
                        <a:lnSpc>
                          <a:spcPct val="120000"/>
                        </a:lnSpc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R  R</a:t>
                      </a:r>
                      <a:endParaRPr sz="1600" b="1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R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0530" marR="421640" indent="635" algn="ctr">
                        <a:lnSpc>
                          <a:spcPct val="120000"/>
                        </a:lnSpc>
                        <a:spcBef>
                          <a:spcPts val="1420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R  D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89280" marR="581025" indent="1270" algn="ctr">
                        <a:lnSpc>
                          <a:spcPct val="120000"/>
                        </a:lnSpc>
                        <a:spcBef>
                          <a:spcPts val="1420"/>
                        </a:spcBef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C  D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26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defRPr/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defRPr/>
                      </a:pPr>
                      <a:r>
                        <a:rPr sz="1600" b="1">
                          <a:latin typeface="굴림"/>
                          <a:cs typeface="굴림"/>
                        </a:rPr>
                        <a:t>C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2952750" cy="137858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20">
                <a:solidFill>
                  <a:srgbClr val="3333cc"/>
                </a:solidFill>
                <a:latin typeface="굴림"/>
                <a:cs typeface="굴림"/>
              </a:rPr>
              <a:t>물리적</a:t>
            </a:r>
            <a:r>
              <a:rPr sz="2000" b="1" spc="-11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DB</a:t>
            </a:r>
            <a:r>
              <a:rPr sz="2000" b="1" spc="-85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설계</a:t>
            </a:r>
            <a:endParaRPr sz="2000" b="1" spc="15">
              <a:solidFill>
                <a:srgbClr val="3333cc"/>
              </a:solidFill>
              <a:latin typeface="굴림"/>
              <a:cs typeface="굴림"/>
            </a:endParaRPr>
          </a:p>
          <a:p>
            <a:pPr marL="469900" marR="5080">
              <a:lnSpc>
                <a:spcPts val="2590"/>
              </a:lnSpc>
              <a:spcBef>
                <a:spcPts val="100"/>
              </a:spcBef>
              <a:tabLst>
                <a:tab pos="756285" algn="l"/>
              </a:tabLst>
              <a:defRPr/>
            </a:pPr>
            <a:r>
              <a:rPr sz="1800">
                <a:latin typeface="굴림"/>
                <a:cs typeface="굴림"/>
              </a:rPr>
              <a:t>–	</a:t>
            </a:r>
            <a:r>
              <a:rPr sz="1800" b="1" spc="5">
                <a:latin typeface="굴림"/>
                <a:cs typeface="굴림"/>
              </a:rPr>
              <a:t>데이터베이스 </a:t>
            </a:r>
            <a:r>
              <a:rPr sz="1800" b="1" spc="20">
                <a:latin typeface="굴림"/>
                <a:cs typeface="굴림"/>
              </a:rPr>
              <a:t>구축을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위한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테이블,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뷰,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인덱스,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용량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등을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설계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4019558" y="1647825"/>
            <a:ext cx="4678045" cy="4610100"/>
            <a:chOff x="4019558" y="1647825"/>
            <a:chExt cx="4678045" cy="4610100"/>
          </a:xfrm>
        </p:grpSpPr>
        <p:pic>
          <p:nvPicPr>
            <p:cNvPr id="5" name="object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019558" y="1647825"/>
              <a:ext cx="4677520" cy="4610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23987" y="1700784"/>
              <a:ext cx="144780" cy="144780"/>
            </a:xfrm>
            <a:custGeom>
              <a:avLst/>
              <a:gdLst/>
              <a:rect l="l" t="t" r="r" b="b"/>
              <a:pathLst>
                <a:path w="144779" h="144780">
                  <a:moveTo>
                    <a:pt x="144779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79" y="14477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3490" y="5830316"/>
            <a:ext cx="260032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20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2.17&gt;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테이블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기술서의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2.3</a:t>
            </a:r>
            <a:r>
              <a:rPr dirty="0" spc="-75"/>
              <a:t> </a:t>
            </a:r>
            <a:r>
              <a:rPr dirty="0" spc="20"/>
              <a:t>정보시스템</a:t>
            </a:r>
            <a:r>
              <a:rPr dirty="0" spc="-100"/>
              <a:t> </a:t>
            </a:r>
            <a:r>
              <a:rPr dirty="0" spc="25"/>
              <a:t>구축과</a:t>
            </a:r>
            <a:r>
              <a:rPr dirty="0" spc="-80"/>
              <a:t> </a:t>
            </a:r>
            <a:r>
              <a:rPr dirty="0" spc="25"/>
              <a:t>DB</a:t>
            </a:r>
            <a:r>
              <a:rPr dirty="0" spc="-70"/>
              <a:t> </a:t>
            </a:r>
            <a:r>
              <a:rPr dirty="0" spc="15"/>
              <a:t>설계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57234" cy="220154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10" b="1">
                <a:solidFill>
                  <a:srgbClr val="3333CC"/>
                </a:solidFill>
                <a:latin typeface="굴림"/>
                <a:cs typeface="굴림"/>
              </a:rPr>
              <a:t>데이터베이스</a:t>
            </a:r>
            <a:r>
              <a:rPr dirty="0" sz="2000" spc="-140" b="1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dirty="0" sz="2000" spc="15" b="1">
                <a:solidFill>
                  <a:srgbClr val="3333CC"/>
                </a:solidFill>
                <a:latin typeface="굴림"/>
                <a:cs typeface="굴림"/>
              </a:rPr>
              <a:t>구축</a:t>
            </a:r>
            <a:endParaRPr sz="2000">
              <a:latin typeface="굴림"/>
              <a:cs typeface="굴림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5" b="1">
                <a:latin typeface="굴림"/>
                <a:cs typeface="굴림"/>
              </a:rPr>
              <a:t>특정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DBMS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제품에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대하여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데이터베이스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및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테이블,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뷰,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인덱스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등을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생성하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는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이렇게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구축된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데이터베이스를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가지고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프로그램을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개발하고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테스트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하게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35" b="1">
                <a:latin typeface="굴림"/>
                <a:cs typeface="굴림"/>
              </a:rPr>
              <a:t>된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dirty="0" sz="1800" spc="30" b="1">
                <a:latin typeface="굴림"/>
                <a:cs typeface="굴림"/>
              </a:rPr>
              <a:t>다</a:t>
            </a:r>
            <a:endParaRPr sz="1800">
              <a:latin typeface="굴림"/>
              <a:cs typeface="굴림"/>
            </a:endParaRPr>
          </a:p>
          <a:p>
            <a:pPr lvl="1" marL="756285" marR="120650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b="1">
                <a:latin typeface="굴림"/>
                <a:cs typeface="굴림"/>
              </a:rPr>
              <a:t>데이터베이스의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구축은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수작업으로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할수도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있지만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보통은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모델링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도구에서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제공하는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기능을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이용하여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거의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자동적으로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데이터베이스를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구축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541719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굴림"/>
                <a:cs typeface="굴림"/>
              </a:rPr>
              <a:t>27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950" y="6501900"/>
            <a:ext cx="240220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35" i="1">
                <a:latin typeface="돋움"/>
                <a:cs typeface="돋움"/>
              </a:rPr>
              <a:t>2장.</a:t>
            </a:r>
            <a:r>
              <a:rPr dirty="0" sz="1450" spc="-45" i="1">
                <a:latin typeface="돋움"/>
                <a:cs typeface="돋움"/>
              </a:rPr>
              <a:t> </a:t>
            </a:r>
            <a:r>
              <a:rPr dirty="0" sz="1450" spc="-50" i="1">
                <a:latin typeface="돋움"/>
                <a:cs typeface="돋움"/>
              </a:rPr>
              <a:t>정보시스템</a:t>
            </a:r>
            <a:r>
              <a:rPr dirty="0" sz="1450" spc="-65" i="1">
                <a:latin typeface="돋움"/>
                <a:cs typeface="돋움"/>
              </a:rPr>
              <a:t> </a:t>
            </a:r>
            <a:r>
              <a:rPr dirty="0" sz="1450" spc="-50" i="1">
                <a:latin typeface="돋움"/>
                <a:cs typeface="돋움"/>
              </a:rPr>
              <a:t>구축과</a:t>
            </a:r>
            <a:r>
              <a:rPr dirty="0" sz="1450" spc="-55" i="1">
                <a:latin typeface="돋움"/>
                <a:cs typeface="돋움"/>
              </a:rPr>
              <a:t> </a:t>
            </a:r>
            <a:r>
              <a:rPr dirty="0" sz="1450" spc="-40" i="1">
                <a:latin typeface="돋움"/>
                <a:cs typeface="돋움"/>
              </a:rPr>
              <a:t>DB설</a:t>
            </a:r>
            <a:endParaRPr sz="1450">
              <a:latin typeface="돋움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0922" y="6541214"/>
            <a:ext cx="17843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80"/>
              </a:lnSpc>
            </a:pPr>
            <a:r>
              <a:rPr dirty="0" sz="1450" spc="-50" i="1">
                <a:latin typeface="돋움"/>
                <a:cs typeface="돋움"/>
              </a:rPr>
              <a:t>계</a:t>
            </a:r>
            <a:endParaRPr sz="145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112" y="0"/>
            <a:ext cx="8920480" cy="6852284"/>
            <a:chOff x="134112" y="0"/>
            <a:chExt cx="8920480" cy="6852284"/>
          </a:xfrm>
        </p:grpSpPr>
        <p:sp>
          <p:nvSpPr>
            <p:cNvPr id="6" name="object 6"/>
            <p:cNvSpPr/>
            <p:nvPr/>
          </p:nvSpPr>
          <p:spPr>
            <a:xfrm>
              <a:off x="153162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4216" y="1432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0" y="0"/>
              <a:ext cx="5838444" cy="685190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5830316"/>
            <a:ext cx="16122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90" b="1">
                <a:latin typeface="돋움"/>
                <a:cs typeface="돋움"/>
              </a:rPr>
              <a:t> </a:t>
            </a:r>
            <a:r>
              <a:rPr dirty="0" sz="1400" spc="5" b="1">
                <a:latin typeface="돋움"/>
                <a:cs typeface="돋움"/>
              </a:rPr>
              <a:t>2.18&gt;</a:t>
            </a:r>
            <a:r>
              <a:rPr dirty="0" sz="1400" spc="-8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구축된 </a:t>
            </a:r>
            <a:r>
              <a:rPr dirty="0" sz="1400" spc="-44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데이터베이스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30" b="1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28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15959" cy="220154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10">
                <a:solidFill>
                  <a:srgbClr val="3333cc"/>
                </a:solidFill>
                <a:latin typeface="굴림"/>
                <a:cs typeface="굴림"/>
              </a:rPr>
              <a:t>데이터베이스</a:t>
            </a:r>
            <a:r>
              <a:rPr sz="2000" b="1" spc="-14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>
                <a:solidFill>
                  <a:srgbClr val="3333cc"/>
                </a:solidFill>
                <a:latin typeface="굴림"/>
                <a:cs typeface="굴림"/>
              </a:rPr>
              <a:t>튜닝</a:t>
            </a:r>
            <a:endParaRPr sz="2000" b="1" spc="15">
              <a:solidFill>
                <a:srgbClr val="3333cc"/>
              </a:solidFill>
              <a:latin typeface="굴림"/>
              <a:cs typeface="굴림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25"/>
              </a:spcBef>
              <a:buChar char="–"/>
              <a:tabLst>
                <a:tab pos="756920" algn="l"/>
              </a:tabLst>
              <a:defRPr/>
            </a:pPr>
            <a:r>
              <a:rPr sz="1800" b="1">
                <a:latin typeface="굴림"/>
                <a:cs typeface="굴림"/>
              </a:rPr>
              <a:t>데이터베이스가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일정한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성능을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유지할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있도록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비효율적인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요소를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제거하 </a:t>
            </a:r>
            <a:r>
              <a:rPr sz="1800" b="1" spc="-5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고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성능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개선을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위하여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SQL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문장을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포함,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여러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요소들을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조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정하는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과정</a:t>
            </a:r>
            <a:endParaRPr sz="1800" b="1" spc="5">
              <a:latin typeface="굴림"/>
              <a:cs typeface="굴림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34"/>
              </a:spcBef>
              <a:buChar char="–"/>
              <a:tabLst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내에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양이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증가하고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사용자의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수가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증가하면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자연히 </a:t>
            </a:r>
            <a:r>
              <a:rPr sz="1800" b="1" spc="-5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응답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속도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및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처리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속도가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저하되기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마련이다.</a:t>
            </a:r>
            <a:endParaRPr sz="1800" b="1" spc="5">
              <a:latin typeface="굴림"/>
              <a:cs typeface="굴림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따라서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튜닝을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통하여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일정한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성능을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유지시키는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것이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중요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679191" y="152400"/>
            <a:ext cx="6083808" cy="6324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9818" y="5557215"/>
            <a:ext cx="1787525" cy="66611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9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2.19&gt;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데이터베 </a:t>
            </a:r>
            <a:r>
              <a:rPr sz="1400" b="1" spc="-45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이스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튜닝을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위한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시스 </a:t>
            </a:r>
            <a:r>
              <a:rPr sz="1400" b="1" spc="-450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템</a:t>
            </a:r>
            <a:r>
              <a:rPr sz="1400" b="1" spc="-3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정보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535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2.1</a:t>
            </a:r>
            <a:r>
              <a:rPr spc="-85"/>
              <a:t> </a:t>
            </a:r>
            <a:r>
              <a:rPr spc="20"/>
              <a:t>추상화와</a:t>
            </a:r>
            <a:r>
              <a:rPr spc="-104"/>
              <a:t> </a:t>
            </a:r>
            <a:r>
              <a:rPr spc="15"/>
              <a:t>모델링</a:t>
            </a:r>
            <a:endParaRPr spc="15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5" name="object 5"/>
          <p:cNvSpPr txBox="1"/>
          <p:nvPr/>
        </p:nvSpPr>
        <p:spPr>
          <a:xfrm>
            <a:off x="8665209" y="6563299"/>
            <a:ext cx="176530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 sz="1200">
                <a:latin typeface="굴림"/>
                <a:cs typeface="굴림"/>
              </a:rPr>
              <a:pPr marL="38100">
                <a:lnSpc>
                  <a:spcPts val="1370"/>
                </a:lnSpc>
                <a:defRPr/>
              </a:pPr>
              <a:t>3</a:t>
            </a:fld>
            <a:endParaRPr lang="en-US"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83270" cy="269557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데이터베이스</a:t>
            </a:r>
            <a:r>
              <a:rPr sz="2000" b="1" spc="-14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설계과정은</a:t>
            </a:r>
            <a:endParaRPr sz="20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-5">
                <a:latin typeface="굴림"/>
                <a:cs typeface="굴림"/>
              </a:rPr>
              <a:t>소프트웨어(정보시스템)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개발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과정의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일부</a:t>
            </a:r>
            <a:endParaRPr sz="1800" b="1" spc="2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소프트웨어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개발은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현실세계에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대한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추상화(abstraction)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과정이다.</a:t>
            </a:r>
            <a:endParaRPr sz="1800" b="1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추상화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개념을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이해하는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것이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설계를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이해하는데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도움이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된다.</a:t>
            </a:r>
            <a:endParaRPr sz="1800" b="1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추상화는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모델(model)이라는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수단을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통해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이루어짐.</a:t>
            </a:r>
            <a:endParaRPr sz="1800" b="1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solidFill>
                  <a:srgbClr val="3333cc"/>
                </a:solidFill>
                <a:latin typeface="굴림"/>
                <a:cs typeface="굴림"/>
              </a:rPr>
              <a:t>추상화</a:t>
            </a:r>
            <a:r>
              <a:rPr sz="1800" b="1" spc="-104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-5">
                <a:solidFill>
                  <a:srgbClr val="3333cc"/>
                </a:solidFill>
                <a:latin typeface="Symbol"/>
                <a:cs typeface="Symbol"/>
              </a:rPr>
              <a:t></a:t>
            </a:r>
            <a:r>
              <a:rPr sz="1800" b="1" spc="9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800" b="1" spc="15">
                <a:solidFill>
                  <a:srgbClr val="3333cc"/>
                </a:solidFill>
                <a:latin typeface="굴림"/>
                <a:cs typeface="굴림"/>
              </a:rPr>
              <a:t>모델링</a:t>
            </a:r>
            <a:endParaRPr sz="1800" b="1" spc="15">
              <a:solidFill>
                <a:srgbClr val="3333cc"/>
              </a:solidFill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–"/>
              <a:defRPr/>
            </a:pPr>
            <a:endParaRPr sz="24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추상화의</a:t>
            </a:r>
            <a:r>
              <a:rPr sz="1800" b="1" spc="-11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대표적인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사례는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지도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2.3</a:t>
            </a:r>
            <a:r>
              <a:rPr dirty="0" spc="-75"/>
              <a:t> </a:t>
            </a:r>
            <a:r>
              <a:rPr dirty="0" spc="20"/>
              <a:t>정보시스템</a:t>
            </a:r>
            <a:r>
              <a:rPr dirty="0" spc="-100"/>
              <a:t> </a:t>
            </a:r>
            <a:r>
              <a:rPr dirty="0" spc="25"/>
              <a:t>구축과</a:t>
            </a:r>
            <a:r>
              <a:rPr dirty="0" spc="-80"/>
              <a:t> </a:t>
            </a:r>
            <a:r>
              <a:rPr dirty="0" spc="25"/>
              <a:t>DB</a:t>
            </a:r>
            <a:r>
              <a:rPr dirty="0" spc="-70"/>
              <a:t> </a:t>
            </a:r>
            <a:r>
              <a:rPr dirty="0" spc="15"/>
              <a:t>설계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36584" cy="9944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15" b="1">
                <a:solidFill>
                  <a:srgbClr val="3333CC"/>
                </a:solidFill>
                <a:latin typeface="굴림"/>
                <a:cs typeface="굴림"/>
              </a:rPr>
              <a:t>유지보수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dirty="0" sz="1800">
                <a:latin typeface="굴림"/>
                <a:cs typeface="굴림"/>
              </a:rPr>
              <a:t>–	</a:t>
            </a:r>
            <a:r>
              <a:rPr dirty="0" sz="1800" spc="5" b="1">
                <a:latin typeface="굴림"/>
                <a:cs typeface="굴림"/>
              </a:rPr>
              <a:t>데이터베이스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구축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후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시스템을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운영하면서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지속적으로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데이터베이스를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관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리하는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3031617"/>
            <a:ext cx="220091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"/>
              <a:buChar char="•"/>
              <a:tabLst>
                <a:tab pos="240665" algn="l"/>
                <a:tab pos="241300" algn="l"/>
              </a:tabLst>
            </a:pPr>
            <a:r>
              <a:rPr dirty="0" sz="1800" spc="20" b="1">
                <a:latin typeface="굴림"/>
                <a:cs typeface="굴림"/>
              </a:rPr>
              <a:t>사용자</a:t>
            </a:r>
            <a:r>
              <a:rPr dirty="0" sz="1800" spc="-12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요구의</a:t>
            </a:r>
            <a:r>
              <a:rPr dirty="0" sz="1800" spc="-114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변화</a:t>
            </a:r>
            <a:endParaRPr sz="1800">
              <a:latin typeface="굴림"/>
              <a:cs typeface="굴림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240665" algn="l"/>
                <a:tab pos="241300" algn="l"/>
              </a:tabLst>
            </a:pPr>
            <a:r>
              <a:rPr dirty="0" sz="1800" spc="25" b="1">
                <a:latin typeface="굴림"/>
                <a:cs typeface="굴림"/>
              </a:rPr>
              <a:t>경영</a:t>
            </a:r>
            <a:r>
              <a:rPr dirty="0" sz="1800" spc="-11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환경의</a:t>
            </a:r>
            <a:r>
              <a:rPr dirty="0" sz="1800" spc="-12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변화</a:t>
            </a:r>
            <a:endParaRPr sz="1800">
              <a:latin typeface="굴림"/>
              <a:cs typeface="굴림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240665" algn="l"/>
                <a:tab pos="241300" algn="l"/>
              </a:tabLst>
            </a:pPr>
            <a:r>
              <a:rPr dirty="0" sz="1800" spc="5" b="1">
                <a:latin typeface="굴림"/>
                <a:cs typeface="굴림"/>
              </a:rPr>
              <a:t>프로그램의</a:t>
            </a:r>
            <a:r>
              <a:rPr dirty="0" sz="1800" spc="-114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변화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5428" y="3119627"/>
            <a:ext cx="716280" cy="1000125"/>
            <a:chOff x="3805428" y="3119627"/>
            <a:chExt cx="716280" cy="1000125"/>
          </a:xfrm>
        </p:grpSpPr>
        <p:sp>
          <p:nvSpPr>
            <p:cNvPr id="6" name="object 6"/>
            <p:cNvSpPr/>
            <p:nvPr/>
          </p:nvSpPr>
          <p:spPr>
            <a:xfrm>
              <a:off x="3810000" y="3124199"/>
              <a:ext cx="228600" cy="990600"/>
            </a:xfrm>
            <a:custGeom>
              <a:avLst/>
              <a:gdLst/>
              <a:ahLst/>
              <a:cxnLst/>
              <a:rect l="l" t="t" r="r" b="b"/>
              <a:pathLst>
                <a:path w="228600" h="990600">
                  <a:moveTo>
                    <a:pt x="0" y="0"/>
                  </a:moveTo>
                  <a:lnTo>
                    <a:pt x="44487" y="6486"/>
                  </a:lnTo>
                  <a:lnTo>
                    <a:pt x="80819" y="24177"/>
                  </a:lnTo>
                  <a:lnTo>
                    <a:pt x="105316" y="50417"/>
                  </a:lnTo>
                  <a:lnTo>
                    <a:pt x="114300" y="82550"/>
                  </a:lnTo>
                  <a:lnTo>
                    <a:pt x="114300" y="412750"/>
                  </a:lnTo>
                  <a:lnTo>
                    <a:pt x="123283" y="444882"/>
                  </a:lnTo>
                  <a:lnTo>
                    <a:pt x="147780" y="471122"/>
                  </a:lnTo>
                  <a:lnTo>
                    <a:pt x="184112" y="488813"/>
                  </a:lnTo>
                  <a:lnTo>
                    <a:pt x="228600" y="495300"/>
                  </a:lnTo>
                  <a:lnTo>
                    <a:pt x="184112" y="501786"/>
                  </a:lnTo>
                  <a:lnTo>
                    <a:pt x="147780" y="519477"/>
                  </a:lnTo>
                  <a:lnTo>
                    <a:pt x="123283" y="545717"/>
                  </a:lnTo>
                  <a:lnTo>
                    <a:pt x="114300" y="577850"/>
                  </a:lnTo>
                  <a:lnTo>
                    <a:pt x="114300" y="908050"/>
                  </a:lnTo>
                  <a:lnTo>
                    <a:pt x="105316" y="940182"/>
                  </a:lnTo>
                  <a:lnTo>
                    <a:pt x="80819" y="966422"/>
                  </a:lnTo>
                  <a:lnTo>
                    <a:pt x="44487" y="984113"/>
                  </a:lnTo>
                  <a:lnTo>
                    <a:pt x="0" y="990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64508" y="3581400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0"/>
                  </a:moveTo>
                  <a:lnTo>
                    <a:pt x="381000" y="76200"/>
                  </a:lnTo>
                  <a:lnTo>
                    <a:pt x="444500" y="44450"/>
                  </a:lnTo>
                  <a:lnTo>
                    <a:pt x="393700" y="44450"/>
                  </a:lnTo>
                  <a:lnTo>
                    <a:pt x="393700" y="31750"/>
                  </a:lnTo>
                  <a:lnTo>
                    <a:pt x="444500" y="3175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381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457200" h="76200">
                  <a:moveTo>
                    <a:pt x="4445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44500" y="44450"/>
                  </a:lnTo>
                  <a:lnTo>
                    <a:pt x="457200" y="38100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75047" y="3429000"/>
            <a:ext cx="2283460" cy="376555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25"/>
              </a:spcBef>
            </a:pPr>
            <a:r>
              <a:rPr dirty="0" sz="1800" b="1">
                <a:latin typeface="돋움"/>
                <a:cs typeface="돋움"/>
              </a:rPr>
              <a:t>데이터베이스의</a:t>
            </a:r>
            <a:r>
              <a:rPr dirty="0" sz="1800" spc="-110" b="1">
                <a:latin typeface="돋움"/>
                <a:cs typeface="돋움"/>
              </a:rPr>
              <a:t> </a:t>
            </a:r>
            <a:r>
              <a:rPr dirty="0" sz="1800" spc="15" b="1">
                <a:latin typeface="돋움"/>
                <a:cs typeface="돋움"/>
              </a:rPr>
              <a:t>변화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2.3</a:t>
            </a:r>
            <a:r>
              <a:rPr spc="-75"/>
              <a:t> </a:t>
            </a:r>
            <a:r>
              <a:rPr spc="20"/>
              <a:t>정보시스템</a:t>
            </a:r>
            <a:r>
              <a:rPr spc="-100"/>
              <a:t> </a:t>
            </a:r>
            <a:r>
              <a:rPr spc="25"/>
              <a:t>구축과</a:t>
            </a:r>
            <a:r>
              <a:rPr spc="-80"/>
              <a:t> </a:t>
            </a:r>
            <a:r>
              <a:rPr spc="25"/>
              <a:t>DB</a:t>
            </a:r>
            <a:r>
              <a:rPr spc="-70"/>
              <a:t> </a:t>
            </a:r>
            <a:r>
              <a:rPr spc="15"/>
              <a:t>설계</a:t>
            </a:r>
            <a:endParaRPr spc="15"/>
          </a:p>
        </p:txBody>
      </p:sp>
      <p:grpSp>
        <p:nvGrpSpPr>
          <p:cNvPr id="3" name="object 3"/>
          <p:cNvGrpSpPr/>
          <p:nvPr/>
        </p:nvGrpSpPr>
        <p:grpSpPr>
          <a:xfrm rot="0">
            <a:off x="2601214" y="2433573"/>
            <a:ext cx="5330190" cy="3397885"/>
            <a:chOff x="2601214" y="2433573"/>
            <a:chExt cx="5330190" cy="3397885"/>
          </a:xfrm>
        </p:grpSpPr>
        <p:pic>
          <p:nvPicPr>
            <p:cNvPr id="4" name="object 4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48400" y="2971799"/>
              <a:ext cx="381000" cy="533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48400" y="2971799"/>
              <a:ext cx="381000" cy="533400"/>
            </a:xfrm>
            <a:custGeom>
              <a:avLst/>
              <a:gdLst/>
              <a:rect l="l" t="t" r="r" b="b"/>
              <a:pathLst>
                <a:path w="381000" h="533400">
                  <a:moveTo>
                    <a:pt x="0" y="533400"/>
                  </a:moveTo>
                  <a:lnTo>
                    <a:pt x="190500" y="0"/>
                  </a:lnTo>
                  <a:lnTo>
                    <a:pt x="381000" y="53340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6" name="object 6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410200" y="2819399"/>
              <a:ext cx="533400" cy="381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10200" y="2819399"/>
              <a:ext cx="533400" cy="381000"/>
            </a:xfrm>
            <a:custGeom>
              <a:avLst/>
              <a:gdLst/>
              <a:rect l="l" t="t" r="r" b="b"/>
              <a:pathLst>
                <a:path w="533400" h="381000">
                  <a:moveTo>
                    <a:pt x="0" y="0"/>
                  </a:moveTo>
                  <a:lnTo>
                    <a:pt x="533400" y="1905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6615684" y="5077967"/>
              <a:ext cx="1309370" cy="746760"/>
            </a:xfrm>
            <a:custGeom>
              <a:avLst/>
              <a:gdLst/>
              <a:rect l="l" t="t" r="r" b="b"/>
              <a:pathLst>
                <a:path w="1309370" h="746760">
                  <a:moveTo>
                    <a:pt x="981456" y="0"/>
                  </a:moveTo>
                  <a:lnTo>
                    <a:pt x="327660" y="0"/>
                  </a:lnTo>
                  <a:lnTo>
                    <a:pt x="0" y="373379"/>
                  </a:lnTo>
                  <a:lnTo>
                    <a:pt x="327660" y="746759"/>
                  </a:lnTo>
                  <a:lnTo>
                    <a:pt x="981456" y="746759"/>
                  </a:lnTo>
                  <a:lnTo>
                    <a:pt x="1309116" y="373379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6615684" y="5077967"/>
              <a:ext cx="1309370" cy="746760"/>
            </a:xfrm>
            <a:custGeom>
              <a:avLst/>
              <a:gdLst/>
              <a:rect l="l" t="t" r="r" b="b"/>
              <a:pathLst>
                <a:path w="1309370" h="746760">
                  <a:moveTo>
                    <a:pt x="0" y="373379"/>
                  </a:moveTo>
                  <a:lnTo>
                    <a:pt x="327660" y="0"/>
                  </a:lnTo>
                  <a:lnTo>
                    <a:pt x="981456" y="0"/>
                  </a:lnTo>
                  <a:lnTo>
                    <a:pt x="1309116" y="373379"/>
                  </a:lnTo>
                  <a:lnTo>
                    <a:pt x="981456" y="746759"/>
                  </a:lnTo>
                  <a:lnTo>
                    <a:pt x="327660" y="746759"/>
                  </a:lnTo>
                  <a:lnTo>
                    <a:pt x="0" y="3733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0484" y="2474975"/>
              <a:ext cx="388620" cy="375285"/>
            </a:xfrm>
            <a:custGeom>
              <a:avLst/>
              <a:gdLst/>
              <a:rect l="l" t="t" r="r" b="b"/>
              <a:pathLst>
                <a:path w="388620" h="375285">
                  <a:moveTo>
                    <a:pt x="0" y="187451"/>
                  </a:moveTo>
                  <a:lnTo>
                    <a:pt x="5131" y="144477"/>
                  </a:lnTo>
                  <a:lnTo>
                    <a:pt x="19749" y="105024"/>
                  </a:lnTo>
                  <a:lnTo>
                    <a:pt x="42687" y="70219"/>
                  </a:lnTo>
                  <a:lnTo>
                    <a:pt x="72778" y="41187"/>
                  </a:lnTo>
                  <a:lnTo>
                    <a:pt x="108857" y="19056"/>
                  </a:lnTo>
                  <a:lnTo>
                    <a:pt x="149756" y="4951"/>
                  </a:lnTo>
                  <a:lnTo>
                    <a:pt x="194310" y="0"/>
                  </a:lnTo>
                  <a:lnTo>
                    <a:pt x="238863" y="4951"/>
                  </a:lnTo>
                  <a:lnTo>
                    <a:pt x="279762" y="19056"/>
                  </a:lnTo>
                  <a:lnTo>
                    <a:pt x="315841" y="41187"/>
                  </a:lnTo>
                  <a:lnTo>
                    <a:pt x="345932" y="70219"/>
                  </a:lnTo>
                  <a:lnTo>
                    <a:pt x="368870" y="105024"/>
                  </a:lnTo>
                  <a:lnTo>
                    <a:pt x="383488" y="144477"/>
                  </a:lnTo>
                  <a:lnTo>
                    <a:pt x="388619" y="187451"/>
                  </a:lnTo>
                  <a:lnTo>
                    <a:pt x="383488" y="230426"/>
                  </a:lnTo>
                  <a:lnTo>
                    <a:pt x="368870" y="269879"/>
                  </a:lnTo>
                  <a:lnTo>
                    <a:pt x="345932" y="304684"/>
                  </a:lnTo>
                  <a:lnTo>
                    <a:pt x="315841" y="333716"/>
                  </a:lnTo>
                  <a:lnTo>
                    <a:pt x="279762" y="355847"/>
                  </a:lnTo>
                  <a:lnTo>
                    <a:pt x="238863" y="369952"/>
                  </a:lnTo>
                  <a:lnTo>
                    <a:pt x="194310" y="374903"/>
                  </a:lnTo>
                  <a:lnTo>
                    <a:pt x="149756" y="369952"/>
                  </a:lnTo>
                  <a:lnTo>
                    <a:pt x="108857" y="355847"/>
                  </a:lnTo>
                  <a:lnTo>
                    <a:pt x="72778" y="333716"/>
                  </a:lnTo>
                  <a:lnTo>
                    <a:pt x="42687" y="304684"/>
                  </a:lnTo>
                  <a:lnTo>
                    <a:pt x="19749" y="269879"/>
                  </a:lnTo>
                  <a:lnTo>
                    <a:pt x="5131" y="230426"/>
                  </a:lnTo>
                  <a:lnTo>
                    <a:pt x="0" y="1874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2048" y="2439923"/>
              <a:ext cx="317500" cy="304800"/>
            </a:xfrm>
            <a:custGeom>
              <a:avLst/>
              <a:gdLst/>
              <a:rect l="l" t="t" r="r" b="b"/>
              <a:pathLst>
                <a:path w="317500" h="304800">
                  <a:moveTo>
                    <a:pt x="158496" y="0"/>
                  </a:moveTo>
                  <a:lnTo>
                    <a:pt x="108411" y="7766"/>
                  </a:lnTo>
                  <a:lnTo>
                    <a:pt x="64904" y="29394"/>
                  </a:lnTo>
                  <a:lnTo>
                    <a:pt x="30589" y="62380"/>
                  </a:lnTo>
                  <a:lnTo>
                    <a:pt x="8083" y="104217"/>
                  </a:lnTo>
                  <a:lnTo>
                    <a:pt x="0" y="152400"/>
                  </a:lnTo>
                  <a:lnTo>
                    <a:pt x="8083" y="200582"/>
                  </a:lnTo>
                  <a:lnTo>
                    <a:pt x="30589" y="242419"/>
                  </a:lnTo>
                  <a:lnTo>
                    <a:pt x="64904" y="275405"/>
                  </a:lnTo>
                  <a:lnTo>
                    <a:pt x="108411" y="297033"/>
                  </a:lnTo>
                  <a:lnTo>
                    <a:pt x="158496" y="304800"/>
                  </a:lnTo>
                  <a:lnTo>
                    <a:pt x="208580" y="297033"/>
                  </a:lnTo>
                  <a:lnTo>
                    <a:pt x="252087" y="275405"/>
                  </a:lnTo>
                  <a:lnTo>
                    <a:pt x="286402" y="242419"/>
                  </a:lnTo>
                  <a:lnTo>
                    <a:pt x="308908" y="200582"/>
                  </a:lnTo>
                  <a:lnTo>
                    <a:pt x="316991" y="152400"/>
                  </a:lnTo>
                  <a:lnTo>
                    <a:pt x="308908" y="104217"/>
                  </a:lnTo>
                  <a:lnTo>
                    <a:pt x="286402" y="62380"/>
                  </a:lnTo>
                  <a:lnTo>
                    <a:pt x="252087" y="29394"/>
                  </a:lnTo>
                  <a:lnTo>
                    <a:pt x="208580" y="776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7396" y="2439923"/>
              <a:ext cx="1430020" cy="1065530"/>
            </a:xfrm>
            <a:custGeom>
              <a:avLst/>
              <a:gdLst/>
              <a:rect l="l" t="t" r="r" b="b"/>
              <a:pathLst>
                <a:path w="1430020" h="1065529">
                  <a:moveTo>
                    <a:pt x="644652" y="152400"/>
                  </a:moveTo>
                  <a:lnTo>
                    <a:pt x="652735" y="104217"/>
                  </a:lnTo>
                  <a:lnTo>
                    <a:pt x="675241" y="62380"/>
                  </a:lnTo>
                  <a:lnTo>
                    <a:pt x="709556" y="29394"/>
                  </a:lnTo>
                  <a:lnTo>
                    <a:pt x="753063" y="7766"/>
                  </a:lnTo>
                  <a:lnTo>
                    <a:pt x="803148" y="0"/>
                  </a:lnTo>
                  <a:lnTo>
                    <a:pt x="853232" y="7766"/>
                  </a:lnTo>
                  <a:lnTo>
                    <a:pt x="896739" y="29394"/>
                  </a:lnTo>
                  <a:lnTo>
                    <a:pt x="931054" y="62380"/>
                  </a:lnTo>
                  <a:lnTo>
                    <a:pt x="953560" y="104217"/>
                  </a:lnTo>
                  <a:lnTo>
                    <a:pt x="961644" y="152400"/>
                  </a:lnTo>
                  <a:lnTo>
                    <a:pt x="953560" y="200582"/>
                  </a:lnTo>
                  <a:lnTo>
                    <a:pt x="931054" y="242419"/>
                  </a:lnTo>
                  <a:lnTo>
                    <a:pt x="896739" y="275405"/>
                  </a:lnTo>
                  <a:lnTo>
                    <a:pt x="853232" y="297033"/>
                  </a:lnTo>
                  <a:lnTo>
                    <a:pt x="803148" y="304800"/>
                  </a:lnTo>
                  <a:lnTo>
                    <a:pt x="753063" y="297033"/>
                  </a:lnTo>
                  <a:lnTo>
                    <a:pt x="709556" y="275405"/>
                  </a:lnTo>
                  <a:lnTo>
                    <a:pt x="675241" y="242419"/>
                  </a:lnTo>
                  <a:lnTo>
                    <a:pt x="652735" y="200582"/>
                  </a:lnTo>
                  <a:lnTo>
                    <a:pt x="644652" y="152400"/>
                  </a:lnTo>
                  <a:close/>
                </a:path>
                <a:path w="1430020" h="1065529">
                  <a:moveTo>
                    <a:pt x="932688" y="550163"/>
                  </a:moveTo>
                  <a:lnTo>
                    <a:pt x="937736" y="501925"/>
                  </a:lnTo>
                  <a:lnTo>
                    <a:pt x="952214" y="457003"/>
                  </a:lnTo>
                  <a:lnTo>
                    <a:pt x="975121" y="416359"/>
                  </a:lnTo>
                  <a:lnTo>
                    <a:pt x="1005458" y="380952"/>
                  </a:lnTo>
                  <a:lnTo>
                    <a:pt x="1042225" y="351742"/>
                  </a:lnTo>
                  <a:lnTo>
                    <a:pt x="1084421" y="329690"/>
                  </a:lnTo>
                  <a:lnTo>
                    <a:pt x="1131046" y="315754"/>
                  </a:lnTo>
                  <a:lnTo>
                    <a:pt x="1181100" y="310896"/>
                  </a:lnTo>
                  <a:lnTo>
                    <a:pt x="1231153" y="315754"/>
                  </a:lnTo>
                  <a:lnTo>
                    <a:pt x="1277778" y="329690"/>
                  </a:lnTo>
                  <a:lnTo>
                    <a:pt x="1319974" y="351742"/>
                  </a:lnTo>
                  <a:lnTo>
                    <a:pt x="1356740" y="380952"/>
                  </a:lnTo>
                  <a:lnTo>
                    <a:pt x="1387078" y="416359"/>
                  </a:lnTo>
                  <a:lnTo>
                    <a:pt x="1409985" y="457003"/>
                  </a:lnTo>
                  <a:lnTo>
                    <a:pt x="1424463" y="501925"/>
                  </a:lnTo>
                  <a:lnTo>
                    <a:pt x="1429512" y="550163"/>
                  </a:lnTo>
                  <a:lnTo>
                    <a:pt x="1424463" y="598402"/>
                  </a:lnTo>
                  <a:lnTo>
                    <a:pt x="1409985" y="643324"/>
                  </a:lnTo>
                  <a:lnTo>
                    <a:pt x="1387078" y="683968"/>
                  </a:lnTo>
                  <a:lnTo>
                    <a:pt x="1356741" y="719375"/>
                  </a:lnTo>
                  <a:lnTo>
                    <a:pt x="1319974" y="748585"/>
                  </a:lnTo>
                  <a:lnTo>
                    <a:pt x="1277778" y="770637"/>
                  </a:lnTo>
                  <a:lnTo>
                    <a:pt x="1231153" y="784573"/>
                  </a:lnTo>
                  <a:lnTo>
                    <a:pt x="1181100" y="789431"/>
                  </a:lnTo>
                  <a:lnTo>
                    <a:pt x="1131046" y="784573"/>
                  </a:lnTo>
                  <a:lnTo>
                    <a:pt x="1084421" y="770637"/>
                  </a:lnTo>
                  <a:lnTo>
                    <a:pt x="1042225" y="748585"/>
                  </a:lnTo>
                  <a:lnTo>
                    <a:pt x="1005459" y="719375"/>
                  </a:lnTo>
                  <a:lnTo>
                    <a:pt x="975121" y="683968"/>
                  </a:lnTo>
                  <a:lnTo>
                    <a:pt x="952214" y="643324"/>
                  </a:lnTo>
                  <a:lnTo>
                    <a:pt x="937736" y="598402"/>
                  </a:lnTo>
                  <a:lnTo>
                    <a:pt x="932688" y="550163"/>
                  </a:lnTo>
                  <a:close/>
                </a:path>
                <a:path w="1430020" h="1065529">
                  <a:moveTo>
                    <a:pt x="0" y="791717"/>
                  </a:moveTo>
                  <a:lnTo>
                    <a:pt x="3709" y="747333"/>
                  </a:lnTo>
                  <a:lnTo>
                    <a:pt x="14447" y="705234"/>
                  </a:lnTo>
                  <a:lnTo>
                    <a:pt x="31632" y="665981"/>
                  </a:lnTo>
                  <a:lnTo>
                    <a:pt x="54681" y="630137"/>
                  </a:lnTo>
                  <a:lnTo>
                    <a:pt x="83010" y="598265"/>
                  </a:lnTo>
                  <a:lnTo>
                    <a:pt x="116037" y="570926"/>
                  </a:lnTo>
                  <a:lnTo>
                    <a:pt x="153179" y="548684"/>
                  </a:lnTo>
                  <a:lnTo>
                    <a:pt x="193852" y="532101"/>
                  </a:lnTo>
                  <a:lnTo>
                    <a:pt x="237475" y="521739"/>
                  </a:lnTo>
                  <a:lnTo>
                    <a:pt x="283464" y="518160"/>
                  </a:lnTo>
                  <a:lnTo>
                    <a:pt x="329452" y="521739"/>
                  </a:lnTo>
                  <a:lnTo>
                    <a:pt x="373075" y="532101"/>
                  </a:lnTo>
                  <a:lnTo>
                    <a:pt x="413748" y="548684"/>
                  </a:lnTo>
                  <a:lnTo>
                    <a:pt x="450890" y="570926"/>
                  </a:lnTo>
                  <a:lnTo>
                    <a:pt x="483917" y="598265"/>
                  </a:lnTo>
                  <a:lnTo>
                    <a:pt x="512246" y="630137"/>
                  </a:lnTo>
                  <a:lnTo>
                    <a:pt x="535295" y="665981"/>
                  </a:lnTo>
                  <a:lnTo>
                    <a:pt x="552480" y="705234"/>
                  </a:lnTo>
                  <a:lnTo>
                    <a:pt x="563218" y="747333"/>
                  </a:lnTo>
                  <a:lnTo>
                    <a:pt x="566928" y="791717"/>
                  </a:lnTo>
                  <a:lnTo>
                    <a:pt x="563218" y="836102"/>
                  </a:lnTo>
                  <a:lnTo>
                    <a:pt x="552480" y="878201"/>
                  </a:lnTo>
                  <a:lnTo>
                    <a:pt x="535295" y="917454"/>
                  </a:lnTo>
                  <a:lnTo>
                    <a:pt x="512246" y="953298"/>
                  </a:lnTo>
                  <a:lnTo>
                    <a:pt x="483917" y="985170"/>
                  </a:lnTo>
                  <a:lnTo>
                    <a:pt x="450890" y="1012509"/>
                  </a:lnTo>
                  <a:lnTo>
                    <a:pt x="413748" y="1034751"/>
                  </a:lnTo>
                  <a:lnTo>
                    <a:pt x="373075" y="1051334"/>
                  </a:lnTo>
                  <a:lnTo>
                    <a:pt x="329452" y="1061696"/>
                  </a:lnTo>
                  <a:lnTo>
                    <a:pt x="283464" y="1065276"/>
                  </a:lnTo>
                  <a:lnTo>
                    <a:pt x="237475" y="1061696"/>
                  </a:lnTo>
                  <a:lnTo>
                    <a:pt x="193852" y="1051334"/>
                  </a:lnTo>
                  <a:lnTo>
                    <a:pt x="153179" y="1034751"/>
                  </a:lnTo>
                  <a:lnTo>
                    <a:pt x="116037" y="1012509"/>
                  </a:lnTo>
                  <a:lnTo>
                    <a:pt x="83010" y="985170"/>
                  </a:lnTo>
                  <a:lnTo>
                    <a:pt x="54681" y="953298"/>
                  </a:lnTo>
                  <a:lnTo>
                    <a:pt x="31632" y="917454"/>
                  </a:lnTo>
                  <a:lnTo>
                    <a:pt x="14447" y="878201"/>
                  </a:lnTo>
                  <a:lnTo>
                    <a:pt x="3709" y="836102"/>
                  </a:lnTo>
                  <a:lnTo>
                    <a:pt x="0" y="79171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5304" y="3025139"/>
              <a:ext cx="424180" cy="410209"/>
            </a:xfrm>
            <a:custGeom>
              <a:avLst/>
              <a:gdLst/>
              <a:rect l="l" t="t" r="r" b="b"/>
              <a:pathLst>
                <a:path w="424179" h="410210">
                  <a:moveTo>
                    <a:pt x="211836" y="0"/>
                  </a:moveTo>
                  <a:lnTo>
                    <a:pt x="163272" y="5416"/>
                  </a:lnTo>
                  <a:lnTo>
                    <a:pt x="118687" y="20842"/>
                  </a:lnTo>
                  <a:lnTo>
                    <a:pt x="79354" y="45046"/>
                  </a:lnTo>
                  <a:lnTo>
                    <a:pt x="46546" y="76795"/>
                  </a:lnTo>
                  <a:lnTo>
                    <a:pt x="21535" y="114855"/>
                  </a:lnTo>
                  <a:lnTo>
                    <a:pt x="5596" y="157993"/>
                  </a:lnTo>
                  <a:lnTo>
                    <a:pt x="0" y="204977"/>
                  </a:lnTo>
                  <a:lnTo>
                    <a:pt x="5596" y="251962"/>
                  </a:lnTo>
                  <a:lnTo>
                    <a:pt x="21535" y="295100"/>
                  </a:lnTo>
                  <a:lnTo>
                    <a:pt x="46546" y="333160"/>
                  </a:lnTo>
                  <a:lnTo>
                    <a:pt x="79354" y="364909"/>
                  </a:lnTo>
                  <a:lnTo>
                    <a:pt x="118687" y="389113"/>
                  </a:lnTo>
                  <a:lnTo>
                    <a:pt x="163272" y="404539"/>
                  </a:lnTo>
                  <a:lnTo>
                    <a:pt x="211836" y="409956"/>
                  </a:lnTo>
                  <a:lnTo>
                    <a:pt x="260399" y="404539"/>
                  </a:lnTo>
                  <a:lnTo>
                    <a:pt x="304984" y="389113"/>
                  </a:lnTo>
                  <a:lnTo>
                    <a:pt x="344317" y="364909"/>
                  </a:lnTo>
                  <a:lnTo>
                    <a:pt x="377125" y="333160"/>
                  </a:lnTo>
                  <a:lnTo>
                    <a:pt x="402136" y="295100"/>
                  </a:lnTo>
                  <a:lnTo>
                    <a:pt x="418075" y="251962"/>
                  </a:lnTo>
                  <a:lnTo>
                    <a:pt x="423672" y="204977"/>
                  </a:lnTo>
                  <a:lnTo>
                    <a:pt x="418075" y="157993"/>
                  </a:lnTo>
                  <a:lnTo>
                    <a:pt x="402136" y="114855"/>
                  </a:lnTo>
                  <a:lnTo>
                    <a:pt x="377125" y="76795"/>
                  </a:lnTo>
                  <a:lnTo>
                    <a:pt x="344317" y="45046"/>
                  </a:lnTo>
                  <a:lnTo>
                    <a:pt x="304984" y="20842"/>
                  </a:lnTo>
                  <a:lnTo>
                    <a:pt x="260399" y="541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5304" y="3025139"/>
              <a:ext cx="424180" cy="410209"/>
            </a:xfrm>
            <a:custGeom>
              <a:avLst/>
              <a:gdLst/>
              <a:rect l="l" t="t" r="r" b="b"/>
              <a:pathLst>
                <a:path w="424179" h="410210">
                  <a:moveTo>
                    <a:pt x="0" y="204977"/>
                  </a:moveTo>
                  <a:lnTo>
                    <a:pt x="5596" y="157993"/>
                  </a:lnTo>
                  <a:lnTo>
                    <a:pt x="21535" y="114855"/>
                  </a:lnTo>
                  <a:lnTo>
                    <a:pt x="46546" y="76795"/>
                  </a:lnTo>
                  <a:lnTo>
                    <a:pt x="79354" y="45046"/>
                  </a:lnTo>
                  <a:lnTo>
                    <a:pt x="118687" y="20842"/>
                  </a:lnTo>
                  <a:lnTo>
                    <a:pt x="163272" y="5416"/>
                  </a:lnTo>
                  <a:lnTo>
                    <a:pt x="211836" y="0"/>
                  </a:lnTo>
                  <a:lnTo>
                    <a:pt x="260399" y="5416"/>
                  </a:lnTo>
                  <a:lnTo>
                    <a:pt x="304984" y="20842"/>
                  </a:lnTo>
                  <a:lnTo>
                    <a:pt x="344317" y="45046"/>
                  </a:lnTo>
                  <a:lnTo>
                    <a:pt x="377125" y="76795"/>
                  </a:lnTo>
                  <a:lnTo>
                    <a:pt x="402136" y="114855"/>
                  </a:lnTo>
                  <a:lnTo>
                    <a:pt x="418075" y="157993"/>
                  </a:lnTo>
                  <a:lnTo>
                    <a:pt x="423672" y="204977"/>
                  </a:lnTo>
                  <a:lnTo>
                    <a:pt x="418075" y="251962"/>
                  </a:lnTo>
                  <a:lnTo>
                    <a:pt x="402136" y="295100"/>
                  </a:lnTo>
                  <a:lnTo>
                    <a:pt x="377125" y="333160"/>
                  </a:lnTo>
                  <a:lnTo>
                    <a:pt x="344317" y="364909"/>
                  </a:lnTo>
                  <a:lnTo>
                    <a:pt x="304984" y="389113"/>
                  </a:lnTo>
                  <a:lnTo>
                    <a:pt x="260399" y="404539"/>
                  </a:lnTo>
                  <a:lnTo>
                    <a:pt x="211836" y="409956"/>
                  </a:lnTo>
                  <a:lnTo>
                    <a:pt x="163272" y="404539"/>
                  </a:lnTo>
                  <a:lnTo>
                    <a:pt x="118687" y="389113"/>
                  </a:lnTo>
                  <a:lnTo>
                    <a:pt x="79354" y="364909"/>
                  </a:lnTo>
                  <a:lnTo>
                    <a:pt x="46546" y="333160"/>
                  </a:lnTo>
                  <a:lnTo>
                    <a:pt x="21535" y="295100"/>
                  </a:lnTo>
                  <a:lnTo>
                    <a:pt x="5596" y="251962"/>
                  </a:lnTo>
                  <a:lnTo>
                    <a:pt x="0" y="2049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4140" y="3060191"/>
              <a:ext cx="315595" cy="306705"/>
            </a:xfrm>
            <a:custGeom>
              <a:avLst/>
              <a:gdLst/>
              <a:rect l="l" t="t" r="r" b="b"/>
              <a:pathLst>
                <a:path w="315594" h="306704">
                  <a:moveTo>
                    <a:pt x="157734" y="0"/>
                  </a:moveTo>
                  <a:lnTo>
                    <a:pt x="107874" y="7808"/>
                  </a:lnTo>
                  <a:lnTo>
                    <a:pt x="64574" y="29553"/>
                  </a:lnTo>
                  <a:lnTo>
                    <a:pt x="30431" y="62709"/>
                  </a:lnTo>
                  <a:lnTo>
                    <a:pt x="8040" y="104753"/>
                  </a:lnTo>
                  <a:lnTo>
                    <a:pt x="0" y="153162"/>
                  </a:lnTo>
                  <a:lnTo>
                    <a:pt x="8040" y="201570"/>
                  </a:lnTo>
                  <a:lnTo>
                    <a:pt x="30431" y="243614"/>
                  </a:lnTo>
                  <a:lnTo>
                    <a:pt x="64574" y="276770"/>
                  </a:lnTo>
                  <a:lnTo>
                    <a:pt x="107874" y="298515"/>
                  </a:lnTo>
                  <a:lnTo>
                    <a:pt x="157734" y="306324"/>
                  </a:lnTo>
                  <a:lnTo>
                    <a:pt x="207593" y="298515"/>
                  </a:lnTo>
                  <a:lnTo>
                    <a:pt x="250893" y="276770"/>
                  </a:lnTo>
                  <a:lnTo>
                    <a:pt x="285036" y="243614"/>
                  </a:lnTo>
                  <a:lnTo>
                    <a:pt x="307427" y="201570"/>
                  </a:lnTo>
                  <a:lnTo>
                    <a:pt x="315468" y="153162"/>
                  </a:lnTo>
                  <a:lnTo>
                    <a:pt x="307427" y="104753"/>
                  </a:lnTo>
                  <a:lnTo>
                    <a:pt x="285036" y="62709"/>
                  </a:lnTo>
                  <a:lnTo>
                    <a:pt x="250893" y="29553"/>
                  </a:lnTo>
                  <a:lnTo>
                    <a:pt x="207593" y="7808"/>
                  </a:lnTo>
                  <a:lnTo>
                    <a:pt x="1577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4140" y="3060191"/>
              <a:ext cx="315595" cy="306705"/>
            </a:xfrm>
            <a:custGeom>
              <a:avLst/>
              <a:gdLst/>
              <a:rect l="l" t="t" r="r" b="b"/>
              <a:pathLst>
                <a:path w="315594" h="306704">
                  <a:moveTo>
                    <a:pt x="0" y="153162"/>
                  </a:moveTo>
                  <a:lnTo>
                    <a:pt x="8040" y="104753"/>
                  </a:lnTo>
                  <a:lnTo>
                    <a:pt x="30431" y="62709"/>
                  </a:lnTo>
                  <a:lnTo>
                    <a:pt x="64574" y="29553"/>
                  </a:lnTo>
                  <a:lnTo>
                    <a:pt x="107874" y="7808"/>
                  </a:lnTo>
                  <a:lnTo>
                    <a:pt x="157734" y="0"/>
                  </a:lnTo>
                  <a:lnTo>
                    <a:pt x="207593" y="7808"/>
                  </a:lnTo>
                  <a:lnTo>
                    <a:pt x="250893" y="29553"/>
                  </a:lnTo>
                  <a:lnTo>
                    <a:pt x="285036" y="62709"/>
                  </a:lnTo>
                  <a:lnTo>
                    <a:pt x="307427" y="104753"/>
                  </a:lnTo>
                  <a:lnTo>
                    <a:pt x="315468" y="153162"/>
                  </a:lnTo>
                  <a:lnTo>
                    <a:pt x="307427" y="201570"/>
                  </a:lnTo>
                  <a:lnTo>
                    <a:pt x="285036" y="243614"/>
                  </a:lnTo>
                  <a:lnTo>
                    <a:pt x="250893" y="276770"/>
                  </a:lnTo>
                  <a:lnTo>
                    <a:pt x="207593" y="298515"/>
                  </a:lnTo>
                  <a:lnTo>
                    <a:pt x="157734" y="306324"/>
                  </a:lnTo>
                  <a:lnTo>
                    <a:pt x="107874" y="298515"/>
                  </a:lnTo>
                  <a:lnTo>
                    <a:pt x="64574" y="276770"/>
                  </a:lnTo>
                  <a:lnTo>
                    <a:pt x="30431" y="243614"/>
                  </a:lnTo>
                  <a:lnTo>
                    <a:pt x="8040" y="201570"/>
                  </a:lnTo>
                  <a:lnTo>
                    <a:pt x="0" y="15316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7564" y="2820923"/>
              <a:ext cx="317500" cy="303530"/>
            </a:xfrm>
            <a:custGeom>
              <a:avLst/>
              <a:gdLst/>
              <a:rect l="l" t="t" r="r" b="b"/>
              <a:pathLst>
                <a:path w="317500" h="303530">
                  <a:moveTo>
                    <a:pt x="158496" y="0"/>
                  </a:moveTo>
                  <a:lnTo>
                    <a:pt x="108411" y="7735"/>
                  </a:lnTo>
                  <a:lnTo>
                    <a:pt x="64904" y="29272"/>
                  </a:lnTo>
                  <a:lnTo>
                    <a:pt x="30589" y="62106"/>
                  </a:lnTo>
                  <a:lnTo>
                    <a:pt x="8083" y="103729"/>
                  </a:lnTo>
                  <a:lnTo>
                    <a:pt x="0" y="151637"/>
                  </a:lnTo>
                  <a:lnTo>
                    <a:pt x="8083" y="199546"/>
                  </a:lnTo>
                  <a:lnTo>
                    <a:pt x="30589" y="241169"/>
                  </a:lnTo>
                  <a:lnTo>
                    <a:pt x="64904" y="274003"/>
                  </a:lnTo>
                  <a:lnTo>
                    <a:pt x="108411" y="295540"/>
                  </a:lnTo>
                  <a:lnTo>
                    <a:pt x="158496" y="303275"/>
                  </a:lnTo>
                  <a:lnTo>
                    <a:pt x="208580" y="295540"/>
                  </a:lnTo>
                  <a:lnTo>
                    <a:pt x="252087" y="274003"/>
                  </a:lnTo>
                  <a:lnTo>
                    <a:pt x="286402" y="241169"/>
                  </a:lnTo>
                  <a:lnTo>
                    <a:pt x="308908" y="199546"/>
                  </a:lnTo>
                  <a:lnTo>
                    <a:pt x="316992" y="151637"/>
                  </a:lnTo>
                  <a:lnTo>
                    <a:pt x="308908" y="103729"/>
                  </a:lnTo>
                  <a:lnTo>
                    <a:pt x="286402" y="62106"/>
                  </a:lnTo>
                  <a:lnTo>
                    <a:pt x="252087" y="29272"/>
                  </a:lnTo>
                  <a:lnTo>
                    <a:pt x="208580" y="773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7564" y="2820923"/>
              <a:ext cx="317500" cy="303530"/>
            </a:xfrm>
            <a:custGeom>
              <a:avLst/>
              <a:gdLst/>
              <a:rect l="l" t="t" r="r" b="b"/>
              <a:pathLst>
                <a:path w="317500" h="303530">
                  <a:moveTo>
                    <a:pt x="0" y="151637"/>
                  </a:moveTo>
                  <a:lnTo>
                    <a:pt x="8083" y="103729"/>
                  </a:lnTo>
                  <a:lnTo>
                    <a:pt x="30589" y="62106"/>
                  </a:lnTo>
                  <a:lnTo>
                    <a:pt x="64904" y="29272"/>
                  </a:lnTo>
                  <a:lnTo>
                    <a:pt x="108411" y="7735"/>
                  </a:lnTo>
                  <a:lnTo>
                    <a:pt x="158496" y="0"/>
                  </a:lnTo>
                  <a:lnTo>
                    <a:pt x="208580" y="7735"/>
                  </a:lnTo>
                  <a:lnTo>
                    <a:pt x="252087" y="29272"/>
                  </a:lnTo>
                  <a:lnTo>
                    <a:pt x="286402" y="62106"/>
                  </a:lnTo>
                  <a:lnTo>
                    <a:pt x="308908" y="103729"/>
                  </a:lnTo>
                  <a:lnTo>
                    <a:pt x="316992" y="151637"/>
                  </a:lnTo>
                  <a:lnTo>
                    <a:pt x="308908" y="199546"/>
                  </a:lnTo>
                  <a:lnTo>
                    <a:pt x="286402" y="241169"/>
                  </a:lnTo>
                  <a:lnTo>
                    <a:pt x="252087" y="274003"/>
                  </a:lnTo>
                  <a:lnTo>
                    <a:pt x="208580" y="295540"/>
                  </a:lnTo>
                  <a:lnTo>
                    <a:pt x="158496" y="303275"/>
                  </a:lnTo>
                  <a:lnTo>
                    <a:pt x="108411" y="295540"/>
                  </a:lnTo>
                  <a:lnTo>
                    <a:pt x="64904" y="274003"/>
                  </a:lnTo>
                  <a:lnTo>
                    <a:pt x="30589" y="241169"/>
                  </a:lnTo>
                  <a:lnTo>
                    <a:pt x="8083" y="199546"/>
                  </a:lnTo>
                  <a:lnTo>
                    <a:pt x="0" y="15163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2752344" y="2545079"/>
              <a:ext cx="495300" cy="477520"/>
            </a:xfrm>
            <a:custGeom>
              <a:avLst/>
              <a:gdLst/>
              <a:rect l="l" t="t" r="r" b="b"/>
              <a:pathLst>
                <a:path w="495300" h="477519">
                  <a:moveTo>
                    <a:pt x="247650" y="0"/>
                  </a:moveTo>
                  <a:lnTo>
                    <a:pt x="197738" y="4846"/>
                  </a:lnTo>
                  <a:lnTo>
                    <a:pt x="151251" y="18746"/>
                  </a:lnTo>
                  <a:lnTo>
                    <a:pt x="109184" y="40739"/>
                  </a:lnTo>
                  <a:lnTo>
                    <a:pt x="72532" y="69865"/>
                  </a:lnTo>
                  <a:lnTo>
                    <a:pt x="42293" y="105165"/>
                  </a:lnTo>
                  <a:lnTo>
                    <a:pt x="19460" y="145678"/>
                  </a:lnTo>
                  <a:lnTo>
                    <a:pt x="5031" y="190445"/>
                  </a:lnTo>
                  <a:lnTo>
                    <a:pt x="0" y="238506"/>
                  </a:lnTo>
                  <a:lnTo>
                    <a:pt x="5031" y="286566"/>
                  </a:lnTo>
                  <a:lnTo>
                    <a:pt x="19460" y="331333"/>
                  </a:lnTo>
                  <a:lnTo>
                    <a:pt x="42293" y="371846"/>
                  </a:lnTo>
                  <a:lnTo>
                    <a:pt x="72532" y="407146"/>
                  </a:lnTo>
                  <a:lnTo>
                    <a:pt x="109184" y="436272"/>
                  </a:lnTo>
                  <a:lnTo>
                    <a:pt x="151251" y="458265"/>
                  </a:lnTo>
                  <a:lnTo>
                    <a:pt x="197738" y="472165"/>
                  </a:lnTo>
                  <a:lnTo>
                    <a:pt x="247650" y="477012"/>
                  </a:lnTo>
                  <a:lnTo>
                    <a:pt x="297561" y="472165"/>
                  </a:lnTo>
                  <a:lnTo>
                    <a:pt x="344048" y="458265"/>
                  </a:lnTo>
                  <a:lnTo>
                    <a:pt x="386115" y="436272"/>
                  </a:lnTo>
                  <a:lnTo>
                    <a:pt x="422767" y="407146"/>
                  </a:lnTo>
                  <a:lnTo>
                    <a:pt x="453006" y="371846"/>
                  </a:lnTo>
                  <a:lnTo>
                    <a:pt x="475839" y="331333"/>
                  </a:lnTo>
                  <a:lnTo>
                    <a:pt x="490268" y="286566"/>
                  </a:lnTo>
                  <a:lnTo>
                    <a:pt x="495300" y="238506"/>
                  </a:lnTo>
                  <a:lnTo>
                    <a:pt x="490268" y="190445"/>
                  </a:lnTo>
                  <a:lnTo>
                    <a:pt x="475839" y="145678"/>
                  </a:lnTo>
                  <a:lnTo>
                    <a:pt x="453006" y="105165"/>
                  </a:lnTo>
                  <a:lnTo>
                    <a:pt x="422767" y="69865"/>
                  </a:lnTo>
                  <a:lnTo>
                    <a:pt x="386115" y="40739"/>
                  </a:lnTo>
                  <a:lnTo>
                    <a:pt x="344048" y="18746"/>
                  </a:lnTo>
                  <a:lnTo>
                    <a:pt x="297561" y="4846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2752344" y="2545079"/>
              <a:ext cx="495300" cy="477520"/>
            </a:xfrm>
            <a:custGeom>
              <a:avLst/>
              <a:gdLst/>
              <a:rect l="l" t="t" r="r" b="b"/>
              <a:pathLst>
                <a:path w="495300" h="477519">
                  <a:moveTo>
                    <a:pt x="0" y="238506"/>
                  </a:moveTo>
                  <a:lnTo>
                    <a:pt x="5031" y="190445"/>
                  </a:lnTo>
                  <a:lnTo>
                    <a:pt x="19460" y="145678"/>
                  </a:lnTo>
                  <a:lnTo>
                    <a:pt x="42293" y="105165"/>
                  </a:lnTo>
                  <a:lnTo>
                    <a:pt x="72532" y="69865"/>
                  </a:lnTo>
                  <a:lnTo>
                    <a:pt x="109184" y="40739"/>
                  </a:lnTo>
                  <a:lnTo>
                    <a:pt x="151251" y="18746"/>
                  </a:lnTo>
                  <a:lnTo>
                    <a:pt x="197738" y="4846"/>
                  </a:lnTo>
                  <a:lnTo>
                    <a:pt x="247650" y="0"/>
                  </a:lnTo>
                  <a:lnTo>
                    <a:pt x="297561" y="4846"/>
                  </a:lnTo>
                  <a:lnTo>
                    <a:pt x="344048" y="18746"/>
                  </a:lnTo>
                  <a:lnTo>
                    <a:pt x="386115" y="40739"/>
                  </a:lnTo>
                  <a:lnTo>
                    <a:pt x="422767" y="69865"/>
                  </a:lnTo>
                  <a:lnTo>
                    <a:pt x="453006" y="105165"/>
                  </a:lnTo>
                  <a:lnTo>
                    <a:pt x="475839" y="145678"/>
                  </a:lnTo>
                  <a:lnTo>
                    <a:pt x="490268" y="190445"/>
                  </a:lnTo>
                  <a:lnTo>
                    <a:pt x="495300" y="238506"/>
                  </a:lnTo>
                  <a:lnTo>
                    <a:pt x="490268" y="286566"/>
                  </a:lnTo>
                  <a:lnTo>
                    <a:pt x="475839" y="331333"/>
                  </a:lnTo>
                  <a:lnTo>
                    <a:pt x="453006" y="371846"/>
                  </a:lnTo>
                  <a:lnTo>
                    <a:pt x="422767" y="407146"/>
                  </a:lnTo>
                  <a:lnTo>
                    <a:pt x="386115" y="436272"/>
                  </a:lnTo>
                  <a:lnTo>
                    <a:pt x="344048" y="458265"/>
                  </a:lnTo>
                  <a:lnTo>
                    <a:pt x="297561" y="472165"/>
                  </a:lnTo>
                  <a:lnTo>
                    <a:pt x="247650" y="477012"/>
                  </a:lnTo>
                  <a:lnTo>
                    <a:pt x="197738" y="472165"/>
                  </a:lnTo>
                  <a:lnTo>
                    <a:pt x="151251" y="458265"/>
                  </a:lnTo>
                  <a:lnTo>
                    <a:pt x="109184" y="436272"/>
                  </a:lnTo>
                  <a:lnTo>
                    <a:pt x="72532" y="407146"/>
                  </a:lnTo>
                  <a:lnTo>
                    <a:pt x="42293" y="371846"/>
                  </a:lnTo>
                  <a:lnTo>
                    <a:pt x="19460" y="331333"/>
                  </a:lnTo>
                  <a:lnTo>
                    <a:pt x="5031" y="286566"/>
                  </a:lnTo>
                  <a:lnTo>
                    <a:pt x="0" y="23850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0588" y="3095243"/>
              <a:ext cx="498475" cy="478790"/>
            </a:xfrm>
            <a:custGeom>
              <a:avLst/>
              <a:gdLst/>
              <a:rect l="l" t="t" r="r" b="b"/>
              <a:pathLst>
                <a:path w="498475" h="478789">
                  <a:moveTo>
                    <a:pt x="249174" y="0"/>
                  </a:moveTo>
                  <a:lnTo>
                    <a:pt x="198941" y="4858"/>
                  </a:lnTo>
                  <a:lnTo>
                    <a:pt x="152161" y="18794"/>
                  </a:lnTo>
                  <a:lnTo>
                    <a:pt x="109835" y="40846"/>
                  </a:lnTo>
                  <a:lnTo>
                    <a:pt x="72961" y="70056"/>
                  </a:lnTo>
                  <a:lnTo>
                    <a:pt x="42541" y="105463"/>
                  </a:lnTo>
                  <a:lnTo>
                    <a:pt x="19573" y="146107"/>
                  </a:lnTo>
                  <a:lnTo>
                    <a:pt x="5060" y="191029"/>
                  </a:lnTo>
                  <a:lnTo>
                    <a:pt x="0" y="239267"/>
                  </a:lnTo>
                  <a:lnTo>
                    <a:pt x="5060" y="287506"/>
                  </a:lnTo>
                  <a:lnTo>
                    <a:pt x="19573" y="332428"/>
                  </a:lnTo>
                  <a:lnTo>
                    <a:pt x="42541" y="373072"/>
                  </a:lnTo>
                  <a:lnTo>
                    <a:pt x="72961" y="408479"/>
                  </a:lnTo>
                  <a:lnTo>
                    <a:pt x="109835" y="437689"/>
                  </a:lnTo>
                  <a:lnTo>
                    <a:pt x="152161" y="459741"/>
                  </a:lnTo>
                  <a:lnTo>
                    <a:pt x="198941" y="473677"/>
                  </a:lnTo>
                  <a:lnTo>
                    <a:pt x="249174" y="478535"/>
                  </a:lnTo>
                  <a:lnTo>
                    <a:pt x="299406" y="473677"/>
                  </a:lnTo>
                  <a:lnTo>
                    <a:pt x="346186" y="459741"/>
                  </a:lnTo>
                  <a:lnTo>
                    <a:pt x="388512" y="437689"/>
                  </a:lnTo>
                  <a:lnTo>
                    <a:pt x="425386" y="408479"/>
                  </a:lnTo>
                  <a:lnTo>
                    <a:pt x="455806" y="373072"/>
                  </a:lnTo>
                  <a:lnTo>
                    <a:pt x="478774" y="332428"/>
                  </a:lnTo>
                  <a:lnTo>
                    <a:pt x="493287" y="287506"/>
                  </a:lnTo>
                  <a:lnTo>
                    <a:pt x="498348" y="239267"/>
                  </a:lnTo>
                  <a:lnTo>
                    <a:pt x="493287" y="191029"/>
                  </a:lnTo>
                  <a:lnTo>
                    <a:pt x="478774" y="146107"/>
                  </a:lnTo>
                  <a:lnTo>
                    <a:pt x="455806" y="105463"/>
                  </a:lnTo>
                  <a:lnTo>
                    <a:pt x="425386" y="70056"/>
                  </a:lnTo>
                  <a:lnTo>
                    <a:pt x="388512" y="40846"/>
                  </a:lnTo>
                  <a:lnTo>
                    <a:pt x="346186" y="18794"/>
                  </a:lnTo>
                  <a:lnTo>
                    <a:pt x="299406" y="4858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80588" y="3095243"/>
              <a:ext cx="498475" cy="478790"/>
            </a:xfrm>
            <a:custGeom>
              <a:avLst/>
              <a:gdLst/>
              <a:rect l="l" t="t" r="r" b="b"/>
              <a:pathLst>
                <a:path w="498475" h="478789">
                  <a:moveTo>
                    <a:pt x="0" y="239267"/>
                  </a:moveTo>
                  <a:lnTo>
                    <a:pt x="5060" y="191029"/>
                  </a:lnTo>
                  <a:lnTo>
                    <a:pt x="19573" y="146107"/>
                  </a:lnTo>
                  <a:lnTo>
                    <a:pt x="42541" y="105463"/>
                  </a:lnTo>
                  <a:lnTo>
                    <a:pt x="72961" y="70056"/>
                  </a:lnTo>
                  <a:lnTo>
                    <a:pt x="109835" y="40846"/>
                  </a:lnTo>
                  <a:lnTo>
                    <a:pt x="152161" y="18794"/>
                  </a:lnTo>
                  <a:lnTo>
                    <a:pt x="198941" y="4858"/>
                  </a:lnTo>
                  <a:lnTo>
                    <a:pt x="249174" y="0"/>
                  </a:lnTo>
                  <a:lnTo>
                    <a:pt x="299406" y="4858"/>
                  </a:lnTo>
                  <a:lnTo>
                    <a:pt x="346186" y="18794"/>
                  </a:lnTo>
                  <a:lnTo>
                    <a:pt x="388512" y="40846"/>
                  </a:lnTo>
                  <a:lnTo>
                    <a:pt x="425386" y="70056"/>
                  </a:lnTo>
                  <a:lnTo>
                    <a:pt x="455806" y="105463"/>
                  </a:lnTo>
                  <a:lnTo>
                    <a:pt x="478774" y="146107"/>
                  </a:lnTo>
                  <a:lnTo>
                    <a:pt x="493287" y="191029"/>
                  </a:lnTo>
                  <a:lnTo>
                    <a:pt x="498348" y="239267"/>
                  </a:lnTo>
                  <a:lnTo>
                    <a:pt x="493287" y="287506"/>
                  </a:lnTo>
                  <a:lnTo>
                    <a:pt x="478774" y="332428"/>
                  </a:lnTo>
                  <a:lnTo>
                    <a:pt x="455806" y="373072"/>
                  </a:lnTo>
                  <a:lnTo>
                    <a:pt x="425386" y="408479"/>
                  </a:lnTo>
                  <a:lnTo>
                    <a:pt x="388512" y="437689"/>
                  </a:lnTo>
                  <a:lnTo>
                    <a:pt x="346186" y="459741"/>
                  </a:lnTo>
                  <a:lnTo>
                    <a:pt x="299406" y="473677"/>
                  </a:lnTo>
                  <a:lnTo>
                    <a:pt x="249174" y="478535"/>
                  </a:lnTo>
                  <a:lnTo>
                    <a:pt x="198941" y="473677"/>
                  </a:lnTo>
                  <a:lnTo>
                    <a:pt x="152161" y="459741"/>
                  </a:lnTo>
                  <a:lnTo>
                    <a:pt x="109835" y="437689"/>
                  </a:lnTo>
                  <a:lnTo>
                    <a:pt x="72961" y="408479"/>
                  </a:lnTo>
                  <a:lnTo>
                    <a:pt x="42541" y="373072"/>
                  </a:lnTo>
                  <a:lnTo>
                    <a:pt x="19573" y="332428"/>
                  </a:lnTo>
                  <a:lnTo>
                    <a:pt x="5060" y="287506"/>
                  </a:lnTo>
                  <a:lnTo>
                    <a:pt x="0" y="2392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0188" y="2578607"/>
              <a:ext cx="390525" cy="375285"/>
            </a:xfrm>
            <a:custGeom>
              <a:avLst/>
              <a:gdLst/>
              <a:rect l="l" t="t" r="r" b="b"/>
              <a:pathLst>
                <a:path w="390525" h="375285">
                  <a:moveTo>
                    <a:pt x="195072" y="0"/>
                  </a:moveTo>
                  <a:lnTo>
                    <a:pt x="150356" y="4951"/>
                  </a:lnTo>
                  <a:lnTo>
                    <a:pt x="109301" y="19056"/>
                  </a:lnTo>
                  <a:lnTo>
                    <a:pt x="73080" y="41187"/>
                  </a:lnTo>
                  <a:lnTo>
                    <a:pt x="42867" y="70219"/>
                  </a:lnTo>
                  <a:lnTo>
                    <a:pt x="19834" y="105024"/>
                  </a:lnTo>
                  <a:lnTo>
                    <a:pt x="5154" y="144477"/>
                  </a:lnTo>
                  <a:lnTo>
                    <a:pt x="0" y="187451"/>
                  </a:lnTo>
                  <a:lnTo>
                    <a:pt x="5154" y="230426"/>
                  </a:lnTo>
                  <a:lnTo>
                    <a:pt x="19834" y="269879"/>
                  </a:lnTo>
                  <a:lnTo>
                    <a:pt x="42867" y="304684"/>
                  </a:lnTo>
                  <a:lnTo>
                    <a:pt x="73080" y="333716"/>
                  </a:lnTo>
                  <a:lnTo>
                    <a:pt x="109301" y="355847"/>
                  </a:lnTo>
                  <a:lnTo>
                    <a:pt x="150356" y="369952"/>
                  </a:lnTo>
                  <a:lnTo>
                    <a:pt x="195072" y="374903"/>
                  </a:lnTo>
                  <a:lnTo>
                    <a:pt x="239787" y="369952"/>
                  </a:lnTo>
                  <a:lnTo>
                    <a:pt x="280842" y="355847"/>
                  </a:lnTo>
                  <a:lnTo>
                    <a:pt x="317063" y="333716"/>
                  </a:lnTo>
                  <a:lnTo>
                    <a:pt x="347276" y="304684"/>
                  </a:lnTo>
                  <a:lnTo>
                    <a:pt x="370309" y="269879"/>
                  </a:lnTo>
                  <a:lnTo>
                    <a:pt x="384989" y="230426"/>
                  </a:lnTo>
                  <a:lnTo>
                    <a:pt x="390144" y="187451"/>
                  </a:lnTo>
                  <a:lnTo>
                    <a:pt x="384989" y="144477"/>
                  </a:lnTo>
                  <a:lnTo>
                    <a:pt x="370309" y="105024"/>
                  </a:lnTo>
                  <a:lnTo>
                    <a:pt x="347276" y="70219"/>
                  </a:lnTo>
                  <a:lnTo>
                    <a:pt x="317063" y="41187"/>
                  </a:lnTo>
                  <a:lnTo>
                    <a:pt x="280842" y="19056"/>
                  </a:lnTo>
                  <a:lnTo>
                    <a:pt x="239787" y="4951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0188" y="2578607"/>
              <a:ext cx="390525" cy="375285"/>
            </a:xfrm>
            <a:custGeom>
              <a:avLst/>
              <a:gdLst/>
              <a:rect l="l" t="t" r="r" b="b"/>
              <a:pathLst>
                <a:path w="390525" h="375285">
                  <a:moveTo>
                    <a:pt x="0" y="187451"/>
                  </a:moveTo>
                  <a:lnTo>
                    <a:pt x="5154" y="144477"/>
                  </a:lnTo>
                  <a:lnTo>
                    <a:pt x="19834" y="105024"/>
                  </a:lnTo>
                  <a:lnTo>
                    <a:pt x="42867" y="70219"/>
                  </a:lnTo>
                  <a:lnTo>
                    <a:pt x="73080" y="41187"/>
                  </a:lnTo>
                  <a:lnTo>
                    <a:pt x="109301" y="19056"/>
                  </a:lnTo>
                  <a:lnTo>
                    <a:pt x="150356" y="4951"/>
                  </a:lnTo>
                  <a:lnTo>
                    <a:pt x="195072" y="0"/>
                  </a:lnTo>
                  <a:lnTo>
                    <a:pt x="239787" y="4951"/>
                  </a:lnTo>
                  <a:lnTo>
                    <a:pt x="280842" y="19056"/>
                  </a:lnTo>
                  <a:lnTo>
                    <a:pt x="317063" y="41187"/>
                  </a:lnTo>
                  <a:lnTo>
                    <a:pt x="347276" y="70219"/>
                  </a:lnTo>
                  <a:lnTo>
                    <a:pt x="370309" y="105024"/>
                  </a:lnTo>
                  <a:lnTo>
                    <a:pt x="384989" y="144477"/>
                  </a:lnTo>
                  <a:lnTo>
                    <a:pt x="390144" y="187451"/>
                  </a:lnTo>
                  <a:lnTo>
                    <a:pt x="384989" y="230426"/>
                  </a:lnTo>
                  <a:lnTo>
                    <a:pt x="370309" y="269879"/>
                  </a:lnTo>
                  <a:lnTo>
                    <a:pt x="347276" y="304684"/>
                  </a:lnTo>
                  <a:lnTo>
                    <a:pt x="317063" y="333716"/>
                  </a:lnTo>
                  <a:lnTo>
                    <a:pt x="280842" y="355847"/>
                  </a:lnTo>
                  <a:lnTo>
                    <a:pt x="239787" y="369952"/>
                  </a:lnTo>
                  <a:lnTo>
                    <a:pt x="195072" y="374903"/>
                  </a:lnTo>
                  <a:lnTo>
                    <a:pt x="150356" y="369952"/>
                  </a:lnTo>
                  <a:lnTo>
                    <a:pt x="109301" y="355847"/>
                  </a:lnTo>
                  <a:lnTo>
                    <a:pt x="73080" y="333716"/>
                  </a:lnTo>
                  <a:lnTo>
                    <a:pt x="42867" y="304684"/>
                  </a:lnTo>
                  <a:lnTo>
                    <a:pt x="19834" y="269879"/>
                  </a:lnTo>
                  <a:lnTo>
                    <a:pt x="5154" y="230426"/>
                  </a:lnTo>
                  <a:lnTo>
                    <a:pt x="0" y="1874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object 25"/>
            <p:cNvSpPr/>
            <p:nvPr/>
          </p:nvSpPr>
          <p:spPr>
            <a:xfrm>
              <a:off x="3685032" y="2439923"/>
              <a:ext cx="352425" cy="340360"/>
            </a:xfrm>
            <a:custGeom>
              <a:avLst/>
              <a:gdLst/>
              <a:rect l="l" t="t" r="r" b="b"/>
              <a:pathLst>
                <a:path w="352425" h="340360">
                  <a:moveTo>
                    <a:pt x="176021" y="0"/>
                  </a:moveTo>
                  <a:lnTo>
                    <a:pt x="129248" y="6069"/>
                  </a:lnTo>
                  <a:lnTo>
                    <a:pt x="87206" y="23198"/>
                  </a:lnTo>
                  <a:lnTo>
                    <a:pt x="51577" y="49768"/>
                  </a:lnTo>
                  <a:lnTo>
                    <a:pt x="24045" y="84158"/>
                  </a:lnTo>
                  <a:lnTo>
                    <a:pt x="6291" y="124751"/>
                  </a:lnTo>
                  <a:lnTo>
                    <a:pt x="0" y="169925"/>
                  </a:lnTo>
                  <a:lnTo>
                    <a:pt x="6291" y="215100"/>
                  </a:lnTo>
                  <a:lnTo>
                    <a:pt x="24045" y="255693"/>
                  </a:lnTo>
                  <a:lnTo>
                    <a:pt x="51577" y="290083"/>
                  </a:lnTo>
                  <a:lnTo>
                    <a:pt x="87206" y="316653"/>
                  </a:lnTo>
                  <a:lnTo>
                    <a:pt x="129248" y="333782"/>
                  </a:lnTo>
                  <a:lnTo>
                    <a:pt x="176021" y="339851"/>
                  </a:lnTo>
                  <a:lnTo>
                    <a:pt x="222795" y="333782"/>
                  </a:lnTo>
                  <a:lnTo>
                    <a:pt x="264837" y="316653"/>
                  </a:lnTo>
                  <a:lnTo>
                    <a:pt x="300466" y="290083"/>
                  </a:lnTo>
                  <a:lnTo>
                    <a:pt x="327998" y="255693"/>
                  </a:lnTo>
                  <a:lnTo>
                    <a:pt x="345752" y="215100"/>
                  </a:lnTo>
                  <a:lnTo>
                    <a:pt x="352043" y="169925"/>
                  </a:lnTo>
                  <a:lnTo>
                    <a:pt x="345752" y="124751"/>
                  </a:lnTo>
                  <a:lnTo>
                    <a:pt x="327998" y="84158"/>
                  </a:lnTo>
                  <a:lnTo>
                    <a:pt x="300466" y="49768"/>
                  </a:lnTo>
                  <a:lnTo>
                    <a:pt x="264837" y="23198"/>
                  </a:lnTo>
                  <a:lnTo>
                    <a:pt x="222795" y="6069"/>
                  </a:lnTo>
                  <a:lnTo>
                    <a:pt x="176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5032" y="2439923"/>
              <a:ext cx="352425" cy="340360"/>
            </a:xfrm>
            <a:custGeom>
              <a:avLst/>
              <a:gdLst/>
              <a:rect l="l" t="t" r="r" b="b"/>
              <a:pathLst>
                <a:path w="352425" h="340360">
                  <a:moveTo>
                    <a:pt x="0" y="169925"/>
                  </a:moveTo>
                  <a:lnTo>
                    <a:pt x="6291" y="124751"/>
                  </a:lnTo>
                  <a:lnTo>
                    <a:pt x="24045" y="84158"/>
                  </a:lnTo>
                  <a:lnTo>
                    <a:pt x="51577" y="49768"/>
                  </a:lnTo>
                  <a:lnTo>
                    <a:pt x="87206" y="23198"/>
                  </a:lnTo>
                  <a:lnTo>
                    <a:pt x="129248" y="6069"/>
                  </a:lnTo>
                  <a:lnTo>
                    <a:pt x="176021" y="0"/>
                  </a:lnTo>
                  <a:lnTo>
                    <a:pt x="222795" y="6069"/>
                  </a:lnTo>
                  <a:lnTo>
                    <a:pt x="264837" y="23198"/>
                  </a:lnTo>
                  <a:lnTo>
                    <a:pt x="300466" y="49768"/>
                  </a:lnTo>
                  <a:lnTo>
                    <a:pt x="327998" y="84158"/>
                  </a:lnTo>
                  <a:lnTo>
                    <a:pt x="345752" y="124751"/>
                  </a:lnTo>
                  <a:lnTo>
                    <a:pt x="352043" y="169925"/>
                  </a:lnTo>
                  <a:lnTo>
                    <a:pt x="345752" y="215100"/>
                  </a:lnTo>
                  <a:lnTo>
                    <a:pt x="327998" y="255693"/>
                  </a:lnTo>
                  <a:lnTo>
                    <a:pt x="300466" y="290083"/>
                  </a:lnTo>
                  <a:lnTo>
                    <a:pt x="264837" y="316653"/>
                  </a:lnTo>
                  <a:lnTo>
                    <a:pt x="222795" y="333782"/>
                  </a:lnTo>
                  <a:lnTo>
                    <a:pt x="176021" y="339851"/>
                  </a:lnTo>
                  <a:lnTo>
                    <a:pt x="129248" y="333782"/>
                  </a:lnTo>
                  <a:lnTo>
                    <a:pt x="87206" y="316653"/>
                  </a:lnTo>
                  <a:lnTo>
                    <a:pt x="51577" y="290083"/>
                  </a:lnTo>
                  <a:lnTo>
                    <a:pt x="24045" y="255693"/>
                  </a:lnTo>
                  <a:lnTo>
                    <a:pt x="6291" y="215100"/>
                  </a:lnTo>
                  <a:lnTo>
                    <a:pt x="0" y="16992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object 27"/>
            <p:cNvSpPr/>
            <p:nvPr/>
          </p:nvSpPr>
          <p:spPr>
            <a:xfrm>
              <a:off x="2735580" y="2528315"/>
              <a:ext cx="1391920" cy="901065"/>
            </a:xfrm>
            <a:custGeom>
              <a:avLst/>
              <a:gdLst/>
              <a:rect l="l" t="t" r="r" b="b"/>
              <a:pathLst>
                <a:path w="1391920" h="901064">
                  <a:moveTo>
                    <a:pt x="929894" y="0"/>
                  </a:moveTo>
                  <a:lnTo>
                    <a:pt x="747648" y="30353"/>
                  </a:lnTo>
                  <a:lnTo>
                    <a:pt x="486790" y="25781"/>
                  </a:lnTo>
                  <a:lnTo>
                    <a:pt x="428117" y="89916"/>
                  </a:lnTo>
                  <a:lnTo>
                    <a:pt x="0" y="334772"/>
                  </a:lnTo>
                  <a:lnTo>
                    <a:pt x="43687" y="486537"/>
                  </a:lnTo>
                  <a:lnTo>
                    <a:pt x="43687" y="667385"/>
                  </a:lnTo>
                  <a:lnTo>
                    <a:pt x="133603" y="843788"/>
                  </a:lnTo>
                  <a:lnTo>
                    <a:pt x="419353" y="901064"/>
                  </a:lnTo>
                  <a:lnTo>
                    <a:pt x="971042" y="822451"/>
                  </a:lnTo>
                  <a:lnTo>
                    <a:pt x="1135760" y="538226"/>
                  </a:lnTo>
                  <a:lnTo>
                    <a:pt x="1167003" y="465200"/>
                  </a:lnTo>
                  <a:lnTo>
                    <a:pt x="1284350" y="606679"/>
                  </a:lnTo>
                  <a:lnTo>
                    <a:pt x="1391666" y="399923"/>
                  </a:lnTo>
                  <a:lnTo>
                    <a:pt x="1355470" y="356108"/>
                  </a:lnTo>
                  <a:lnTo>
                    <a:pt x="1341755" y="89916"/>
                  </a:lnTo>
                  <a:lnTo>
                    <a:pt x="1279397" y="77470"/>
                  </a:lnTo>
                  <a:lnTo>
                    <a:pt x="1163320" y="107823"/>
                  </a:lnTo>
                  <a:lnTo>
                    <a:pt x="9298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99410" y="2792984"/>
            <a:ext cx="93980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돋움"/>
                <a:cs typeface="돋움"/>
              </a:rPr>
              <a:t>현실세계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29" name="object 29"/>
          <p:cNvGrpSpPr/>
          <p:nvPr/>
        </p:nvGrpSpPr>
        <p:grpSpPr>
          <a:xfrm rot="0">
            <a:off x="5598921" y="2541777"/>
            <a:ext cx="1622425" cy="811530"/>
            <a:chOff x="5598921" y="2541777"/>
            <a:chExt cx="1622425" cy="811530"/>
          </a:xfrm>
        </p:grpSpPr>
        <p:sp>
          <p:nvSpPr>
            <p:cNvPr id="30" name="object 30"/>
            <p:cNvSpPr/>
            <p:nvPr/>
          </p:nvSpPr>
          <p:spPr>
            <a:xfrm>
              <a:off x="5605271" y="2747733"/>
              <a:ext cx="1409700" cy="599440"/>
            </a:xfrm>
            <a:custGeom>
              <a:avLst/>
              <a:gdLst/>
              <a:rect l="l" t="t" r="r" b="b"/>
              <a:pathLst>
                <a:path w="1409700" h="599439">
                  <a:moveTo>
                    <a:pt x="1409700" y="0"/>
                  </a:moveTo>
                  <a:lnTo>
                    <a:pt x="0" y="0"/>
                  </a:lnTo>
                  <a:lnTo>
                    <a:pt x="0" y="598970"/>
                  </a:lnTo>
                  <a:lnTo>
                    <a:pt x="1409700" y="59897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1" name="object 31"/>
            <p:cNvSpPr/>
            <p:nvPr/>
          </p:nvSpPr>
          <p:spPr>
            <a:xfrm>
              <a:off x="7014971" y="2548127"/>
              <a:ext cx="200025" cy="798830"/>
            </a:xfrm>
            <a:custGeom>
              <a:avLst/>
              <a:gdLst/>
              <a:rect l="l" t="t" r="r" b="b"/>
              <a:pathLst>
                <a:path w="200025" h="798829">
                  <a:moveTo>
                    <a:pt x="199644" y="0"/>
                  </a:moveTo>
                  <a:lnTo>
                    <a:pt x="0" y="199644"/>
                  </a:lnTo>
                  <a:lnTo>
                    <a:pt x="0" y="798576"/>
                  </a:lnTo>
                  <a:lnTo>
                    <a:pt x="199644" y="598932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2" name="object 32"/>
            <p:cNvSpPr/>
            <p:nvPr/>
          </p:nvSpPr>
          <p:spPr>
            <a:xfrm>
              <a:off x="5605271" y="2548127"/>
              <a:ext cx="1609725" cy="200025"/>
            </a:xfrm>
            <a:custGeom>
              <a:avLst/>
              <a:gdLst/>
              <a:rect l="l" t="t" r="r" b="b"/>
              <a:pathLst>
                <a:path w="1609725" h="200025">
                  <a:moveTo>
                    <a:pt x="1609344" y="0"/>
                  </a:moveTo>
                  <a:lnTo>
                    <a:pt x="199643" y="0"/>
                  </a:lnTo>
                  <a:lnTo>
                    <a:pt x="0" y="199644"/>
                  </a:lnTo>
                  <a:lnTo>
                    <a:pt x="1409700" y="199644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object 33"/>
            <p:cNvSpPr/>
            <p:nvPr/>
          </p:nvSpPr>
          <p:spPr>
            <a:xfrm>
              <a:off x="5605271" y="2548127"/>
              <a:ext cx="1609725" cy="798830"/>
            </a:xfrm>
            <a:custGeom>
              <a:avLst/>
              <a:gdLst/>
              <a:rect l="l" t="t" r="r" b="b"/>
              <a:pathLst>
                <a:path w="1609725" h="798829">
                  <a:moveTo>
                    <a:pt x="0" y="199644"/>
                  </a:moveTo>
                  <a:lnTo>
                    <a:pt x="199643" y="0"/>
                  </a:lnTo>
                  <a:lnTo>
                    <a:pt x="1609344" y="0"/>
                  </a:lnTo>
                  <a:lnTo>
                    <a:pt x="1609344" y="598932"/>
                  </a:lnTo>
                  <a:lnTo>
                    <a:pt x="1409700" y="798576"/>
                  </a:lnTo>
                  <a:lnTo>
                    <a:pt x="0" y="798576"/>
                  </a:lnTo>
                  <a:lnTo>
                    <a:pt x="0" y="199644"/>
                  </a:lnTo>
                  <a:close/>
                </a:path>
                <a:path w="1609725" h="798829">
                  <a:moveTo>
                    <a:pt x="0" y="199644"/>
                  </a:moveTo>
                  <a:lnTo>
                    <a:pt x="1409700" y="199644"/>
                  </a:lnTo>
                  <a:lnTo>
                    <a:pt x="1609344" y="0"/>
                  </a:lnTo>
                </a:path>
                <a:path w="1609725" h="798829">
                  <a:moveTo>
                    <a:pt x="1409700" y="199644"/>
                  </a:moveTo>
                  <a:lnTo>
                    <a:pt x="1409700" y="7985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05271" y="2891409"/>
            <a:ext cx="1403985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375285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돋움"/>
                <a:cs typeface="돋움"/>
              </a:rPr>
              <a:t>추상화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35" name="object 35"/>
          <p:cNvGrpSpPr/>
          <p:nvPr/>
        </p:nvGrpSpPr>
        <p:grpSpPr>
          <a:xfrm rot="0">
            <a:off x="5719317" y="4212082"/>
            <a:ext cx="1381760" cy="812800"/>
            <a:chOff x="5719317" y="4212082"/>
            <a:chExt cx="1381760" cy="812800"/>
          </a:xfrm>
        </p:grpSpPr>
        <p:sp>
          <p:nvSpPr>
            <p:cNvPr id="36" name="object 36"/>
            <p:cNvSpPr/>
            <p:nvPr/>
          </p:nvSpPr>
          <p:spPr>
            <a:xfrm>
              <a:off x="5925693" y="4218939"/>
              <a:ext cx="969010" cy="800100"/>
            </a:xfrm>
            <a:custGeom>
              <a:avLst/>
              <a:gdLst/>
              <a:rect l="l" t="t" r="r" b="b"/>
              <a:pathLst>
                <a:path w="969009" h="800100">
                  <a:moveTo>
                    <a:pt x="968502" y="599440"/>
                  </a:moveTo>
                  <a:lnTo>
                    <a:pt x="0" y="599440"/>
                  </a:lnTo>
                  <a:lnTo>
                    <a:pt x="0" y="800100"/>
                  </a:lnTo>
                  <a:lnTo>
                    <a:pt x="968502" y="800100"/>
                  </a:lnTo>
                  <a:lnTo>
                    <a:pt x="968502" y="599440"/>
                  </a:lnTo>
                  <a:close/>
                </a:path>
                <a:path w="969009" h="800100">
                  <a:moveTo>
                    <a:pt x="968502" y="0"/>
                  </a:moveTo>
                  <a:lnTo>
                    <a:pt x="0" y="0"/>
                  </a:lnTo>
                  <a:lnTo>
                    <a:pt x="0" y="199390"/>
                  </a:lnTo>
                  <a:lnTo>
                    <a:pt x="968502" y="199390"/>
                  </a:lnTo>
                  <a:lnTo>
                    <a:pt x="9685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5667" y="4218432"/>
              <a:ext cx="1369060" cy="800100"/>
            </a:xfrm>
            <a:custGeom>
              <a:avLst/>
              <a:gdLst/>
              <a:rect l="l" t="t" r="r" b="b"/>
              <a:pathLst>
                <a:path w="1369059" h="800100">
                  <a:moveTo>
                    <a:pt x="0" y="200025"/>
                  </a:moveTo>
                  <a:lnTo>
                    <a:pt x="200025" y="200025"/>
                  </a:lnTo>
                  <a:lnTo>
                    <a:pt x="200025" y="0"/>
                  </a:lnTo>
                  <a:lnTo>
                    <a:pt x="1168527" y="0"/>
                  </a:lnTo>
                  <a:lnTo>
                    <a:pt x="1168527" y="200025"/>
                  </a:lnTo>
                  <a:lnTo>
                    <a:pt x="1368552" y="200025"/>
                  </a:lnTo>
                  <a:lnTo>
                    <a:pt x="1368552" y="600075"/>
                  </a:lnTo>
                  <a:lnTo>
                    <a:pt x="1168527" y="600075"/>
                  </a:lnTo>
                  <a:lnTo>
                    <a:pt x="1168527" y="800100"/>
                  </a:lnTo>
                  <a:lnTo>
                    <a:pt x="200025" y="800100"/>
                  </a:lnTo>
                  <a:lnTo>
                    <a:pt x="200025" y="600075"/>
                  </a:lnTo>
                  <a:lnTo>
                    <a:pt x="0" y="600075"/>
                  </a:lnTo>
                  <a:lnTo>
                    <a:pt x="0" y="20002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31764" y="4424553"/>
            <a:ext cx="1362710" cy="38798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4450" rIns="0" bIns="0">
            <a:spAutoFit/>
          </a:bodyPr>
          <a:lstStyle/>
          <a:p>
            <a:pPr marL="100965">
              <a:lnSpc>
                <a:spcPct val="100000"/>
              </a:lnSpc>
              <a:spcBef>
                <a:spcPts val="350"/>
              </a:spcBef>
              <a:defRPr/>
            </a:pPr>
            <a:r>
              <a:rPr sz="1800">
                <a:latin typeface="돋움"/>
                <a:cs typeface="돋움"/>
              </a:rPr>
              <a:t>데이터모델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39" name="object 39"/>
          <p:cNvGrpSpPr/>
          <p:nvPr/>
        </p:nvGrpSpPr>
        <p:grpSpPr>
          <a:xfrm rot="0">
            <a:off x="2899917" y="4212082"/>
            <a:ext cx="963930" cy="816610"/>
            <a:chOff x="2899917" y="4212082"/>
            <a:chExt cx="963930" cy="816610"/>
          </a:xfrm>
        </p:grpSpPr>
        <p:sp>
          <p:nvSpPr>
            <p:cNvPr id="40" name="object 40"/>
            <p:cNvSpPr/>
            <p:nvPr/>
          </p:nvSpPr>
          <p:spPr>
            <a:xfrm>
              <a:off x="2916935" y="4346448"/>
              <a:ext cx="941069" cy="675640"/>
            </a:xfrm>
            <a:custGeom>
              <a:avLst/>
              <a:gdLst/>
              <a:rect l="l" t="t" r="r" b="b"/>
              <a:pathLst>
                <a:path w="941070" h="675639">
                  <a:moveTo>
                    <a:pt x="0" y="0"/>
                  </a:moveTo>
                  <a:lnTo>
                    <a:pt x="0" y="554101"/>
                  </a:lnTo>
                  <a:lnTo>
                    <a:pt x="13715" y="576579"/>
                  </a:lnTo>
                  <a:lnTo>
                    <a:pt x="33781" y="592327"/>
                  </a:lnTo>
                  <a:lnTo>
                    <a:pt x="48768" y="604774"/>
                  </a:lnTo>
                  <a:lnTo>
                    <a:pt x="87375" y="622681"/>
                  </a:lnTo>
                  <a:lnTo>
                    <a:pt x="136144" y="637285"/>
                  </a:lnTo>
                  <a:lnTo>
                    <a:pt x="186055" y="649732"/>
                  </a:lnTo>
                  <a:lnTo>
                    <a:pt x="244856" y="659764"/>
                  </a:lnTo>
                  <a:lnTo>
                    <a:pt x="313563" y="667638"/>
                  </a:lnTo>
                  <a:lnTo>
                    <a:pt x="372237" y="672210"/>
                  </a:lnTo>
                  <a:lnTo>
                    <a:pt x="449706" y="675513"/>
                  </a:lnTo>
                  <a:lnTo>
                    <a:pt x="513334" y="675513"/>
                  </a:lnTo>
                  <a:lnTo>
                    <a:pt x="572135" y="672210"/>
                  </a:lnTo>
                  <a:lnTo>
                    <a:pt x="635762" y="665352"/>
                  </a:lnTo>
                  <a:lnTo>
                    <a:pt x="699515" y="657606"/>
                  </a:lnTo>
                  <a:lnTo>
                    <a:pt x="763269" y="647445"/>
                  </a:lnTo>
                  <a:lnTo>
                    <a:pt x="821943" y="632840"/>
                  </a:lnTo>
                  <a:lnTo>
                    <a:pt x="871854" y="614807"/>
                  </a:lnTo>
                  <a:lnTo>
                    <a:pt x="925576" y="576579"/>
                  </a:lnTo>
                  <a:lnTo>
                    <a:pt x="940562" y="556387"/>
                  </a:lnTo>
                  <a:lnTo>
                    <a:pt x="940562" y="6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6935" y="4346448"/>
              <a:ext cx="941069" cy="675640"/>
            </a:xfrm>
            <a:custGeom>
              <a:avLst/>
              <a:gdLst/>
              <a:rect l="l" t="t" r="r" b="b"/>
              <a:pathLst>
                <a:path w="941070" h="675639">
                  <a:moveTo>
                    <a:pt x="940562" y="6731"/>
                  </a:moveTo>
                  <a:lnTo>
                    <a:pt x="940562" y="556387"/>
                  </a:lnTo>
                  <a:lnTo>
                    <a:pt x="925576" y="576579"/>
                  </a:lnTo>
                  <a:lnTo>
                    <a:pt x="871854" y="614807"/>
                  </a:lnTo>
                  <a:lnTo>
                    <a:pt x="821943" y="632840"/>
                  </a:lnTo>
                  <a:lnTo>
                    <a:pt x="763269" y="647445"/>
                  </a:lnTo>
                  <a:lnTo>
                    <a:pt x="699515" y="657606"/>
                  </a:lnTo>
                  <a:lnTo>
                    <a:pt x="635762" y="665352"/>
                  </a:lnTo>
                  <a:lnTo>
                    <a:pt x="572135" y="672210"/>
                  </a:lnTo>
                  <a:lnTo>
                    <a:pt x="513334" y="675513"/>
                  </a:lnTo>
                  <a:lnTo>
                    <a:pt x="449706" y="675513"/>
                  </a:lnTo>
                  <a:lnTo>
                    <a:pt x="372237" y="672210"/>
                  </a:lnTo>
                  <a:lnTo>
                    <a:pt x="313563" y="667638"/>
                  </a:lnTo>
                  <a:lnTo>
                    <a:pt x="244856" y="659764"/>
                  </a:lnTo>
                  <a:lnTo>
                    <a:pt x="186055" y="649732"/>
                  </a:lnTo>
                  <a:lnTo>
                    <a:pt x="136144" y="637285"/>
                  </a:lnTo>
                  <a:lnTo>
                    <a:pt x="87375" y="622681"/>
                  </a:lnTo>
                  <a:lnTo>
                    <a:pt x="48768" y="604774"/>
                  </a:lnTo>
                  <a:lnTo>
                    <a:pt x="33781" y="592327"/>
                  </a:lnTo>
                  <a:lnTo>
                    <a:pt x="13715" y="576579"/>
                  </a:lnTo>
                  <a:lnTo>
                    <a:pt x="0" y="554101"/>
                  </a:lnTo>
                  <a:lnTo>
                    <a:pt x="0" y="0"/>
                  </a:lnTo>
                  <a:lnTo>
                    <a:pt x="940562" y="673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2" name="object 42"/>
            <p:cNvSpPr/>
            <p:nvPr/>
          </p:nvSpPr>
          <p:spPr>
            <a:xfrm>
              <a:off x="2906267" y="4218432"/>
              <a:ext cx="951230" cy="243840"/>
            </a:xfrm>
            <a:custGeom>
              <a:avLst/>
              <a:gdLst/>
              <a:rect l="l" t="t" r="r" b="b"/>
              <a:pathLst>
                <a:path w="951229" h="243839">
                  <a:moveTo>
                    <a:pt x="475487" y="0"/>
                  </a:moveTo>
                  <a:lnTo>
                    <a:pt x="405216" y="1322"/>
                  </a:lnTo>
                  <a:lnTo>
                    <a:pt x="338149" y="5163"/>
                  </a:lnTo>
                  <a:lnTo>
                    <a:pt x="275020" y="11335"/>
                  </a:lnTo>
                  <a:lnTo>
                    <a:pt x="216566" y="19648"/>
                  </a:lnTo>
                  <a:lnTo>
                    <a:pt x="163520" y="29913"/>
                  </a:lnTo>
                  <a:lnTo>
                    <a:pt x="116618" y="41941"/>
                  </a:lnTo>
                  <a:lnTo>
                    <a:pt x="76596" y="55544"/>
                  </a:lnTo>
                  <a:lnTo>
                    <a:pt x="20129" y="86716"/>
                  </a:lnTo>
                  <a:lnTo>
                    <a:pt x="0" y="121920"/>
                  </a:lnTo>
                  <a:lnTo>
                    <a:pt x="5154" y="139930"/>
                  </a:lnTo>
                  <a:lnTo>
                    <a:pt x="44187" y="173307"/>
                  </a:lnTo>
                  <a:lnTo>
                    <a:pt x="116618" y="201898"/>
                  </a:lnTo>
                  <a:lnTo>
                    <a:pt x="163520" y="213926"/>
                  </a:lnTo>
                  <a:lnTo>
                    <a:pt x="216566" y="224191"/>
                  </a:lnTo>
                  <a:lnTo>
                    <a:pt x="275020" y="232504"/>
                  </a:lnTo>
                  <a:lnTo>
                    <a:pt x="338149" y="238676"/>
                  </a:lnTo>
                  <a:lnTo>
                    <a:pt x="405216" y="242517"/>
                  </a:lnTo>
                  <a:lnTo>
                    <a:pt x="475487" y="243840"/>
                  </a:lnTo>
                  <a:lnTo>
                    <a:pt x="545759" y="242517"/>
                  </a:lnTo>
                  <a:lnTo>
                    <a:pt x="612826" y="238676"/>
                  </a:lnTo>
                  <a:lnTo>
                    <a:pt x="675955" y="232504"/>
                  </a:lnTo>
                  <a:lnTo>
                    <a:pt x="734409" y="224191"/>
                  </a:lnTo>
                  <a:lnTo>
                    <a:pt x="787455" y="213926"/>
                  </a:lnTo>
                  <a:lnTo>
                    <a:pt x="834357" y="201898"/>
                  </a:lnTo>
                  <a:lnTo>
                    <a:pt x="874379" y="188295"/>
                  </a:lnTo>
                  <a:lnTo>
                    <a:pt x="930846" y="157123"/>
                  </a:lnTo>
                  <a:lnTo>
                    <a:pt x="950976" y="121920"/>
                  </a:lnTo>
                  <a:lnTo>
                    <a:pt x="945821" y="103909"/>
                  </a:lnTo>
                  <a:lnTo>
                    <a:pt x="906788" y="70532"/>
                  </a:lnTo>
                  <a:lnTo>
                    <a:pt x="834357" y="41941"/>
                  </a:lnTo>
                  <a:lnTo>
                    <a:pt x="787455" y="29913"/>
                  </a:lnTo>
                  <a:lnTo>
                    <a:pt x="734409" y="19648"/>
                  </a:lnTo>
                  <a:lnTo>
                    <a:pt x="675955" y="11335"/>
                  </a:lnTo>
                  <a:lnTo>
                    <a:pt x="612826" y="5163"/>
                  </a:lnTo>
                  <a:lnTo>
                    <a:pt x="545759" y="1322"/>
                  </a:lnTo>
                  <a:lnTo>
                    <a:pt x="4754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6267" y="4218432"/>
              <a:ext cx="951230" cy="243840"/>
            </a:xfrm>
            <a:custGeom>
              <a:avLst/>
              <a:gdLst/>
              <a:rect l="l" t="t" r="r" b="b"/>
              <a:pathLst>
                <a:path w="951229" h="243839">
                  <a:moveTo>
                    <a:pt x="0" y="121920"/>
                  </a:moveTo>
                  <a:lnTo>
                    <a:pt x="20129" y="86716"/>
                  </a:lnTo>
                  <a:lnTo>
                    <a:pt x="76596" y="55544"/>
                  </a:lnTo>
                  <a:lnTo>
                    <a:pt x="116618" y="41941"/>
                  </a:lnTo>
                  <a:lnTo>
                    <a:pt x="163520" y="29913"/>
                  </a:lnTo>
                  <a:lnTo>
                    <a:pt x="216566" y="19648"/>
                  </a:lnTo>
                  <a:lnTo>
                    <a:pt x="275020" y="11335"/>
                  </a:lnTo>
                  <a:lnTo>
                    <a:pt x="338149" y="5163"/>
                  </a:lnTo>
                  <a:lnTo>
                    <a:pt x="405216" y="1322"/>
                  </a:lnTo>
                  <a:lnTo>
                    <a:pt x="475487" y="0"/>
                  </a:lnTo>
                  <a:lnTo>
                    <a:pt x="545759" y="1322"/>
                  </a:lnTo>
                  <a:lnTo>
                    <a:pt x="612826" y="5163"/>
                  </a:lnTo>
                  <a:lnTo>
                    <a:pt x="675955" y="11335"/>
                  </a:lnTo>
                  <a:lnTo>
                    <a:pt x="734409" y="19648"/>
                  </a:lnTo>
                  <a:lnTo>
                    <a:pt x="787455" y="29913"/>
                  </a:lnTo>
                  <a:lnTo>
                    <a:pt x="834357" y="41941"/>
                  </a:lnTo>
                  <a:lnTo>
                    <a:pt x="874379" y="55544"/>
                  </a:lnTo>
                  <a:lnTo>
                    <a:pt x="930846" y="86716"/>
                  </a:lnTo>
                  <a:lnTo>
                    <a:pt x="950976" y="121920"/>
                  </a:lnTo>
                  <a:lnTo>
                    <a:pt x="945821" y="139930"/>
                  </a:lnTo>
                  <a:lnTo>
                    <a:pt x="906788" y="173307"/>
                  </a:lnTo>
                  <a:lnTo>
                    <a:pt x="834357" y="201898"/>
                  </a:lnTo>
                  <a:lnTo>
                    <a:pt x="787455" y="213926"/>
                  </a:lnTo>
                  <a:lnTo>
                    <a:pt x="734409" y="224191"/>
                  </a:lnTo>
                  <a:lnTo>
                    <a:pt x="675955" y="232504"/>
                  </a:lnTo>
                  <a:lnTo>
                    <a:pt x="612826" y="238676"/>
                  </a:lnTo>
                  <a:lnTo>
                    <a:pt x="545759" y="242517"/>
                  </a:lnTo>
                  <a:lnTo>
                    <a:pt x="475487" y="243840"/>
                  </a:lnTo>
                  <a:lnTo>
                    <a:pt x="405216" y="242517"/>
                  </a:lnTo>
                  <a:lnTo>
                    <a:pt x="338149" y="238676"/>
                  </a:lnTo>
                  <a:lnTo>
                    <a:pt x="275020" y="232504"/>
                  </a:lnTo>
                  <a:lnTo>
                    <a:pt x="216566" y="224191"/>
                  </a:lnTo>
                  <a:lnTo>
                    <a:pt x="163520" y="213926"/>
                  </a:lnTo>
                  <a:lnTo>
                    <a:pt x="116618" y="201898"/>
                  </a:lnTo>
                  <a:lnTo>
                    <a:pt x="76596" y="188295"/>
                  </a:lnTo>
                  <a:lnTo>
                    <a:pt x="20129" y="157123"/>
                  </a:lnTo>
                  <a:lnTo>
                    <a:pt x="0" y="1219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19805" y="4456938"/>
            <a:ext cx="712470" cy="5746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돋움"/>
                <a:cs typeface="돋움"/>
              </a:rPr>
              <a:t>물리적</a:t>
            </a:r>
            <a:endParaRPr sz="18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  <a:defRPr/>
            </a:pPr>
            <a:r>
              <a:rPr sz="1800">
                <a:latin typeface="돋움"/>
                <a:cs typeface="돋움"/>
              </a:rPr>
              <a:t>DB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45" name="object 45"/>
          <p:cNvGrpSpPr/>
          <p:nvPr/>
        </p:nvGrpSpPr>
        <p:grpSpPr>
          <a:xfrm rot="0">
            <a:off x="1289050" y="2127250"/>
            <a:ext cx="6837680" cy="3391535"/>
            <a:chOff x="1289050" y="2127250"/>
            <a:chExt cx="6837680" cy="3391535"/>
          </a:xfrm>
        </p:grpSpPr>
        <p:sp>
          <p:nvSpPr>
            <p:cNvPr id="46" name="object 46"/>
            <p:cNvSpPr/>
            <p:nvPr/>
          </p:nvSpPr>
          <p:spPr>
            <a:xfrm>
              <a:off x="3922776" y="2934080"/>
              <a:ext cx="1618615" cy="1696085"/>
            </a:xfrm>
            <a:custGeom>
              <a:avLst/>
              <a:gdLst/>
              <a:rect l="l" t="t" r="r" b="b"/>
              <a:pathLst>
                <a:path w="1618614" h="1696085">
                  <a:moveTo>
                    <a:pt x="1335024" y="37719"/>
                  </a:moveTo>
                  <a:lnTo>
                    <a:pt x="1314475" y="31623"/>
                  </a:lnTo>
                  <a:lnTo>
                    <a:pt x="1207897" y="0"/>
                  </a:lnTo>
                  <a:lnTo>
                    <a:pt x="1250340" y="31661"/>
                  </a:lnTo>
                  <a:lnTo>
                    <a:pt x="358140" y="34417"/>
                  </a:lnTo>
                  <a:lnTo>
                    <a:pt x="358140" y="47117"/>
                  </a:lnTo>
                  <a:lnTo>
                    <a:pt x="1250365" y="44361"/>
                  </a:lnTo>
                  <a:lnTo>
                    <a:pt x="1208151" y="76200"/>
                  </a:lnTo>
                  <a:lnTo>
                    <a:pt x="1335024" y="37719"/>
                  </a:lnTo>
                  <a:close/>
                </a:path>
                <a:path w="1618614" h="1696085">
                  <a:moveTo>
                    <a:pt x="1618488" y="1651381"/>
                  </a:moveTo>
                  <a:lnTo>
                    <a:pt x="84658" y="1651381"/>
                  </a:lnTo>
                  <a:lnTo>
                    <a:pt x="127000" y="1619631"/>
                  </a:lnTo>
                  <a:lnTo>
                    <a:pt x="0" y="1657731"/>
                  </a:lnTo>
                  <a:lnTo>
                    <a:pt x="127000" y="1695831"/>
                  </a:lnTo>
                  <a:lnTo>
                    <a:pt x="84658" y="1664081"/>
                  </a:lnTo>
                  <a:lnTo>
                    <a:pt x="1618488" y="1664081"/>
                  </a:lnTo>
                  <a:lnTo>
                    <a:pt x="1618488" y="16513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03831" y="3782567"/>
              <a:ext cx="6416040" cy="0"/>
            </a:xfrm>
            <a:custGeom>
              <a:avLst/>
              <a:gdLst/>
              <a:rect l="l" t="t" r="r" b="b"/>
              <a:pathLst>
                <a:path w="6416040">
                  <a:moveTo>
                    <a:pt x="0" y="0"/>
                  </a:moveTo>
                  <a:lnTo>
                    <a:pt x="641604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ot"/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1000" y="5442203"/>
              <a:ext cx="2286000" cy="76200"/>
            </a:xfrm>
            <a:custGeom>
              <a:avLst/>
              <a:gdLst/>
              <a:rect l="l" t="t" r="r" b="b"/>
              <a:pathLst>
                <a:path w="2286000" h="76200">
                  <a:moveTo>
                    <a:pt x="127000" y="0"/>
                  </a:moveTo>
                  <a:lnTo>
                    <a:pt x="0" y="38100"/>
                  </a:lnTo>
                  <a:lnTo>
                    <a:pt x="127000" y="76200"/>
                  </a:lnTo>
                  <a:lnTo>
                    <a:pt x="84666" y="44450"/>
                  </a:lnTo>
                  <a:lnTo>
                    <a:pt x="76200" y="44450"/>
                  </a:lnTo>
                  <a:lnTo>
                    <a:pt x="76200" y="31750"/>
                  </a:lnTo>
                  <a:lnTo>
                    <a:pt x="84666" y="31750"/>
                  </a:lnTo>
                  <a:lnTo>
                    <a:pt x="127000" y="0"/>
                  </a:lnTo>
                  <a:close/>
                </a:path>
                <a:path w="2286000" h="76200">
                  <a:moveTo>
                    <a:pt x="76200" y="38100"/>
                  </a:moveTo>
                  <a:lnTo>
                    <a:pt x="76200" y="44450"/>
                  </a:lnTo>
                  <a:lnTo>
                    <a:pt x="84666" y="44450"/>
                  </a:lnTo>
                  <a:lnTo>
                    <a:pt x="76200" y="38100"/>
                  </a:lnTo>
                  <a:close/>
                </a:path>
                <a:path w="2286000" h="76200">
                  <a:moveTo>
                    <a:pt x="2286000" y="31750"/>
                  </a:moveTo>
                  <a:lnTo>
                    <a:pt x="84666" y="31750"/>
                  </a:lnTo>
                  <a:lnTo>
                    <a:pt x="76200" y="38100"/>
                  </a:lnTo>
                  <a:lnTo>
                    <a:pt x="84666" y="44450"/>
                  </a:lnTo>
                  <a:lnTo>
                    <a:pt x="2286000" y="44450"/>
                  </a:lnTo>
                  <a:lnTo>
                    <a:pt x="2286000" y="31750"/>
                  </a:lnTo>
                  <a:close/>
                </a:path>
                <a:path w="2286000" h="76200">
                  <a:moveTo>
                    <a:pt x="84666" y="31750"/>
                  </a:moveTo>
                  <a:lnTo>
                    <a:pt x="76200" y="31750"/>
                  </a:lnTo>
                  <a:lnTo>
                    <a:pt x="76200" y="38100"/>
                  </a:lnTo>
                  <a:lnTo>
                    <a:pt x="8466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9" name="object 49"/>
            <p:cNvSpPr/>
            <p:nvPr/>
          </p:nvSpPr>
          <p:spPr>
            <a:xfrm>
              <a:off x="1381036" y="2313165"/>
              <a:ext cx="1134110" cy="430530"/>
            </a:xfrm>
            <a:custGeom>
              <a:avLst/>
              <a:gdLst/>
              <a:rect l="l" t="t" r="r" b="b"/>
              <a:pathLst>
                <a:path w="1134110" h="430530">
                  <a:moveTo>
                    <a:pt x="1133563" y="159905"/>
                  </a:moveTo>
                  <a:lnTo>
                    <a:pt x="1126578" y="117995"/>
                  </a:lnTo>
                  <a:lnTo>
                    <a:pt x="1106893" y="78244"/>
                  </a:lnTo>
                  <a:lnTo>
                    <a:pt x="1075524" y="41414"/>
                  </a:lnTo>
                  <a:lnTo>
                    <a:pt x="1033741" y="7886"/>
                  </a:lnTo>
                  <a:lnTo>
                    <a:pt x="1021664" y="0"/>
                  </a:lnTo>
                  <a:lnTo>
                    <a:pt x="1022286" y="736"/>
                  </a:lnTo>
                  <a:lnTo>
                    <a:pt x="1034669" y="21653"/>
                  </a:lnTo>
                  <a:lnTo>
                    <a:pt x="1038148" y="27520"/>
                  </a:lnTo>
                  <a:lnTo>
                    <a:pt x="1047927" y="55359"/>
                  </a:lnTo>
                  <a:lnTo>
                    <a:pt x="1051267" y="84086"/>
                  </a:lnTo>
                  <a:lnTo>
                    <a:pt x="1047927" y="112826"/>
                  </a:lnTo>
                  <a:lnTo>
                    <a:pt x="1022286" y="167449"/>
                  </a:lnTo>
                  <a:lnTo>
                    <a:pt x="973645" y="217182"/>
                  </a:lnTo>
                  <a:lnTo>
                    <a:pt x="941578" y="239826"/>
                  </a:lnTo>
                  <a:lnTo>
                    <a:pt x="904811" y="260769"/>
                  </a:lnTo>
                  <a:lnTo>
                    <a:pt x="863676" y="279844"/>
                  </a:lnTo>
                  <a:lnTo>
                    <a:pt x="818527" y="296887"/>
                  </a:lnTo>
                  <a:lnTo>
                    <a:pt x="769721" y="311759"/>
                  </a:lnTo>
                  <a:lnTo>
                    <a:pt x="717588" y="324281"/>
                  </a:lnTo>
                  <a:lnTo>
                    <a:pt x="662482" y="334314"/>
                  </a:lnTo>
                  <a:lnTo>
                    <a:pt x="604748" y="341668"/>
                  </a:lnTo>
                  <a:lnTo>
                    <a:pt x="544753" y="346202"/>
                  </a:lnTo>
                  <a:lnTo>
                    <a:pt x="482815" y="347738"/>
                  </a:lnTo>
                  <a:lnTo>
                    <a:pt x="420865" y="346202"/>
                  </a:lnTo>
                  <a:lnTo>
                    <a:pt x="360870" y="341668"/>
                  </a:lnTo>
                  <a:lnTo>
                    <a:pt x="303136" y="334314"/>
                  </a:lnTo>
                  <a:lnTo>
                    <a:pt x="248031" y="324281"/>
                  </a:lnTo>
                  <a:lnTo>
                    <a:pt x="195897" y="311759"/>
                  </a:lnTo>
                  <a:lnTo>
                    <a:pt x="147091" y="296887"/>
                  </a:lnTo>
                  <a:lnTo>
                    <a:pt x="101942" y="279844"/>
                  </a:lnTo>
                  <a:lnTo>
                    <a:pt x="60807" y="260769"/>
                  </a:lnTo>
                  <a:lnTo>
                    <a:pt x="24752" y="240233"/>
                  </a:lnTo>
                  <a:lnTo>
                    <a:pt x="0" y="222859"/>
                  </a:lnTo>
                  <a:lnTo>
                    <a:pt x="3263" y="229374"/>
                  </a:lnTo>
                  <a:lnTo>
                    <a:pt x="30822" y="267093"/>
                  </a:lnTo>
                  <a:lnTo>
                    <a:pt x="69303" y="301891"/>
                  </a:lnTo>
                  <a:lnTo>
                    <a:pt x="117563" y="333387"/>
                  </a:lnTo>
                  <a:lnTo>
                    <a:pt x="154647" y="352310"/>
                  </a:lnTo>
                  <a:lnTo>
                    <a:pt x="195414" y="369455"/>
                  </a:lnTo>
                  <a:lnTo>
                    <a:pt x="239483" y="384695"/>
                  </a:lnTo>
                  <a:lnTo>
                    <a:pt x="286600" y="398030"/>
                  </a:lnTo>
                  <a:lnTo>
                    <a:pt x="336638" y="409206"/>
                  </a:lnTo>
                  <a:lnTo>
                    <a:pt x="389216" y="418223"/>
                  </a:lnTo>
                  <a:lnTo>
                    <a:pt x="443953" y="424700"/>
                  </a:lnTo>
                  <a:lnTo>
                    <a:pt x="500722" y="428637"/>
                  </a:lnTo>
                  <a:lnTo>
                    <a:pt x="559142" y="430034"/>
                  </a:lnTo>
                  <a:lnTo>
                    <a:pt x="588479" y="429653"/>
                  </a:lnTo>
                  <a:lnTo>
                    <a:pt x="646137" y="426986"/>
                  </a:lnTo>
                  <a:lnTo>
                    <a:pt x="701890" y="421652"/>
                  </a:lnTo>
                  <a:lnTo>
                    <a:pt x="730669" y="417842"/>
                  </a:lnTo>
                  <a:lnTo>
                    <a:pt x="755611" y="413905"/>
                  </a:lnTo>
                  <a:lnTo>
                    <a:pt x="806919" y="403872"/>
                  </a:lnTo>
                  <a:lnTo>
                    <a:pt x="855560" y="391553"/>
                  </a:lnTo>
                  <a:lnTo>
                    <a:pt x="901280" y="377329"/>
                  </a:lnTo>
                  <a:lnTo>
                    <a:pt x="943698" y="361073"/>
                  </a:lnTo>
                  <a:lnTo>
                    <a:pt x="982687" y="342912"/>
                  </a:lnTo>
                  <a:lnTo>
                    <a:pt x="1017866" y="323100"/>
                  </a:lnTo>
                  <a:lnTo>
                    <a:pt x="1062951" y="290588"/>
                  </a:lnTo>
                  <a:lnTo>
                    <a:pt x="1097876" y="254520"/>
                  </a:lnTo>
                  <a:lnTo>
                    <a:pt x="1121625" y="215658"/>
                  </a:lnTo>
                  <a:lnTo>
                    <a:pt x="1132801" y="174129"/>
                  </a:lnTo>
                  <a:lnTo>
                    <a:pt x="1133563" y="15990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0" name="object 50"/>
            <p:cNvSpPr/>
            <p:nvPr/>
          </p:nvSpPr>
          <p:spPr>
            <a:xfrm>
              <a:off x="1295400" y="2133600"/>
              <a:ext cx="1137285" cy="527685"/>
            </a:xfrm>
            <a:custGeom>
              <a:avLst/>
              <a:gdLst/>
              <a:rect l="l" t="t" r="r" b="b"/>
              <a:pathLst>
                <a:path w="1137285" h="527685">
                  <a:moveTo>
                    <a:pt x="568451" y="0"/>
                  </a:moveTo>
                  <a:lnTo>
                    <a:pt x="506513" y="1546"/>
                  </a:lnTo>
                  <a:lnTo>
                    <a:pt x="446506" y="6078"/>
                  </a:lnTo>
                  <a:lnTo>
                    <a:pt x="388778" y="13435"/>
                  </a:lnTo>
                  <a:lnTo>
                    <a:pt x="333675" y="23457"/>
                  </a:lnTo>
                  <a:lnTo>
                    <a:pt x="281544" y="35983"/>
                  </a:lnTo>
                  <a:lnTo>
                    <a:pt x="232733" y="50852"/>
                  </a:lnTo>
                  <a:lnTo>
                    <a:pt x="187587" y="67905"/>
                  </a:lnTo>
                  <a:lnTo>
                    <a:pt x="146453" y="86980"/>
                  </a:lnTo>
                  <a:lnTo>
                    <a:pt x="109679" y="107917"/>
                  </a:lnTo>
                  <a:lnTo>
                    <a:pt x="77611" y="130556"/>
                  </a:lnTo>
                  <a:lnTo>
                    <a:pt x="28980" y="180295"/>
                  </a:lnTo>
                  <a:lnTo>
                    <a:pt x="3335" y="234914"/>
                  </a:lnTo>
                  <a:lnTo>
                    <a:pt x="0" y="263651"/>
                  </a:lnTo>
                  <a:lnTo>
                    <a:pt x="3335" y="292389"/>
                  </a:lnTo>
                  <a:lnTo>
                    <a:pt x="28980" y="347008"/>
                  </a:lnTo>
                  <a:lnTo>
                    <a:pt x="77611" y="396748"/>
                  </a:lnTo>
                  <a:lnTo>
                    <a:pt x="109679" y="419386"/>
                  </a:lnTo>
                  <a:lnTo>
                    <a:pt x="146453" y="440323"/>
                  </a:lnTo>
                  <a:lnTo>
                    <a:pt x="187587" y="459398"/>
                  </a:lnTo>
                  <a:lnTo>
                    <a:pt x="232733" y="476451"/>
                  </a:lnTo>
                  <a:lnTo>
                    <a:pt x="281544" y="491320"/>
                  </a:lnTo>
                  <a:lnTo>
                    <a:pt x="333675" y="503846"/>
                  </a:lnTo>
                  <a:lnTo>
                    <a:pt x="388778" y="513868"/>
                  </a:lnTo>
                  <a:lnTo>
                    <a:pt x="446506" y="521225"/>
                  </a:lnTo>
                  <a:lnTo>
                    <a:pt x="506513" y="525757"/>
                  </a:lnTo>
                  <a:lnTo>
                    <a:pt x="568451" y="527303"/>
                  </a:lnTo>
                  <a:lnTo>
                    <a:pt x="630390" y="525757"/>
                  </a:lnTo>
                  <a:lnTo>
                    <a:pt x="690397" y="521225"/>
                  </a:lnTo>
                  <a:lnTo>
                    <a:pt x="748125" y="513868"/>
                  </a:lnTo>
                  <a:lnTo>
                    <a:pt x="803228" y="503846"/>
                  </a:lnTo>
                  <a:lnTo>
                    <a:pt x="855359" y="491320"/>
                  </a:lnTo>
                  <a:lnTo>
                    <a:pt x="904170" y="476451"/>
                  </a:lnTo>
                  <a:lnTo>
                    <a:pt x="949316" y="459398"/>
                  </a:lnTo>
                  <a:lnTo>
                    <a:pt x="990450" y="440323"/>
                  </a:lnTo>
                  <a:lnTo>
                    <a:pt x="1027224" y="419386"/>
                  </a:lnTo>
                  <a:lnTo>
                    <a:pt x="1059292" y="396747"/>
                  </a:lnTo>
                  <a:lnTo>
                    <a:pt x="1107923" y="347008"/>
                  </a:lnTo>
                  <a:lnTo>
                    <a:pt x="1133568" y="292389"/>
                  </a:lnTo>
                  <a:lnTo>
                    <a:pt x="1136904" y="263651"/>
                  </a:lnTo>
                  <a:lnTo>
                    <a:pt x="1133568" y="234914"/>
                  </a:lnTo>
                  <a:lnTo>
                    <a:pt x="1107923" y="180295"/>
                  </a:lnTo>
                  <a:lnTo>
                    <a:pt x="1059292" y="130555"/>
                  </a:lnTo>
                  <a:lnTo>
                    <a:pt x="1027224" y="107917"/>
                  </a:lnTo>
                  <a:lnTo>
                    <a:pt x="990450" y="86980"/>
                  </a:lnTo>
                  <a:lnTo>
                    <a:pt x="949316" y="67905"/>
                  </a:lnTo>
                  <a:lnTo>
                    <a:pt x="904170" y="50852"/>
                  </a:lnTo>
                  <a:lnTo>
                    <a:pt x="855359" y="35983"/>
                  </a:lnTo>
                  <a:lnTo>
                    <a:pt x="803228" y="23457"/>
                  </a:lnTo>
                  <a:lnTo>
                    <a:pt x="748125" y="13435"/>
                  </a:lnTo>
                  <a:lnTo>
                    <a:pt x="690397" y="6078"/>
                  </a:lnTo>
                  <a:lnTo>
                    <a:pt x="630390" y="1546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" name="object 51"/>
            <p:cNvSpPr/>
            <p:nvPr/>
          </p:nvSpPr>
          <p:spPr>
            <a:xfrm>
              <a:off x="1295400" y="2133600"/>
              <a:ext cx="1137285" cy="527685"/>
            </a:xfrm>
            <a:custGeom>
              <a:avLst/>
              <a:gdLst/>
              <a:rect l="l" t="t" r="r" b="b"/>
              <a:pathLst>
                <a:path w="1137285" h="527685">
                  <a:moveTo>
                    <a:pt x="0" y="263651"/>
                  </a:moveTo>
                  <a:lnTo>
                    <a:pt x="13111" y="207075"/>
                  </a:lnTo>
                  <a:lnTo>
                    <a:pt x="50595" y="154735"/>
                  </a:lnTo>
                  <a:lnTo>
                    <a:pt x="109679" y="107917"/>
                  </a:lnTo>
                  <a:lnTo>
                    <a:pt x="146453" y="86980"/>
                  </a:lnTo>
                  <a:lnTo>
                    <a:pt x="187587" y="67905"/>
                  </a:lnTo>
                  <a:lnTo>
                    <a:pt x="232733" y="50852"/>
                  </a:lnTo>
                  <a:lnTo>
                    <a:pt x="281544" y="35983"/>
                  </a:lnTo>
                  <a:lnTo>
                    <a:pt x="333675" y="23457"/>
                  </a:lnTo>
                  <a:lnTo>
                    <a:pt x="388778" y="13435"/>
                  </a:lnTo>
                  <a:lnTo>
                    <a:pt x="446506" y="6078"/>
                  </a:lnTo>
                  <a:lnTo>
                    <a:pt x="506513" y="1546"/>
                  </a:lnTo>
                  <a:lnTo>
                    <a:pt x="568451" y="0"/>
                  </a:lnTo>
                  <a:lnTo>
                    <a:pt x="630390" y="1546"/>
                  </a:lnTo>
                  <a:lnTo>
                    <a:pt x="690397" y="6078"/>
                  </a:lnTo>
                  <a:lnTo>
                    <a:pt x="748125" y="13435"/>
                  </a:lnTo>
                  <a:lnTo>
                    <a:pt x="803228" y="23457"/>
                  </a:lnTo>
                  <a:lnTo>
                    <a:pt x="855359" y="35983"/>
                  </a:lnTo>
                  <a:lnTo>
                    <a:pt x="904170" y="50852"/>
                  </a:lnTo>
                  <a:lnTo>
                    <a:pt x="949316" y="67905"/>
                  </a:lnTo>
                  <a:lnTo>
                    <a:pt x="990450" y="86980"/>
                  </a:lnTo>
                  <a:lnTo>
                    <a:pt x="1027224" y="107917"/>
                  </a:lnTo>
                  <a:lnTo>
                    <a:pt x="1059292" y="130555"/>
                  </a:lnTo>
                  <a:lnTo>
                    <a:pt x="1107923" y="180295"/>
                  </a:lnTo>
                  <a:lnTo>
                    <a:pt x="1133568" y="234914"/>
                  </a:lnTo>
                  <a:lnTo>
                    <a:pt x="1136904" y="263651"/>
                  </a:lnTo>
                  <a:lnTo>
                    <a:pt x="1133568" y="292389"/>
                  </a:lnTo>
                  <a:lnTo>
                    <a:pt x="1107923" y="347008"/>
                  </a:lnTo>
                  <a:lnTo>
                    <a:pt x="1059292" y="396747"/>
                  </a:lnTo>
                  <a:lnTo>
                    <a:pt x="1027224" y="419386"/>
                  </a:lnTo>
                  <a:lnTo>
                    <a:pt x="990450" y="440323"/>
                  </a:lnTo>
                  <a:lnTo>
                    <a:pt x="949316" y="459398"/>
                  </a:lnTo>
                  <a:lnTo>
                    <a:pt x="904170" y="476451"/>
                  </a:lnTo>
                  <a:lnTo>
                    <a:pt x="855359" y="491320"/>
                  </a:lnTo>
                  <a:lnTo>
                    <a:pt x="803228" y="503846"/>
                  </a:lnTo>
                  <a:lnTo>
                    <a:pt x="748125" y="513868"/>
                  </a:lnTo>
                  <a:lnTo>
                    <a:pt x="690397" y="521225"/>
                  </a:lnTo>
                  <a:lnTo>
                    <a:pt x="630390" y="525757"/>
                  </a:lnTo>
                  <a:lnTo>
                    <a:pt x="568451" y="527303"/>
                  </a:lnTo>
                  <a:lnTo>
                    <a:pt x="506513" y="525757"/>
                  </a:lnTo>
                  <a:lnTo>
                    <a:pt x="446506" y="521225"/>
                  </a:lnTo>
                  <a:lnTo>
                    <a:pt x="388778" y="513868"/>
                  </a:lnTo>
                  <a:lnTo>
                    <a:pt x="333675" y="503846"/>
                  </a:lnTo>
                  <a:lnTo>
                    <a:pt x="281544" y="491320"/>
                  </a:lnTo>
                  <a:lnTo>
                    <a:pt x="232733" y="476451"/>
                  </a:lnTo>
                  <a:lnTo>
                    <a:pt x="187587" y="459398"/>
                  </a:lnTo>
                  <a:lnTo>
                    <a:pt x="146453" y="440323"/>
                  </a:lnTo>
                  <a:lnTo>
                    <a:pt x="109679" y="419386"/>
                  </a:lnTo>
                  <a:lnTo>
                    <a:pt x="77611" y="396748"/>
                  </a:lnTo>
                  <a:lnTo>
                    <a:pt x="28980" y="347008"/>
                  </a:lnTo>
                  <a:lnTo>
                    <a:pt x="3335" y="292389"/>
                  </a:lnTo>
                  <a:lnTo>
                    <a:pt x="0" y="2636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16090" y="5222240"/>
            <a:ext cx="939800" cy="57404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돋움"/>
                <a:cs typeface="돋움"/>
              </a:rPr>
              <a:t>프로세스  모델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15610" y="3838194"/>
            <a:ext cx="123253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돋움"/>
                <a:cs typeface="돋움"/>
              </a:rPr>
              <a:t>데이터모</a:t>
            </a:r>
            <a:r>
              <a:rPr sz="1600" b="1">
                <a:latin typeface="돋움"/>
                <a:cs typeface="돋움"/>
              </a:rPr>
              <a:t>델</a:t>
            </a:r>
            <a:r>
              <a:rPr sz="1600" b="1" spc="25">
                <a:latin typeface="돋움"/>
                <a:cs typeface="돋움"/>
              </a:rPr>
              <a:t>링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79691" y="3866769"/>
            <a:ext cx="830580" cy="51308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5">
                <a:latin typeface="돋움"/>
                <a:cs typeface="돋움"/>
              </a:rPr>
              <a:t>프로세스  </a:t>
            </a:r>
            <a:r>
              <a:rPr sz="1600" b="1" spc="10">
                <a:latin typeface="돋움"/>
                <a:cs typeface="돋움"/>
              </a:rPr>
              <a:t>모델링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3540" y="1793875"/>
            <a:ext cx="1898014" cy="747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정리</a:t>
            </a:r>
            <a:endParaRPr sz="2000" b="1" spc="15">
              <a:latin typeface="굴림"/>
              <a:cs typeface="굴림"/>
            </a:endParaRPr>
          </a:p>
          <a:p>
            <a:pPr marL="1080135">
              <a:lnSpc>
                <a:spcPct val="100000"/>
              </a:lnSpc>
              <a:spcBef>
                <a:spcPts val="1355"/>
              </a:spcBef>
              <a:defRPr/>
            </a:pPr>
            <a:r>
              <a:rPr sz="1600" b="1" spc="10">
                <a:latin typeface="돋움"/>
                <a:cs typeface="돋움"/>
              </a:rPr>
              <a:t>현실세계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56" name="object 56"/>
          <p:cNvGrpSpPr/>
          <p:nvPr/>
        </p:nvGrpSpPr>
        <p:grpSpPr>
          <a:xfrm rot="0">
            <a:off x="1289050" y="3962146"/>
            <a:ext cx="1277620" cy="686435"/>
            <a:chOff x="1289050" y="3962146"/>
            <a:chExt cx="1277620" cy="686435"/>
          </a:xfrm>
        </p:grpSpPr>
        <p:sp>
          <p:nvSpPr>
            <p:cNvPr id="57" name="object 57"/>
            <p:cNvSpPr/>
            <p:nvPr/>
          </p:nvSpPr>
          <p:spPr>
            <a:xfrm>
              <a:off x="1388414" y="4157535"/>
              <a:ext cx="1178560" cy="490855"/>
            </a:xfrm>
            <a:custGeom>
              <a:avLst/>
              <a:gdLst/>
              <a:rect l="l" t="t" r="r" b="b"/>
              <a:pathLst>
                <a:path w="1178560" h="490854">
                  <a:moveTo>
                    <a:pt x="1178001" y="185610"/>
                  </a:moveTo>
                  <a:lnTo>
                    <a:pt x="1170762" y="138239"/>
                  </a:lnTo>
                  <a:lnTo>
                    <a:pt x="1150188" y="93662"/>
                  </a:lnTo>
                  <a:lnTo>
                    <a:pt x="1117549" y="52006"/>
                  </a:lnTo>
                  <a:lnTo>
                    <a:pt x="1073861" y="13906"/>
                  </a:lnTo>
                  <a:lnTo>
                    <a:pt x="1053807" y="0"/>
                  </a:lnTo>
                  <a:lnTo>
                    <a:pt x="1064793" y="15087"/>
                  </a:lnTo>
                  <a:lnTo>
                    <a:pt x="1068984" y="20840"/>
                  </a:lnTo>
                  <a:lnTo>
                    <a:pt x="1072934" y="28562"/>
                  </a:lnTo>
                  <a:lnTo>
                    <a:pt x="1083627" y="49466"/>
                  </a:lnTo>
                  <a:lnTo>
                    <a:pt x="1092631" y="79133"/>
                  </a:lnTo>
                  <a:lnTo>
                    <a:pt x="1095705" y="109664"/>
                  </a:lnTo>
                  <a:lnTo>
                    <a:pt x="1092631" y="140208"/>
                  </a:lnTo>
                  <a:lnTo>
                    <a:pt x="1068984" y="198501"/>
                  </a:lnTo>
                  <a:lnTo>
                    <a:pt x="1023975" y="252056"/>
                  </a:lnTo>
                  <a:lnTo>
                    <a:pt x="994206" y="276682"/>
                  </a:lnTo>
                  <a:lnTo>
                    <a:pt x="959993" y="299681"/>
                  </a:lnTo>
                  <a:lnTo>
                    <a:pt x="921626" y="320890"/>
                  </a:lnTo>
                  <a:lnTo>
                    <a:pt x="879424" y="340169"/>
                  </a:lnTo>
                  <a:lnTo>
                    <a:pt x="833666" y="357365"/>
                  </a:lnTo>
                  <a:lnTo>
                    <a:pt x="784669" y="372325"/>
                  </a:lnTo>
                  <a:lnTo>
                    <a:pt x="732701" y="384898"/>
                  </a:lnTo>
                  <a:lnTo>
                    <a:pt x="678103" y="394944"/>
                  </a:lnTo>
                  <a:lnTo>
                    <a:pt x="621131" y="402310"/>
                  </a:lnTo>
                  <a:lnTo>
                    <a:pt x="562114" y="406831"/>
                  </a:lnTo>
                  <a:lnTo>
                    <a:pt x="501345" y="408368"/>
                  </a:lnTo>
                  <a:lnTo>
                    <a:pt x="440563" y="406831"/>
                  </a:lnTo>
                  <a:lnTo>
                    <a:pt x="381546" y="402310"/>
                  </a:lnTo>
                  <a:lnTo>
                    <a:pt x="324573" y="394944"/>
                  </a:lnTo>
                  <a:lnTo>
                    <a:pt x="269976" y="384898"/>
                  </a:lnTo>
                  <a:lnTo>
                    <a:pt x="218008" y="372325"/>
                  </a:lnTo>
                  <a:lnTo>
                    <a:pt x="169011" y="357365"/>
                  </a:lnTo>
                  <a:lnTo>
                    <a:pt x="123253" y="340169"/>
                  </a:lnTo>
                  <a:lnTo>
                    <a:pt x="81051" y="320890"/>
                  </a:lnTo>
                  <a:lnTo>
                    <a:pt x="42684" y="299681"/>
                  </a:lnTo>
                  <a:lnTo>
                    <a:pt x="27851" y="289699"/>
                  </a:lnTo>
                  <a:lnTo>
                    <a:pt x="14084" y="280454"/>
                  </a:lnTo>
                  <a:lnTo>
                    <a:pt x="8470" y="276682"/>
                  </a:lnTo>
                  <a:lnTo>
                    <a:pt x="0" y="269671"/>
                  </a:lnTo>
                  <a:lnTo>
                    <a:pt x="4902" y="278193"/>
                  </a:lnTo>
                  <a:lnTo>
                    <a:pt x="37541" y="319722"/>
                  </a:lnTo>
                  <a:lnTo>
                    <a:pt x="81229" y="357822"/>
                  </a:lnTo>
                  <a:lnTo>
                    <a:pt x="115900" y="381190"/>
                  </a:lnTo>
                  <a:lnTo>
                    <a:pt x="154635" y="402653"/>
                  </a:lnTo>
                  <a:lnTo>
                    <a:pt x="197307" y="422084"/>
                  </a:lnTo>
                  <a:lnTo>
                    <a:pt x="243268" y="439356"/>
                  </a:lnTo>
                  <a:lnTo>
                    <a:pt x="292811" y="454469"/>
                  </a:lnTo>
                  <a:lnTo>
                    <a:pt x="345008" y="467169"/>
                  </a:lnTo>
                  <a:lnTo>
                    <a:pt x="399999" y="477202"/>
                  </a:lnTo>
                  <a:lnTo>
                    <a:pt x="457149" y="484568"/>
                  </a:lnTo>
                  <a:lnTo>
                    <a:pt x="516585" y="489140"/>
                  </a:lnTo>
                  <a:lnTo>
                    <a:pt x="577672" y="490664"/>
                  </a:lnTo>
                  <a:lnTo>
                    <a:pt x="608406" y="490283"/>
                  </a:lnTo>
                  <a:lnTo>
                    <a:pt x="668604" y="487235"/>
                  </a:lnTo>
                  <a:lnTo>
                    <a:pt x="727024" y="481139"/>
                  </a:lnTo>
                  <a:lnTo>
                    <a:pt x="746201" y="478472"/>
                  </a:lnTo>
                  <a:lnTo>
                    <a:pt x="755345" y="477202"/>
                  </a:lnTo>
                  <a:lnTo>
                    <a:pt x="810209" y="467042"/>
                  </a:lnTo>
                  <a:lnTo>
                    <a:pt x="862660" y="454469"/>
                  </a:lnTo>
                  <a:lnTo>
                    <a:pt x="911936" y="439229"/>
                  </a:lnTo>
                  <a:lnTo>
                    <a:pt x="958037" y="421957"/>
                  </a:lnTo>
                  <a:lnTo>
                    <a:pt x="1000709" y="402399"/>
                  </a:lnTo>
                  <a:lnTo>
                    <a:pt x="1039444" y="381063"/>
                  </a:lnTo>
                  <a:lnTo>
                    <a:pt x="1074115" y="357695"/>
                  </a:lnTo>
                  <a:lnTo>
                    <a:pt x="1104468" y="332676"/>
                  </a:lnTo>
                  <a:lnTo>
                    <a:pt x="1140790" y="292036"/>
                  </a:lnTo>
                  <a:lnTo>
                    <a:pt x="1165555" y="248094"/>
                  </a:lnTo>
                  <a:lnTo>
                    <a:pt x="1177239" y="201485"/>
                  </a:lnTo>
                  <a:lnTo>
                    <a:pt x="1178001" y="18561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8" name="object 58"/>
            <p:cNvSpPr/>
            <p:nvPr/>
          </p:nvSpPr>
          <p:spPr>
            <a:xfrm>
              <a:off x="1295400" y="3968496"/>
              <a:ext cx="1188720" cy="597535"/>
            </a:xfrm>
            <a:custGeom>
              <a:avLst/>
              <a:gdLst/>
              <a:rect l="l" t="t" r="r" b="b"/>
              <a:pathLst>
                <a:path w="1188720" h="597535">
                  <a:moveTo>
                    <a:pt x="594360" y="0"/>
                  </a:moveTo>
                  <a:lnTo>
                    <a:pt x="533583" y="1542"/>
                  </a:lnTo>
                  <a:lnTo>
                    <a:pt x="474564" y="6068"/>
                  </a:lnTo>
                  <a:lnTo>
                    <a:pt x="417601" y="13428"/>
                  </a:lnTo>
                  <a:lnTo>
                    <a:pt x="362991" y="23473"/>
                  </a:lnTo>
                  <a:lnTo>
                    <a:pt x="311035" y="36051"/>
                  </a:lnTo>
                  <a:lnTo>
                    <a:pt x="262030" y="51013"/>
                  </a:lnTo>
                  <a:lnTo>
                    <a:pt x="216275" y="68208"/>
                  </a:lnTo>
                  <a:lnTo>
                    <a:pt x="174069" y="87487"/>
                  </a:lnTo>
                  <a:lnTo>
                    <a:pt x="135710" y="108699"/>
                  </a:lnTo>
                  <a:lnTo>
                    <a:pt x="101497" y="131694"/>
                  </a:lnTo>
                  <a:lnTo>
                    <a:pt x="71728" y="156322"/>
                  </a:lnTo>
                  <a:lnTo>
                    <a:pt x="26717" y="209877"/>
                  </a:lnTo>
                  <a:lnTo>
                    <a:pt x="3068" y="268162"/>
                  </a:lnTo>
                  <a:lnTo>
                    <a:pt x="0" y="298703"/>
                  </a:lnTo>
                  <a:lnTo>
                    <a:pt x="3068" y="329245"/>
                  </a:lnTo>
                  <a:lnTo>
                    <a:pt x="26717" y="387530"/>
                  </a:lnTo>
                  <a:lnTo>
                    <a:pt x="71728" y="441085"/>
                  </a:lnTo>
                  <a:lnTo>
                    <a:pt x="101497" y="465713"/>
                  </a:lnTo>
                  <a:lnTo>
                    <a:pt x="135710" y="488708"/>
                  </a:lnTo>
                  <a:lnTo>
                    <a:pt x="174069" y="509920"/>
                  </a:lnTo>
                  <a:lnTo>
                    <a:pt x="216275" y="529199"/>
                  </a:lnTo>
                  <a:lnTo>
                    <a:pt x="262030" y="546394"/>
                  </a:lnTo>
                  <a:lnTo>
                    <a:pt x="311035" y="561356"/>
                  </a:lnTo>
                  <a:lnTo>
                    <a:pt x="362991" y="573934"/>
                  </a:lnTo>
                  <a:lnTo>
                    <a:pt x="417601" y="583979"/>
                  </a:lnTo>
                  <a:lnTo>
                    <a:pt x="474564" y="591339"/>
                  </a:lnTo>
                  <a:lnTo>
                    <a:pt x="533583" y="595865"/>
                  </a:lnTo>
                  <a:lnTo>
                    <a:pt x="594360" y="597407"/>
                  </a:lnTo>
                  <a:lnTo>
                    <a:pt x="655136" y="595865"/>
                  </a:lnTo>
                  <a:lnTo>
                    <a:pt x="714155" y="591339"/>
                  </a:lnTo>
                  <a:lnTo>
                    <a:pt x="771118" y="583979"/>
                  </a:lnTo>
                  <a:lnTo>
                    <a:pt x="825728" y="573934"/>
                  </a:lnTo>
                  <a:lnTo>
                    <a:pt x="877684" y="561356"/>
                  </a:lnTo>
                  <a:lnTo>
                    <a:pt x="926689" y="546394"/>
                  </a:lnTo>
                  <a:lnTo>
                    <a:pt x="972444" y="529199"/>
                  </a:lnTo>
                  <a:lnTo>
                    <a:pt x="1014650" y="509920"/>
                  </a:lnTo>
                  <a:lnTo>
                    <a:pt x="1053009" y="488708"/>
                  </a:lnTo>
                  <a:lnTo>
                    <a:pt x="1087222" y="465713"/>
                  </a:lnTo>
                  <a:lnTo>
                    <a:pt x="1116991" y="441085"/>
                  </a:lnTo>
                  <a:lnTo>
                    <a:pt x="1162002" y="387530"/>
                  </a:lnTo>
                  <a:lnTo>
                    <a:pt x="1185651" y="329245"/>
                  </a:lnTo>
                  <a:lnTo>
                    <a:pt x="1188720" y="298703"/>
                  </a:lnTo>
                  <a:lnTo>
                    <a:pt x="1185651" y="268162"/>
                  </a:lnTo>
                  <a:lnTo>
                    <a:pt x="1162002" y="209877"/>
                  </a:lnTo>
                  <a:lnTo>
                    <a:pt x="1116991" y="156322"/>
                  </a:lnTo>
                  <a:lnTo>
                    <a:pt x="1087222" y="131694"/>
                  </a:lnTo>
                  <a:lnTo>
                    <a:pt x="1053009" y="108699"/>
                  </a:lnTo>
                  <a:lnTo>
                    <a:pt x="1014650" y="87487"/>
                  </a:lnTo>
                  <a:lnTo>
                    <a:pt x="972444" y="68208"/>
                  </a:lnTo>
                  <a:lnTo>
                    <a:pt x="926689" y="51013"/>
                  </a:lnTo>
                  <a:lnTo>
                    <a:pt x="877684" y="36051"/>
                  </a:lnTo>
                  <a:lnTo>
                    <a:pt x="825728" y="23473"/>
                  </a:lnTo>
                  <a:lnTo>
                    <a:pt x="771118" y="13428"/>
                  </a:lnTo>
                  <a:lnTo>
                    <a:pt x="714155" y="6068"/>
                  </a:lnTo>
                  <a:lnTo>
                    <a:pt x="655136" y="1542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9" name="object 59"/>
            <p:cNvSpPr/>
            <p:nvPr/>
          </p:nvSpPr>
          <p:spPr>
            <a:xfrm>
              <a:off x="1295400" y="3968496"/>
              <a:ext cx="1188720" cy="597535"/>
            </a:xfrm>
            <a:custGeom>
              <a:avLst/>
              <a:gdLst/>
              <a:rect l="l" t="t" r="r" b="b"/>
              <a:pathLst>
                <a:path w="1188720" h="597535">
                  <a:moveTo>
                    <a:pt x="0" y="298703"/>
                  </a:moveTo>
                  <a:lnTo>
                    <a:pt x="12073" y="238503"/>
                  </a:lnTo>
                  <a:lnTo>
                    <a:pt x="46702" y="182433"/>
                  </a:lnTo>
                  <a:lnTo>
                    <a:pt x="101497" y="131694"/>
                  </a:lnTo>
                  <a:lnTo>
                    <a:pt x="135710" y="108699"/>
                  </a:lnTo>
                  <a:lnTo>
                    <a:pt x="174069" y="87487"/>
                  </a:lnTo>
                  <a:lnTo>
                    <a:pt x="216275" y="68208"/>
                  </a:lnTo>
                  <a:lnTo>
                    <a:pt x="262030" y="51013"/>
                  </a:lnTo>
                  <a:lnTo>
                    <a:pt x="311035" y="36051"/>
                  </a:lnTo>
                  <a:lnTo>
                    <a:pt x="362991" y="23473"/>
                  </a:lnTo>
                  <a:lnTo>
                    <a:pt x="417601" y="13428"/>
                  </a:lnTo>
                  <a:lnTo>
                    <a:pt x="474564" y="6068"/>
                  </a:lnTo>
                  <a:lnTo>
                    <a:pt x="533583" y="1542"/>
                  </a:lnTo>
                  <a:lnTo>
                    <a:pt x="594360" y="0"/>
                  </a:lnTo>
                  <a:lnTo>
                    <a:pt x="655136" y="1542"/>
                  </a:lnTo>
                  <a:lnTo>
                    <a:pt x="714155" y="6068"/>
                  </a:lnTo>
                  <a:lnTo>
                    <a:pt x="771118" y="13428"/>
                  </a:lnTo>
                  <a:lnTo>
                    <a:pt x="825728" y="23473"/>
                  </a:lnTo>
                  <a:lnTo>
                    <a:pt x="877684" y="36051"/>
                  </a:lnTo>
                  <a:lnTo>
                    <a:pt x="926689" y="51013"/>
                  </a:lnTo>
                  <a:lnTo>
                    <a:pt x="972444" y="68208"/>
                  </a:lnTo>
                  <a:lnTo>
                    <a:pt x="1014650" y="87487"/>
                  </a:lnTo>
                  <a:lnTo>
                    <a:pt x="1053009" y="108699"/>
                  </a:lnTo>
                  <a:lnTo>
                    <a:pt x="1087222" y="131694"/>
                  </a:lnTo>
                  <a:lnTo>
                    <a:pt x="1116991" y="156322"/>
                  </a:lnTo>
                  <a:lnTo>
                    <a:pt x="1162002" y="209877"/>
                  </a:lnTo>
                  <a:lnTo>
                    <a:pt x="1185651" y="268162"/>
                  </a:lnTo>
                  <a:lnTo>
                    <a:pt x="1188720" y="298703"/>
                  </a:lnTo>
                  <a:lnTo>
                    <a:pt x="1185651" y="329245"/>
                  </a:lnTo>
                  <a:lnTo>
                    <a:pt x="1162002" y="387530"/>
                  </a:lnTo>
                  <a:lnTo>
                    <a:pt x="1116991" y="441085"/>
                  </a:lnTo>
                  <a:lnTo>
                    <a:pt x="1087222" y="465713"/>
                  </a:lnTo>
                  <a:lnTo>
                    <a:pt x="1053009" y="488708"/>
                  </a:lnTo>
                  <a:lnTo>
                    <a:pt x="1014650" y="509920"/>
                  </a:lnTo>
                  <a:lnTo>
                    <a:pt x="972444" y="529199"/>
                  </a:lnTo>
                  <a:lnTo>
                    <a:pt x="926689" y="546394"/>
                  </a:lnTo>
                  <a:lnTo>
                    <a:pt x="877684" y="561356"/>
                  </a:lnTo>
                  <a:lnTo>
                    <a:pt x="825728" y="573934"/>
                  </a:lnTo>
                  <a:lnTo>
                    <a:pt x="771118" y="583979"/>
                  </a:lnTo>
                  <a:lnTo>
                    <a:pt x="714155" y="591339"/>
                  </a:lnTo>
                  <a:lnTo>
                    <a:pt x="655136" y="595865"/>
                  </a:lnTo>
                  <a:lnTo>
                    <a:pt x="594360" y="597407"/>
                  </a:lnTo>
                  <a:lnTo>
                    <a:pt x="533583" y="595865"/>
                  </a:lnTo>
                  <a:lnTo>
                    <a:pt x="474564" y="591339"/>
                  </a:lnTo>
                  <a:lnTo>
                    <a:pt x="417601" y="583979"/>
                  </a:lnTo>
                  <a:lnTo>
                    <a:pt x="362991" y="573934"/>
                  </a:lnTo>
                  <a:lnTo>
                    <a:pt x="311035" y="561356"/>
                  </a:lnTo>
                  <a:lnTo>
                    <a:pt x="262030" y="546394"/>
                  </a:lnTo>
                  <a:lnTo>
                    <a:pt x="216275" y="529199"/>
                  </a:lnTo>
                  <a:lnTo>
                    <a:pt x="174069" y="509920"/>
                  </a:lnTo>
                  <a:lnTo>
                    <a:pt x="135710" y="488708"/>
                  </a:lnTo>
                  <a:lnTo>
                    <a:pt x="101497" y="465713"/>
                  </a:lnTo>
                  <a:lnTo>
                    <a:pt x="71728" y="441085"/>
                  </a:lnTo>
                  <a:lnTo>
                    <a:pt x="26717" y="387530"/>
                  </a:lnTo>
                  <a:lnTo>
                    <a:pt x="3068" y="329245"/>
                  </a:lnTo>
                  <a:lnTo>
                    <a:pt x="0" y="29870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551177" y="4024706"/>
            <a:ext cx="629285" cy="51308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latin typeface="돋움"/>
                <a:cs typeface="돋움"/>
              </a:rPr>
              <a:t>컴퓨터</a:t>
            </a:r>
            <a:endParaRPr sz="1600" b="1" spc="10">
              <a:latin typeface="돋움"/>
              <a:cs typeface="돋움"/>
            </a:endParaRPr>
          </a:p>
          <a:p>
            <a:pPr marL="113030">
              <a:lnSpc>
                <a:spcPct val="100000"/>
              </a:lnSpc>
              <a:spcBef>
                <a:spcPts val="5"/>
              </a:spcBef>
              <a:defRPr/>
            </a:pPr>
            <a:r>
              <a:rPr sz="1600" b="1" spc="10">
                <a:latin typeface="돋움"/>
                <a:cs typeface="돋움"/>
              </a:rPr>
              <a:t>세계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72682" y="3576701"/>
            <a:ext cx="880744" cy="1425575"/>
          </a:xfrm>
          <a:custGeom>
            <a:avLst/>
            <a:gdLst/>
            <a:rect l="l" t="t" r="r" b="b"/>
            <a:pathLst>
              <a:path w="880745" h="1425575">
                <a:moveTo>
                  <a:pt x="836167" y="1348867"/>
                </a:moveTo>
                <a:lnTo>
                  <a:pt x="804417" y="1348867"/>
                </a:lnTo>
                <a:lnTo>
                  <a:pt x="842517" y="1425067"/>
                </a:lnTo>
                <a:lnTo>
                  <a:pt x="874267" y="1361567"/>
                </a:lnTo>
                <a:lnTo>
                  <a:pt x="836167" y="1361567"/>
                </a:lnTo>
                <a:lnTo>
                  <a:pt x="836167" y="1348867"/>
                </a:lnTo>
                <a:close/>
              </a:path>
              <a:path w="880745" h="1425575">
                <a:moveTo>
                  <a:pt x="836167" y="788681"/>
                </a:moveTo>
                <a:lnTo>
                  <a:pt x="836167" y="1361567"/>
                </a:lnTo>
                <a:lnTo>
                  <a:pt x="848867" y="1361567"/>
                </a:lnTo>
                <a:lnTo>
                  <a:pt x="848867" y="790575"/>
                </a:lnTo>
                <a:lnTo>
                  <a:pt x="838199" y="790575"/>
                </a:lnTo>
                <a:lnTo>
                  <a:pt x="836167" y="788681"/>
                </a:lnTo>
                <a:close/>
              </a:path>
              <a:path w="880745" h="1425575">
                <a:moveTo>
                  <a:pt x="880617" y="1348867"/>
                </a:moveTo>
                <a:lnTo>
                  <a:pt x="848867" y="1348867"/>
                </a:lnTo>
                <a:lnTo>
                  <a:pt x="848867" y="1361567"/>
                </a:lnTo>
                <a:lnTo>
                  <a:pt x="874267" y="1361567"/>
                </a:lnTo>
                <a:lnTo>
                  <a:pt x="880617" y="1348867"/>
                </a:lnTo>
                <a:close/>
              </a:path>
              <a:path w="880745" h="1425575">
                <a:moveTo>
                  <a:pt x="836167" y="785876"/>
                </a:moveTo>
                <a:lnTo>
                  <a:pt x="836167" y="788681"/>
                </a:lnTo>
                <a:lnTo>
                  <a:pt x="838199" y="790575"/>
                </a:lnTo>
                <a:lnTo>
                  <a:pt x="836167" y="785876"/>
                </a:lnTo>
                <a:close/>
              </a:path>
              <a:path w="880745" h="1425575">
                <a:moveTo>
                  <a:pt x="848867" y="785876"/>
                </a:moveTo>
                <a:lnTo>
                  <a:pt x="836167" y="785876"/>
                </a:lnTo>
                <a:lnTo>
                  <a:pt x="838199" y="790575"/>
                </a:lnTo>
                <a:lnTo>
                  <a:pt x="848867" y="790575"/>
                </a:lnTo>
                <a:lnTo>
                  <a:pt x="848867" y="785876"/>
                </a:lnTo>
                <a:close/>
              </a:path>
              <a:path w="880745" h="1425575">
                <a:moveTo>
                  <a:pt x="8635" y="0"/>
                </a:moveTo>
                <a:lnTo>
                  <a:pt x="0" y="9398"/>
                </a:lnTo>
                <a:lnTo>
                  <a:pt x="836167" y="788681"/>
                </a:lnTo>
                <a:lnTo>
                  <a:pt x="836167" y="785876"/>
                </a:lnTo>
                <a:lnTo>
                  <a:pt x="848867" y="785876"/>
                </a:lnTo>
                <a:lnTo>
                  <a:pt x="848867" y="784098"/>
                </a:lnTo>
                <a:lnTo>
                  <a:pt x="848106" y="782447"/>
                </a:lnTo>
                <a:lnTo>
                  <a:pt x="846836" y="781304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62" name="object 62"/>
          <p:cNvGrpSpPr/>
          <p:nvPr/>
        </p:nvGrpSpPr>
        <p:grpSpPr>
          <a:xfrm rot="0">
            <a:off x="2743200" y="3555491"/>
            <a:ext cx="3695700" cy="2542540"/>
            <a:chOff x="2743200" y="3555491"/>
            <a:chExt cx="3695700" cy="2542540"/>
          </a:xfrm>
        </p:grpSpPr>
        <p:pic>
          <p:nvPicPr>
            <p:cNvPr id="63" name="object 63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319272" y="5023103"/>
              <a:ext cx="76200" cy="2285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362700" y="3555491"/>
              <a:ext cx="76200" cy="609600"/>
            </a:xfrm>
            <a:custGeom>
              <a:avLst/>
              <a:gdLst/>
              <a:rect l="l" t="t" r="r" b="b"/>
              <a:pathLst>
                <a:path w="76200" h="609600">
                  <a:moveTo>
                    <a:pt x="31750" y="533400"/>
                  </a:moveTo>
                  <a:lnTo>
                    <a:pt x="0" y="533400"/>
                  </a:lnTo>
                  <a:lnTo>
                    <a:pt x="38100" y="609600"/>
                  </a:lnTo>
                  <a:lnTo>
                    <a:pt x="69850" y="546100"/>
                  </a:lnTo>
                  <a:lnTo>
                    <a:pt x="31750" y="546100"/>
                  </a:lnTo>
                  <a:lnTo>
                    <a:pt x="31750" y="533400"/>
                  </a:lnTo>
                  <a:close/>
                </a:path>
                <a:path w="76200" h="609600">
                  <a:moveTo>
                    <a:pt x="44450" y="0"/>
                  </a:moveTo>
                  <a:lnTo>
                    <a:pt x="31750" y="0"/>
                  </a:lnTo>
                  <a:lnTo>
                    <a:pt x="31750" y="546100"/>
                  </a:lnTo>
                  <a:lnTo>
                    <a:pt x="44450" y="546100"/>
                  </a:lnTo>
                  <a:lnTo>
                    <a:pt x="44450" y="0"/>
                  </a:lnTo>
                  <a:close/>
                </a:path>
                <a:path w="76200" h="609600">
                  <a:moveTo>
                    <a:pt x="76200" y="533400"/>
                  </a:moveTo>
                  <a:lnTo>
                    <a:pt x="44450" y="533400"/>
                  </a:lnTo>
                  <a:lnTo>
                    <a:pt x="44450" y="546100"/>
                  </a:lnTo>
                  <a:lnTo>
                    <a:pt x="69850" y="546100"/>
                  </a:lnTo>
                  <a:lnTo>
                    <a:pt x="762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65" name="object 65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743200" y="5269991"/>
              <a:ext cx="1143000" cy="827532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769107" y="5512308"/>
            <a:ext cx="1099185" cy="3657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4610" rIns="0" bIns="0">
            <a:spAutoFit/>
          </a:bodyPr>
          <a:lstStyle/>
          <a:p>
            <a:pPr marL="92075">
              <a:lnSpc>
                <a:spcPct val="100000"/>
              </a:lnSpc>
              <a:spcBef>
                <a:spcPts val="430"/>
              </a:spcBef>
              <a:defRPr/>
            </a:pPr>
            <a:r>
              <a:rPr sz="1800">
                <a:latin typeface="돋움"/>
                <a:cs typeface="돋움"/>
              </a:rPr>
              <a:t>프로그램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31</a:t>
            </a:fld>
            <a:endParaRPr lang="en-US"/>
          </a:p>
        </p:txBody>
      </p:sp>
      <p:sp>
        <p:nvSpPr>
          <p:cNvPr id="67" name="object 67"/>
          <p:cNvSpPr txBox="1"/>
          <p:nvPr/>
        </p:nvSpPr>
        <p:spPr>
          <a:xfrm>
            <a:off x="3902202" y="6058915"/>
            <a:ext cx="440626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2.20&gt;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현실세계가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컴퓨터세계로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모델링되는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과정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4265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2.4</a:t>
            </a:r>
            <a:r>
              <a:rPr dirty="0" spc="-75"/>
              <a:t> </a:t>
            </a:r>
            <a:r>
              <a:rPr dirty="0" spc="20"/>
              <a:t>데이터베이스</a:t>
            </a:r>
            <a:r>
              <a:rPr dirty="0" spc="-110"/>
              <a:t> </a:t>
            </a:r>
            <a:r>
              <a:rPr dirty="0" spc="35"/>
              <a:t>설계</a:t>
            </a:r>
            <a:r>
              <a:rPr dirty="0" spc="-75"/>
              <a:t> </a:t>
            </a:r>
            <a:r>
              <a:rPr dirty="0" spc="35"/>
              <a:t>상세</a:t>
            </a:r>
            <a:r>
              <a:rPr dirty="0" spc="-75"/>
              <a:t> </a:t>
            </a:r>
            <a:r>
              <a:rPr dirty="0" spc="20"/>
              <a:t>과정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76600" y="1367027"/>
            <a:ext cx="4540250" cy="4653280"/>
            <a:chOff x="3276600" y="1367027"/>
            <a:chExt cx="4540250" cy="465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505200"/>
              <a:ext cx="1677924" cy="2514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91000" y="1371599"/>
              <a:ext cx="3621404" cy="2265680"/>
            </a:xfrm>
            <a:custGeom>
              <a:avLst/>
              <a:gdLst/>
              <a:ahLst/>
              <a:cxnLst/>
              <a:rect l="l" t="t" r="r" b="b"/>
              <a:pathLst>
                <a:path w="3621404" h="2265679">
                  <a:moveTo>
                    <a:pt x="1508760" y="1905000"/>
                  </a:moveTo>
                  <a:lnTo>
                    <a:pt x="603503" y="1905000"/>
                  </a:lnTo>
                  <a:lnTo>
                    <a:pt x="250951" y="2265426"/>
                  </a:lnTo>
                  <a:lnTo>
                    <a:pt x="1508760" y="1905000"/>
                  </a:lnTo>
                  <a:close/>
                </a:path>
                <a:path w="3621404" h="2265679">
                  <a:moveTo>
                    <a:pt x="3303524" y="0"/>
                  </a:moveTo>
                  <a:lnTo>
                    <a:pt x="317500" y="0"/>
                  </a:lnTo>
                  <a:lnTo>
                    <a:pt x="270573" y="3441"/>
                  </a:lnTo>
                  <a:lnTo>
                    <a:pt x="225788" y="13439"/>
                  </a:lnTo>
                  <a:lnTo>
                    <a:pt x="183634" y="29503"/>
                  </a:lnTo>
                  <a:lnTo>
                    <a:pt x="144601" y="51141"/>
                  </a:lnTo>
                  <a:lnTo>
                    <a:pt x="109181" y="77865"/>
                  </a:lnTo>
                  <a:lnTo>
                    <a:pt x="77865" y="109181"/>
                  </a:lnTo>
                  <a:lnTo>
                    <a:pt x="51141" y="144601"/>
                  </a:lnTo>
                  <a:lnTo>
                    <a:pt x="29503" y="183634"/>
                  </a:lnTo>
                  <a:lnTo>
                    <a:pt x="13439" y="225788"/>
                  </a:lnTo>
                  <a:lnTo>
                    <a:pt x="3441" y="270573"/>
                  </a:lnTo>
                  <a:lnTo>
                    <a:pt x="0" y="317500"/>
                  </a:lnTo>
                  <a:lnTo>
                    <a:pt x="0" y="1587500"/>
                  </a:lnTo>
                  <a:lnTo>
                    <a:pt x="3441" y="1634426"/>
                  </a:lnTo>
                  <a:lnTo>
                    <a:pt x="13439" y="1679211"/>
                  </a:lnTo>
                  <a:lnTo>
                    <a:pt x="29503" y="1721365"/>
                  </a:lnTo>
                  <a:lnTo>
                    <a:pt x="51141" y="1760398"/>
                  </a:lnTo>
                  <a:lnTo>
                    <a:pt x="77865" y="1795818"/>
                  </a:lnTo>
                  <a:lnTo>
                    <a:pt x="109181" y="1827134"/>
                  </a:lnTo>
                  <a:lnTo>
                    <a:pt x="144601" y="1853858"/>
                  </a:lnTo>
                  <a:lnTo>
                    <a:pt x="183634" y="1875496"/>
                  </a:lnTo>
                  <a:lnTo>
                    <a:pt x="225788" y="1891560"/>
                  </a:lnTo>
                  <a:lnTo>
                    <a:pt x="270573" y="1901558"/>
                  </a:lnTo>
                  <a:lnTo>
                    <a:pt x="317500" y="1905000"/>
                  </a:lnTo>
                  <a:lnTo>
                    <a:pt x="3303524" y="1905000"/>
                  </a:lnTo>
                  <a:lnTo>
                    <a:pt x="3350450" y="1901558"/>
                  </a:lnTo>
                  <a:lnTo>
                    <a:pt x="3395235" y="1891560"/>
                  </a:lnTo>
                  <a:lnTo>
                    <a:pt x="3437389" y="1875496"/>
                  </a:lnTo>
                  <a:lnTo>
                    <a:pt x="3476422" y="1853858"/>
                  </a:lnTo>
                  <a:lnTo>
                    <a:pt x="3511842" y="1827134"/>
                  </a:lnTo>
                  <a:lnTo>
                    <a:pt x="3543158" y="1795818"/>
                  </a:lnTo>
                  <a:lnTo>
                    <a:pt x="3569882" y="1760398"/>
                  </a:lnTo>
                  <a:lnTo>
                    <a:pt x="3591520" y="1721365"/>
                  </a:lnTo>
                  <a:lnTo>
                    <a:pt x="3607584" y="1679211"/>
                  </a:lnTo>
                  <a:lnTo>
                    <a:pt x="3617582" y="1634426"/>
                  </a:lnTo>
                  <a:lnTo>
                    <a:pt x="3621024" y="1587500"/>
                  </a:lnTo>
                  <a:lnTo>
                    <a:pt x="3621024" y="317500"/>
                  </a:lnTo>
                  <a:lnTo>
                    <a:pt x="3617582" y="270573"/>
                  </a:lnTo>
                  <a:lnTo>
                    <a:pt x="3607584" y="225788"/>
                  </a:lnTo>
                  <a:lnTo>
                    <a:pt x="3591520" y="183634"/>
                  </a:lnTo>
                  <a:lnTo>
                    <a:pt x="3569882" y="144601"/>
                  </a:lnTo>
                  <a:lnTo>
                    <a:pt x="3543158" y="109181"/>
                  </a:lnTo>
                  <a:lnTo>
                    <a:pt x="3511842" y="77865"/>
                  </a:lnTo>
                  <a:lnTo>
                    <a:pt x="3476422" y="51141"/>
                  </a:lnTo>
                  <a:lnTo>
                    <a:pt x="3437389" y="29503"/>
                  </a:lnTo>
                  <a:lnTo>
                    <a:pt x="3395235" y="13439"/>
                  </a:lnTo>
                  <a:lnTo>
                    <a:pt x="3350450" y="3441"/>
                  </a:lnTo>
                  <a:lnTo>
                    <a:pt x="33035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91000" y="1371599"/>
              <a:ext cx="3621404" cy="2265680"/>
            </a:xfrm>
            <a:custGeom>
              <a:avLst/>
              <a:gdLst/>
              <a:ahLst/>
              <a:cxnLst/>
              <a:rect l="l" t="t" r="r" b="b"/>
              <a:pathLst>
                <a:path w="3621404" h="2265679">
                  <a:moveTo>
                    <a:pt x="0" y="317500"/>
                  </a:moveTo>
                  <a:lnTo>
                    <a:pt x="3441" y="270573"/>
                  </a:lnTo>
                  <a:lnTo>
                    <a:pt x="13439" y="225788"/>
                  </a:lnTo>
                  <a:lnTo>
                    <a:pt x="29503" y="183634"/>
                  </a:lnTo>
                  <a:lnTo>
                    <a:pt x="51141" y="144601"/>
                  </a:lnTo>
                  <a:lnTo>
                    <a:pt x="77865" y="109181"/>
                  </a:lnTo>
                  <a:lnTo>
                    <a:pt x="109181" y="77865"/>
                  </a:lnTo>
                  <a:lnTo>
                    <a:pt x="144601" y="51141"/>
                  </a:lnTo>
                  <a:lnTo>
                    <a:pt x="183634" y="29503"/>
                  </a:lnTo>
                  <a:lnTo>
                    <a:pt x="225788" y="13439"/>
                  </a:lnTo>
                  <a:lnTo>
                    <a:pt x="270573" y="3441"/>
                  </a:lnTo>
                  <a:lnTo>
                    <a:pt x="317500" y="0"/>
                  </a:lnTo>
                  <a:lnTo>
                    <a:pt x="603503" y="0"/>
                  </a:lnTo>
                  <a:lnTo>
                    <a:pt x="1508760" y="0"/>
                  </a:lnTo>
                  <a:lnTo>
                    <a:pt x="3303524" y="0"/>
                  </a:lnTo>
                  <a:lnTo>
                    <a:pt x="3350450" y="3441"/>
                  </a:lnTo>
                  <a:lnTo>
                    <a:pt x="3395235" y="13439"/>
                  </a:lnTo>
                  <a:lnTo>
                    <a:pt x="3437389" y="29503"/>
                  </a:lnTo>
                  <a:lnTo>
                    <a:pt x="3476422" y="51141"/>
                  </a:lnTo>
                  <a:lnTo>
                    <a:pt x="3511842" y="77865"/>
                  </a:lnTo>
                  <a:lnTo>
                    <a:pt x="3543158" y="109181"/>
                  </a:lnTo>
                  <a:lnTo>
                    <a:pt x="3569882" y="144601"/>
                  </a:lnTo>
                  <a:lnTo>
                    <a:pt x="3591520" y="183634"/>
                  </a:lnTo>
                  <a:lnTo>
                    <a:pt x="3607584" y="225788"/>
                  </a:lnTo>
                  <a:lnTo>
                    <a:pt x="3617582" y="270573"/>
                  </a:lnTo>
                  <a:lnTo>
                    <a:pt x="3621024" y="317500"/>
                  </a:lnTo>
                  <a:lnTo>
                    <a:pt x="3621024" y="1111250"/>
                  </a:lnTo>
                  <a:lnTo>
                    <a:pt x="3621024" y="1587500"/>
                  </a:lnTo>
                  <a:lnTo>
                    <a:pt x="3617582" y="1634426"/>
                  </a:lnTo>
                  <a:lnTo>
                    <a:pt x="3607584" y="1679211"/>
                  </a:lnTo>
                  <a:lnTo>
                    <a:pt x="3591520" y="1721365"/>
                  </a:lnTo>
                  <a:lnTo>
                    <a:pt x="3569882" y="1760398"/>
                  </a:lnTo>
                  <a:lnTo>
                    <a:pt x="3543158" y="1795818"/>
                  </a:lnTo>
                  <a:lnTo>
                    <a:pt x="3511842" y="1827134"/>
                  </a:lnTo>
                  <a:lnTo>
                    <a:pt x="3476422" y="1853858"/>
                  </a:lnTo>
                  <a:lnTo>
                    <a:pt x="3437389" y="1875496"/>
                  </a:lnTo>
                  <a:lnTo>
                    <a:pt x="3395235" y="1891560"/>
                  </a:lnTo>
                  <a:lnTo>
                    <a:pt x="3350450" y="1901558"/>
                  </a:lnTo>
                  <a:lnTo>
                    <a:pt x="3303524" y="1905000"/>
                  </a:lnTo>
                  <a:lnTo>
                    <a:pt x="1508760" y="1905000"/>
                  </a:lnTo>
                  <a:lnTo>
                    <a:pt x="250951" y="2265426"/>
                  </a:lnTo>
                  <a:lnTo>
                    <a:pt x="603503" y="1905000"/>
                  </a:lnTo>
                  <a:lnTo>
                    <a:pt x="317500" y="1905000"/>
                  </a:lnTo>
                  <a:lnTo>
                    <a:pt x="270573" y="1901558"/>
                  </a:lnTo>
                  <a:lnTo>
                    <a:pt x="225788" y="1891560"/>
                  </a:lnTo>
                  <a:lnTo>
                    <a:pt x="183634" y="1875496"/>
                  </a:lnTo>
                  <a:lnTo>
                    <a:pt x="144601" y="1853858"/>
                  </a:lnTo>
                  <a:lnTo>
                    <a:pt x="109181" y="1827134"/>
                  </a:lnTo>
                  <a:lnTo>
                    <a:pt x="77865" y="1795818"/>
                  </a:lnTo>
                  <a:lnTo>
                    <a:pt x="51141" y="1760398"/>
                  </a:lnTo>
                  <a:lnTo>
                    <a:pt x="29503" y="1721365"/>
                  </a:lnTo>
                  <a:lnTo>
                    <a:pt x="13439" y="1679211"/>
                  </a:lnTo>
                  <a:lnTo>
                    <a:pt x="3441" y="1634426"/>
                  </a:lnTo>
                  <a:lnTo>
                    <a:pt x="0" y="1587500"/>
                  </a:lnTo>
                  <a:lnTo>
                    <a:pt x="0" y="111125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63339" y="1505839"/>
            <a:ext cx="322643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돋움"/>
                <a:cs typeface="돋움"/>
              </a:rPr>
              <a:t>본</a:t>
            </a:r>
            <a:r>
              <a:rPr dirty="0" sz="1800" spc="-4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수업에서</a:t>
            </a:r>
            <a:r>
              <a:rPr dirty="0" sz="1800" spc="-4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다루는</a:t>
            </a:r>
            <a:r>
              <a:rPr dirty="0" sz="1800" spc="-3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데이터베이 </a:t>
            </a:r>
            <a:r>
              <a:rPr dirty="0" sz="1800" spc="-58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스의 설계는 업무의 분석부터 </a:t>
            </a:r>
            <a:r>
              <a:rPr dirty="0" sz="1800" spc="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데이터베이스의 구축에 이르는 </a:t>
            </a:r>
            <a:r>
              <a:rPr dirty="0" sz="1800" spc="-59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전</a:t>
            </a:r>
            <a:r>
              <a:rPr dirty="0" sz="1800" spc="-10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과정입니다.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돋움"/>
                <a:cs typeface="돋움"/>
              </a:rPr>
              <a:t>앞으로</a:t>
            </a:r>
            <a:r>
              <a:rPr dirty="0" sz="1800" spc="-25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하나하나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배우도록</a:t>
            </a:r>
            <a:r>
              <a:rPr dirty="0" sz="1800" spc="-25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하겠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돋움"/>
                <a:cs typeface="돋움"/>
              </a:rPr>
              <a:t>습니다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4265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2.4</a:t>
            </a:r>
            <a:r>
              <a:rPr dirty="0" spc="-75"/>
              <a:t> </a:t>
            </a:r>
            <a:r>
              <a:rPr dirty="0" spc="20"/>
              <a:t>데이터베이스</a:t>
            </a:r>
            <a:r>
              <a:rPr dirty="0" spc="-110"/>
              <a:t> </a:t>
            </a:r>
            <a:r>
              <a:rPr dirty="0" spc="35"/>
              <a:t>설계</a:t>
            </a:r>
            <a:r>
              <a:rPr dirty="0" spc="-75"/>
              <a:t> </a:t>
            </a:r>
            <a:r>
              <a:rPr dirty="0" spc="35"/>
              <a:t>상세</a:t>
            </a:r>
            <a:r>
              <a:rPr dirty="0" spc="-75"/>
              <a:t> </a:t>
            </a:r>
            <a:r>
              <a:rPr dirty="0" spc="20"/>
              <a:t>과정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67560" y="2965704"/>
          <a:ext cx="115379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516254"/>
              </a:tblGrid>
              <a:tr h="546100">
                <a:tc gridSpan="2"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R="63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657921" y="1671637"/>
            <a:ext cx="1177925" cy="568960"/>
            <a:chOff x="1657921" y="1671637"/>
            <a:chExt cx="1177925" cy="568960"/>
          </a:xfrm>
        </p:grpSpPr>
        <p:sp>
          <p:nvSpPr>
            <p:cNvPr id="5" name="object 5"/>
            <p:cNvSpPr/>
            <p:nvPr/>
          </p:nvSpPr>
          <p:spPr>
            <a:xfrm>
              <a:off x="1683512" y="1696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62683" y="1676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62683" y="1676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67255" y="1752727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업무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5637" y="1671637"/>
            <a:ext cx="1177925" cy="568960"/>
            <a:chOff x="3195637" y="1671637"/>
            <a:chExt cx="1177925" cy="568960"/>
          </a:xfrm>
        </p:grpSpPr>
        <p:sp>
          <p:nvSpPr>
            <p:cNvPr id="10" name="object 10"/>
            <p:cNvSpPr/>
            <p:nvPr/>
          </p:nvSpPr>
          <p:spPr>
            <a:xfrm>
              <a:off x="3221228" y="1696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00400" y="1676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0400" y="1676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04972" y="1752727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논리적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1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19637" y="1671637"/>
            <a:ext cx="1177925" cy="568960"/>
            <a:chOff x="4719637" y="1671637"/>
            <a:chExt cx="1177925" cy="568960"/>
          </a:xfrm>
        </p:grpSpPr>
        <p:sp>
          <p:nvSpPr>
            <p:cNvPr id="15" name="object 15"/>
            <p:cNvSpPr/>
            <p:nvPr/>
          </p:nvSpPr>
          <p:spPr>
            <a:xfrm>
              <a:off x="4745228" y="1696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4400" y="1676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24400" y="1676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728971" y="1752727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물리적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1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005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설계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43637" y="1671637"/>
            <a:ext cx="1177925" cy="568960"/>
            <a:chOff x="6243637" y="1671637"/>
            <a:chExt cx="1177925" cy="568960"/>
          </a:xfrm>
        </p:grpSpPr>
        <p:sp>
          <p:nvSpPr>
            <p:cNvPr id="20" name="object 20"/>
            <p:cNvSpPr/>
            <p:nvPr/>
          </p:nvSpPr>
          <p:spPr>
            <a:xfrm>
              <a:off x="6269228" y="1696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48400" y="1676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48400" y="1676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252971" y="1752727"/>
            <a:ext cx="113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005" marR="101600" indent="-5841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데이터베이스  </a:t>
            </a:r>
            <a:r>
              <a:rPr dirty="0" sz="1200">
                <a:latin typeface="돋움"/>
                <a:cs typeface="돋움"/>
              </a:rPr>
              <a:t>구축</a:t>
            </a:r>
            <a:r>
              <a:rPr dirty="0" sz="1200" spc="-45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23972" y="1909572"/>
            <a:ext cx="3429000" cy="1376680"/>
            <a:chOff x="2823972" y="1909572"/>
            <a:chExt cx="3429000" cy="1376680"/>
          </a:xfrm>
        </p:grpSpPr>
        <p:sp>
          <p:nvSpPr>
            <p:cNvPr id="25" name="object 25"/>
            <p:cNvSpPr/>
            <p:nvPr/>
          </p:nvSpPr>
          <p:spPr>
            <a:xfrm>
              <a:off x="2823972" y="1909571"/>
              <a:ext cx="3429000" cy="81280"/>
            </a:xfrm>
            <a:custGeom>
              <a:avLst/>
              <a:gdLst/>
              <a:ahLst/>
              <a:cxnLst/>
              <a:rect l="l" t="t" r="r" b="b"/>
              <a:pathLst>
                <a:path w="3429000" h="81280">
                  <a:moveTo>
                    <a:pt x="381000" y="42672"/>
                  </a:moveTo>
                  <a:lnTo>
                    <a:pt x="368300" y="36322"/>
                  </a:lnTo>
                  <a:lnTo>
                    <a:pt x="304800" y="4572"/>
                  </a:lnTo>
                  <a:lnTo>
                    <a:pt x="304800" y="36322"/>
                  </a:lnTo>
                  <a:lnTo>
                    <a:pt x="0" y="36322"/>
                  </a:lnTo>
                  <a:lnTo>
                    <a:pt x="0" y="49022"/>
                  </a:lnTo>
                  <a:lnTo>
                    <a:pt x="304800" y="49022"/>
                  </a:lnTo>
                  <a:lnTo>
                    <a:pt x="304800" y="80772"/>
                  </a:lnTo>
                  <a:lnTo>
                    <a:pt x="368300" y="49022"/>
                  </a:lnTo>
                  <a:lnTo>
                    <a:pt x="381000" y="42672"/>
                  </a:lnTo>
                  <a:close/>
                </a:path>
                <a:path w="3429000" h="81280">
                  <a:moveTo>
                    <a:pt x="1905000" y="38100"/>
                  </a:moveTo>
                  <a:lnTo>
                    <a:pt x="1892300" y="31750"/>
                  </a:lnTo>
                  <a:lnTo>
                    <a:pt x="1828800" y="0"/>
                  </a:lnTo>
                  <a:lnTo>
                    <a:pt x="1828800" y="31750"/>
                  </a:lnTo>
                  <a:lnTo>
                    <a:pt x="1524000" y="31750"/>
                  </a:lnTo>
                  <a:lnTo>
                    <a:pt x="1524000" y="44450"/>
                  </a:lnTo>
                  <a:lnTo>
                    <a:pt x="1828800" y="44450"/>
                  </a:lnTo>
                  <a:lnTo>
                    <a:pt x="1828800" y="76200"/>
                  </a:lnTo>
                  <a:lnTo>
                    <a:pt x="1892300" y="44450"/>
                  </a:lnTo>
                  <a:lnTo>
                    <a:pt x="1905000" y="38100"/>
                  </a:lnTo>
                  <a:close/>
                </a:path>
                <a:path w="3429000" h="81280">
                  <a:moveTo>
                    <a:pt x="3429000" y="38100"/>
                  </a:moveTo>
                  <a:lnTo>
                    <a:pt x="3416300" y="31750"/>
                  </a:lnTo>
                  <a:lnTo>
                    <a:pt x="3352800" y="0"/>
                  </a:lnTo>
                  <a:lnTo>
                    <a:pt x="3352800" y="31750"/>
                  </a:lnTo>
                  <a:lnTo>
                    <a:pt x="3048000" y="31750"/>
                  </a:lnTo>
                  <a:lnTo>
                    <a:pt x="3048000" y="44450"/>
                  </a:lnTo>
                  <a:lnTo>
                    <a:pt x="3352800" y="44450"/>
                  </a:lnTo>
                  <a:lnTo>
                    <a:pt x="3352800" y="76200"/>
                  </a:lnTo>
                  <a:lnTo>
                    <a:pt x="3416300" y="44450"/>
                  </a:lnTo>
                  <a:lnTo>
                    <a:pt x="34290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3209544"/>
              <a:ext cx="228600" cy="76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00" y="3209544"/>
              <a:ext cx="228600" cy="76200"/>
            </a:xfrm>
            <a:prstGeom prst="rect">
              <a:avLst/>
            </a:prstGeom>
          </p:spPr>
        </p:pic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411728" y="2967227"/>
          <a:ext cx="1335405" cy="3245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10"/>
                <a:gridCol w="594995"/>
              </a:tblGrid>
              <a:tr h="546100">
                <a:tc gridSpan="2">
                  <a:txBody>
                    <a:bodyPr/>
                    <a:lstStyle/>
                    <a:p>
                      <a:pPr marL="291465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식별자/관계의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관계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6067044" y="51079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937252" y="2965704"/>
          <a:ext cx="1193165" cy="27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601980"/>
              </a:tblGrid>
              <a:tr h="546100">
                <a:tc gridSpan="2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384810" marR="245110" indent="-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세부속성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930">
                <a:tc gridSpan="2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(8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715">
                <a:tc gridSpan="2">
                  <a:txBody>
                    <a:bodyPr/>
                    <a:lstStyle/>
                    <a:p>
                      <a:pPr algn="just" marL="208915" marR="192405" indent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도메인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087871" y="44500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3" y="434340"/>
                </a:lnTo>
                <a:lnTo>
                  <a:pt x="9143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264655" y="2965704"/>
          <a:ext cx="1154430" cy="324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68960"/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통합및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ERD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관계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속성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2086355" y="2205227"/>
            <a:ext cx="5267325" cy="1080770"/>
            <a:chOff x="2086355" y="2205227"/>
            <a:chExt cx="5267325" cy="108077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8755" y="3209544"/>
              <a:ext cx="228600" cy="762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090927" y="22097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1143000" y="0"/>
                  </a:moveTo>
                  <a:lnTo>
                    <a:pt x="0" y="762000"/>
                  </a:lnTo>
                </a:path>
                <a:path w="5257800" h="762000">
                  <a:moveTo>
                    <a:pt x="2272284" y="0"/>
                  </a:moveTo>
                  <a:lnTo>
                    <a:pt x="5257800" y="7482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72490" y="5769965"/>
            <a:ext cx="23666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80" b="1">
                <a:latin typeface="돋움"/>
                <a:cs typeface="돋움"/>
              </a:rPr>
              <a:t> </a:t>
            </a:r>
            <a:r>
              <a:rPr dirty="0" sz="1400" spc="5" b="1">
                <a:latin typeface="돋움"/>
                <a:cs typeface="돋움"/>
              </a:rPr>
              <a:t>2.21&gt;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데이터베이스</a:t>
            </a:r>
            <a:r>
              <a:rPr dirty="0" sz="1400" spc="-90" b="1">
                <a:latin typeface="돋움"/>
                <a:cs typeface="돋움"/>
              </a:rPr>
              <a:t> </a:t>
            </a:r>
            <a:r>
              <a:rPr dirty="0" sz="1400" spc="30" b="1">
                <a:latin typeface="돋움"/>
                <a:cs typeface="돋움"/>
              </a:rPr>
              <a:t>설 </a:t>
            </a:r>
            <a:r>
              <a:rPr dirty="0" sz="1400" spc="-445" b="1">
                <a:latin typeface="돋움"/>
                <a:cs typeface="돋움"/>
              </a:rPr>
              <a:t> </a:t>
            </a:r>
            <a:r>
              <a:rPr dirty="0" sz="1400" spc="30" b="1">
                <a:latin typeface="돋움"/>
                <a:cs typeface="돋움"/>
              </a:rPr>
              <a:t>계</a:t>
            </a:r>
            <a:r>
              <a:rPr dirty="0" sz="1400" spc="-3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과정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2장.</a:t>
            </a:r>
            <a:r>
              <a:rPr dirty="0" spc="-50"/>
              <a:t> 정보시스템</a:t>
            </a:r>
            <a:r>
              <a:rPr dirty="0" spc="-65"/>
              <a:t> </a:t>
            </a:r>
            <a:r>
              <a:rPr dirty="0" spc="-50"/>
              <a:t>구축과</a:t>
            </a:r>
            <a:r>
              <a:rPr dirty="0" spc="-60"/>
              <a:t> </a:t>
            </a:r>
            <a:r>
              <a:rPr dirty="0" spc="-40"/>
              <a:t>DB설계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535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2.1</a:t>
            </a:r>
            <a:r>
              <a:rPr spc="-85"/>
              <a:t> </a:t>
            </a:r>
            <a:r>
              <a:rPr spc="20"/>
              <a:t>추상화와</a:t>
            </a:r>
            <a:r>
              <a:rPr spc="-104"/>
              <a:t> </a:t>
            </a:r>
            <a:r>
              <a:rPr spc="15"/>
              <a:t>모델링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70243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추상화의</a:t>
            </a:r>
            <a:r>
              <a:rPr sz="2000" b="1" spc="-165">
                <a:latin typeface="굴림"/>
                <a:cs typeface="굴림"/>
              </a:rPr>
              <a:t> </a:t>
            </a:r>
            <a:r>
              <a:rPr sz="2000" b="1" spc="4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756813" y="1295400"/>
            <a:ext cx="7854315" cy="4988560"/>
            <a:chOff x="756813" y="1295400"/>
            <a:chExt cx="7854315" cy="4988560"/>
          </a:xfrm>
        </p:grpSpPr>
        <p:pic>
          <p:nvPicPr>
            <p:cNvPr id="5" name="object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24200" y="1295400"/>
              <a:ext cx="5486400" cy="49880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385" y="3584880"/>
              <a:ext cx="1982470" cy="990600"/>
            </a:xfrm>
            <a:custGeom>
              <a:avLst/>
              <a:gdLst/>
              <a:rect l="l" t="t" r="r" b="b"/>
              <a:pathLst>
                <a:path w="1982470" h="990600">
                  <a:moveTo>
                    <a:pt x="1544796" y="0"/>
                  </a:moveTo>
                  <a:lnTo>
                    <a:pt x="1496174" y="2716"/>
                  </a:lnTo>
                  <a:lnTo>
                    <a:pt x="1449375" y="12596"/>
                  </a:lnTo>
                  <a:lnTo>
                    <a:pt x="1406283" y="29531"/>
                  </a:lnTo>
                  <a:lnTo>
                    <a:pt x="1368785" y="53415"/>
                  </a:lnTo>
                  <a:lnTo>
                    <a:pt x="1353906" y="41566"/>
                  </a:lnTo>
                  <a:lnTo>
                    <a:pt x="1318814" y="21822"/>
                  </a:lnTo>
                  <a:lnTo>
                    <a:pt x="1248127" y="2255"/>
                  </a:lnTo>
                  <a:lnTo>
                    <a:pt x="1196338" y="28"/>
                  </a:lnTo>
                  <a:lnTo>
                    <a:pt x="1146122" y="6790"/>
                  </a:lnTo>
                  <a:lnTo>
                    <a:pt x="1100034" y="21966"/>
                  </a:lnTo>
                  <a:lnTo>
                    <a:pt x="1060628" y="44981"/>
                  </a:lnTo>
                  <a:lnTo>
                    <a:pt x="1030457" y="75259"/>
                  </a:lnTo>
                  <a:lnTo>
                    <a:pt x="1017443" y="67099"/>
                  </a:lnTo>
                  <a:lnTo>
                    <a:pt x="973688" y="46811"/>
                  </a:lnTo>
                  <a:lnTo>
                    <a:pt x="927797" y="34043"/>
                  </a:lnTo>
                  <a:lnTo>
                    <a:pt x="880543" y="27940"/>
                  </a:lnTo>
                  <a:lnTo>
                    <a:pt x="833257" y="28224"/>
                  </a:lnTo>
                  <a:lnTo>
                    <a:pt x="787268" y="34619"/>
                  </a:lnTo>
                  <a:lnTo>
                    <a:pt x="743904" y="46848"/>
                  </a:lnTo>
                  <a:lnTo>
                    <a:pt x="704494" y="64635"/>
                  </a:lnTo>
                  <a:lnTo>
                    <a:pt x="670367" y="87702"/>
                  </a:lnTo>
                  <a:lnTo>
                    <a:pt x="642853" y="115772"/>
                  </a:lnTo>
                  <a:lnTo>
                    <a:pt x="596357" y="100653"/>
                  </a:lnTo>
                  <a:lnTo>
                    <a:pt x="547111" y="91023"/>
                  </a:lnTo>
                  <a:lnTo>
                    <a:pt x="496174" y="87036"/>
                  </a:lnTo>
                  <a:lnTo>
                    <a:pt x="444606" y="88848"/>
                  </a:lnTo>
                  <a:lnTo>
                    <a:pt x="390117" y="97301"/>
                  </a:lnTo>
                  <a:lnTo>
                    <a:pt x="340139" y="111800"/>
                  </a:lnTo>
                  <a:lnTo>
                    <a:pt x="295419" y="131671"/>
                  </a:lnTo>
                  <a:lnTo>
                    <a:pt x="256707" y="156242"/>
                  </a:lnTo>
                  <a:lnTo>
                    <a:pt x="224751" y="184842"/>
                  </a:lnTo>
                  <a:lnTo>
                    <a:pt x="200300" y="216798"/>
                  </a:lnTo>
                  <a:lnTo>
                    <a:pt x="184104" y="251439"/>
                  </a:lnTo>
                  <a:lnTo>
                    <a:pt x="176910" y="288091"/>
                  </a:lnTo>
                  <a:lnTo>
                    <a:pt x="179468" y="326084"/>
                  </a:lnTo>
                  <a:lnTo>
                    <a:pt x="177804" y="329132"/>
                  </a:lnTo>
                  <a:lnTo>
                    <a:pt x="131998" y="336157"/>
                  </a:lnTo>
                  <a:lnTo>
                    <a:pt x="90395" y="350087"/>
                  </a:lnTo>
                  <a:lnTo>
                    <a:pt x="54619" y="370209"/>
                  </a:lnTo>
                  <a:lnTo>
                    <a:pt x="26293" y="395807"/>
                  </a:lnTo>
                  <a:lnTo>
                    <a:pt x="3232" y="436521"/>
                  </a:lnTo>
                  <a:lnTo>
                    <a:pt x="0" y="478595"/>
                  </a:lnTo>
                  <a:lnTo>
                    <a:pt x="15423" y="518968"/>
                  </a:lnTo>
                  <a:lnTo>
                    <a:pt x="48328" y="554579"/>
                  </a:lnTo>
                  <a:lnTo>
                    <a:pt x="97540" y="582370"/>
                  </a:lnTo>
                  <a:lnTo>
                    <a:pt x="71388" y="606069"/>
                  </a:lnTo>
                  <a:lnTo>
                    <a:pt x="53584" y="632710"/>
                  </a:lnTo>
                  <a:lnTo>
                    <a:pt x="44607" y="661326"/>
                  </a:lnTo>
                  <a:lnTo>
                    <a:pt x="44937" y="690955"/>
                  </a:lnTo>
                  <a:lnTo>
                    <a:pt x="83810" y="756797"/>
                  </a:lnTo>
                  <a:lnTo>
                    <a:pt x="119580" y="781585"/>
                  </a:lnTo>
                  <a:lnTo>
                    <a:pt x="163417" y="799441"/>
                  </a:lnTo>
                  <a:lnTo>
                    <a:pt x="213206" y="809233"/>
                  </a:lnTo>
                  <a:lnTo>
                    <a:pt x="266831" y="809827"/>
                  </a:lnTo>
                  <a:lnTo>
                    <a:pt x="270578" y="814272"/>
                  </a:lnTo>
                  <a:lnTo>
                    <a:pt x="300823" y="843537"/>
                  </a:lnTo>
                  <a:lnTo>
                    <a:pt x="336108" y="868834"/>
                  </a:lnTo>
                  <a:lnTo>
                    <a:pt x="375682" y="890033"/>
                  </a:lnTo>
                  <a:lnTo>
                    <a:pt x="418793" y="907008"/>
                  </a:lnTo>
                  <a:lnTo>
                    <a:pt x="464687" y="919631"/>
                  </a:lnTo>
                  <a:lnTo>
                    <a:pt x="512613" y="927773"/>
                  </a:lnTo>
                  <a:lnTo>
                    <a:pt x="561819" y="931309"/>
                  </a:lnTo>
                  <a:lnTo>
                    <a:pt x="611552" y="930109"/>
                  </a:lnTo>
                  <a:lnTo>
                    <a:pt x="661060" y="924046"/>
                  </a:lnTo>
                  <a:lnTo>
                    <a:pt x="709590" y="912993"/>
                  </a:lnTo>
                  <a:lnTo>
                    <a:pt x="756391" y="896822"/>
                  </a:lnTo>
                  <a:lnTo>
                    <a:pt x="789784" y="925294"/>
                  </a:lnTo>
                  <a:lnTo>
                    <a:pt x="829511" y="949241"/>
                  </a:lnTo>
                  <a:lnTo>
                    <a:pt x="874620" y="968188"/>
                  </a:lnTo>
                  <a:lnTo>
                    <a:pt x="924158" y="981658"/>
                  </a:lnTo>
                  <a:lnTo>
                    <a:pt x="978883" y="989396"/>
                  </a:lnTo>
                  <a:lnTo>
                    <a:pt x="1033194" y="990355"/>
                  </a:lnTo>
                  <a:lnTo>
                    <a:pt x="1086003" y="984932"/>
                  </a:lnTo>
                  <a:lnTo>
                    <a:pt x="1136218" y="973526"/>
                  </a:lnTo>
                  <a:lnTo>
                    <a:pt x="1182750" y="956535"/>
                  </a:lnTo>
                  <a:lnTo>
                    <a:pt x="1224508" y="934358"/>
                  </a:lnTo>
                  <a:lnTo>
                    <a:pt x="1260402" y="907392"/>
                  </a:lnTo>
                  <a:lnTo>
                    <a:pt x="1289342" y="876036"/>
                  </a:lnTo>
                  <a:lnTo>
                    <a:pt x="1310238" y="840688"/>
                  </a:lnTo>
                  <a:lnTo>
                    <a:pt x="1342492" y="852366"/>
                  </a:lnTo>
                  <a:lnTo>
                    <a:pt x="1376627" y="860865"/>
                  </a:lnTo>
                  <a:lnTo>
                    <a:pt x="1412144" y="866102"/>
                  </a:lnTo>
                  <a:lnTo>
                    <a:pt x="1448541" y="867993"/>
                  </a:lnTo>
                  <a:lnTo>
                    <a:pt x="1502065" y="864648"/>
                  </a:lnTo>
                  <a:lnTo>
                    <a:pt x="1552000" y="854428"/>
                  </a:lnTo>
                  <a:lnTo>
                    <a:pt x="1597272" y="838052"/>
                  </a:lnTo>
                  <a:lnTo>
                    <a:pt x="1636803" y="816241"/>
                  </a:lnTo>
                  <a:lnTo>
                    <a:pt x="1669517" y="789714"/>
                  </a:lnTo>
                  <a:lnTo>
                    <a:pt x="1694340" y="759194"/>
                  </a:lnTo>
                  <a:lnTo>
                    <a:pt x="1716003" y="689050"/>
                  </a:lnTo>
                  <a:lnTo>
                    <a:pt x="1755028" y="683526"/>
                  </a:lnTo>
                  <a:lnTo>
                    <a:pt x="1792552" y="674667"/>
                  </a:lnTo>
                  <a:lnTo>
                    <a:pt x="1861291" y="647521"/>
                  </a:lnTo>
                  <a:lnTo>
                    <a:pt x="1907122" y="618157"/>
                  </a:lnTo>
                  <a:lnTo>
                    <a:pt x="1942355" y="584202"/>
                  </a:lnTo>
                  <a:lnTo>
                    <a:pt x="1966762" y="546850"/>
                  </a:lnTo>
                  <a:lnTo>
                    <a:pt x="1980115" y="507297"/>
                  </a:lnTo>
                  <a:lnTo>
                    <a:pt x="1982188" y="466738"/>
                  </a:lnTo>
                  <a:lnTo>
                    <a:pt x="1972751" y="426368"/>
                  </a:lnTo>
                  <a:lnTo>
                    <a:pt x="1951578" y="387383"/>
                  </a:lnTo>
                  <a:lnTo>
                    <a:pt x="1918441" y="350976"/>
                  </a:lnTo>
                  <a:lnTo>
                    <a:pt x="1922886" y="343864"/>
                  </a:lnTo>
                  <a:lnTo>
                    <a:pt x="1926696" y="336625"/>
                  </a:lnTo>
                  <a:lnTo>
                    <a:pt x="1929617" y="329132"/>
                  </a:lnTo>
                  <a:lnTo>
                    <a:pt x="1938140" y="291066"/>
                  </a:lnTo>
                  <a:lnTo>
                    <a:pt x="1933921" y="253889"/>
                  </a:lnTo>
                  <a:lnTo>
                    <a:pt x="1917994" y="218831"/>
                  </a:lnTo>
                  <a:lnTo>
                    <a:pt x="1891394" y="187123"/>
                  </a:lnTo>
                  <a:lnTo>
                    <a:pt x="1855157" y="159996"/>
                  </a:lnTo>
                  <a:lnTo>
                    <a:pt x="1810318" y="138681"/>
                  </a:lnTo>
                  <a:lnTo>
                    <a:pt x="1757913" y="124408"/>
                  </a:lnTo>
                  <a:lnTo>
                    <a:pt x="1747862" y="99183"/>
                  </a:lnTo>
                  <a:lnTo>
                    <a:pt x="1709853" y="54399"/>
                  </a:lnTo>
                  <a:lnTo>
                    <a:pt x="1639959" y="16479"/>
                  </a:lnTo>
                  <a:lnTo>
                    <a:pt x="1593353" y="4552"/>
                  </a:lnTo>
                  <a:lnTo>
                    <a:pt x="154479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7" name="object 7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545969" y="4337050"/>
              <a:ext cx="353313" cy="2053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385" y="3584880"/>
              <a:ext cx="1982470" cy="990600"/>
            </a:xfrm>
            <a:custGeom>
              <a:avLst/>
              <a:gdLst/>
              <a:rect l="l" t="t" r="r" b="b"/>
              <a:pathLst>
                <a:path w="1982470" h="990600">
                  <a:moveTo>
                    <a:pt x="179468" y="326084"/>
                  </a:moveTo>
                  <a:lnTo>
                    <a:pt x="184104" y="251439"/>
                  </a:lnTo>
                  <a:lnTo>
                    <a:pt x="200300" y="216798"/>
                  </a:lnTo>
                  <a:lnTo>
                    <a:pt x="224751" y="184842"/>
                  </a:lnTo>
                  <a:lnTo>
                    <a:pt x="256707" y="156242"/>
                  </a:lnTo>
                  <a:lnTo>
                    <a:pt x="295419" y="131671"/>
                  </a:lnTo>
                  <a:lnTo>
                    <a:pt x="340139" y="111800"/>
                  </a:lnTo>
                  <a:lnTo>
                    <a:pt x="390117" y="97301"/>
                  </a:lnTo>
                  <a:lnTo>
                    <a:pt x="444606" y="88848"/>
                  </a:lnTo>
                  <a:lnTo>
                    <a:pt x="496174" y="87036"/>
                  </a:lnTo>
                  <a:lnTo>
                    <a:pt x="547111" y="91023"/>
                  </a:lnTo>
                  <a:lnTo>
                    <a:pt x="596357" y="100653"/>
                  </a:lnTo>
                  <a:lnTo>
                    <a:pt x="642853" y="115772"/>
                  </a:lnTo>
                  <a:lnTo>
                    <a:pt x="670367" y="87702"/>
                  </a:lnTo>
                  <a:lnTo>
                    <a:pt x="704494" y="64635"/>
                  </a:lnTo>
                  <a:lnTo>
                    <a:pt x="743904" y="46848"/>
                  </a:lnTo>
                  <a:lnTo>
                    <a:pt x="787268" y="34619"/>
                  </a:lnTo>
                  <a:lnTo>
                    <a:pt x="833257" y="28224"/>
                  </a:lnTo>
                  <a:lnTo>
                    <a:pt x="880543" y="27940"/>
                  </a:lnTo>
                  <a:lnTo>
                    <a:pt x="927797" y="34043"/>
                  </a:lnTo>
                  <a:lnTo>
                    <a:pt x="973688" y="46811"/>
                  </a:lnTo>
                  <a:lnTo>
                    <a:pt x="1017443" y="67099"/>
                  </a:lnTo>
                  <a:lnTo>
                    <a:pt x="1030457" y="75259"/>
                  </a:lnTo>
                  <a:lnTo>
                    <a:pt x="1060628" y="44981"/>
                  </a:lnTo>
                  <a:lnTo>
                    <a:pt x="1100034" y="21966"/>
                  </a:lnTo>
                  <a:lnTo>
                    <a:pt x="1146122" y="6790"/>
                  </a:lnTo>
                  <a:lnTo>
                    <a:pt x="1196338" y="28"/>
                  </a:lnTo>
                  <a:lnTo>
                    <a:pt x="1248127" y="2255"/>
                  </a:lnTo>
                  <a:lnTo>
                    <a:pt x="1298935" y="14045"/>
                  </a:lnTo>
                  <a:lnTo>
                    <a:pt x="1337194" y="31015"/>
                  </a:lnTo>
                  <a:lnTo>
                    <a:pt x="1368785" y="53415"/>
                  </a:lnTo>
                  <a:lnTo>
                    <a:pt x="1406283" y="29531"/>
                  </a:lnTo>
                  <a:lnTo>
                    <a:pt x="1449375" y="12596"/>
                  </a:lnTo>
                  <a:lnTo>
                    <a:pt x="1496174" y="2716"/>
                  </a:lnTo>
                  <a:lnTo>
                    <a:pt x="1544796" y="0"/>
                  </a:lnTo>
                  <a:lnTo>
                    <a:pt x="1593353" y="4552"/>
                  </a:lnTo>
                  <a:lnTo>
                    <a:pt x="1639959" y="16479"/>
                  </a:lnTo>
                  <a:lnTo>
                    <a:pt x="1682729" y="35889"/>
                  </a:lnTo>
                  <a:lnTo>
                    <a:pt x="1731703" y="75672"/>
                  </a:lnTo>
                  <a:lnTo>
                    <a:pt x="1757913" y="124408"/>
                  </a:lnTo>
                  <a:lnTo>
                    <a:pt x="1810318" y="138681"/>
                  </a:lnTo>
                  <a:lnTo>
                    <a:pt x="1855157" y="159996"/>
                  </a:lnTo>
                  <a:lnTo>
                    <a:pt x="1891394" y="187123"/>
                  </a:lnTo>
                  <a:lnTo>
                    <a:pt x="1917994" y="218831"/>
                  </a:lnTo>
                  <a:lnTo>
                    <a:pt x="1933921" y="253889"/>
                  </a:lnTo>
                  <a:lnTo>
                    <a:pt x="1938140" y="291066"/>
                  </a:lnTo>
                  <a:lnTo>
                    <a:pt x="1929617" y="329132"/>
                  </a:lnTo>
                  <a:lnTo>
                    <a:pt x="1926696" y="336625"/>
                  </a:lnTo>
                  <a:lnTo>
                    <a:pt x="1922886" y="343864"/>
                  </a:lnTo>
                  <a:lnTo>
                    <a:pt x="1918441" y="350976"/>
                  </a:lnTo>
                  <a:lnTo>
                    <a:pt x="1951578" y="387383"/>
                  </a:lnTo>
                  <a:lnTo>
                    <a:pt x="1972751" y="426368"/>
                  </a:lnTo>
                  <a:lnTo>
                    <a:pt x="1982188" y="466738"/>
                  </a:lnTo>
                  <a:lnTo>
                    <a:pt x="1980115" y="507297"/>
                  </a:lnTo>
                  <a:lnTo>
                    <a:pt x="1966762" y="546850"/>
                  </a:lnTo>
                  <a:lnTo>
                    <a:pt x="1942355" y="584202"/>
                  </a:lnTo>
                  <a:lnTo>
                    <a:pt x="1907122" y="618157"/>
                  </a:lnTo>
                  <a:lnTo>
                    <a:pt x="1861291" y="647521"/>
                  </a:lnTo>
                  <a:lnTo>
                    <a:pt x="1792552" y="674667"/>
                  </a:lnTo>
                  <a:lnTo>
                    <a:pt x="1755028" y="683526"/>
                  </a:lnTo>
                  <a:lnTo>
                    <a:pt x="1716003" y="689050"/>
                  </a:lnTo>
                  <a:lnTo>
                    <a:pt x="1710193" y="725399"/>
                  </a:lnTo>
                  <a:lnTo>
                    <a:pt x="1669517" y="789714"/>
                  </a:lnTo>
                  <a:lnTo>
                    <a:pt x="1636803" y="816241"/>
                  </a:lnTo>
                  <a:lnTo>
                    <a:pt x="1597272" y="838052"/>
                  </a:lnTo>
                  <a:lnTo>
                    <a:pt x="1552000" y="854428"/>
                  </a:lnTo>
                  <a:lnTo>
                    <a:pt x="1502065" y="864648"/>
                  </a:lnTo>
                  <a:lnTo>
                    <a:pt x="1448541" y="867993"/>
                  </a:lnTo>
                  <a:lnTo>
                    <a:pt x="1412144" y="866102"/>
                  </a:lnTo>
                  <a:lnTo>
                    <a:pt x="1376627" y="860865"/>
                  </a:lnTo>
                  <a:lnTo>
                    <a:pt x="1342492" y="852366"/>
                  </a:lnTo>
                  <a:lnTo>
                    <a:pt x="1310238" y="840688"/>
                  </a:lnTo>
                  <a:lnTo>
                    <a:pt x="1289342" y="876036"/>
                  </a:lnTo>
                  <a:lnTo>
                    <a:pt x="1260402" y="907392"/>
                  </a:lnTo>
                  <a:lnTo>
                    <a:pt x="1224508" y="934358"/>
                  </a:lnTo>
                  <a:lnTo>
                    <a:pt x="1182750" y="956535"/>
                  </a:lnTo>
                  <a:lnTo>
                    <a:pt x="1136218" y="973526"/>
                  </a:lnTo>
                  <a:lnTo>
                    <a:pt x="1086003" y="984932"/>
                  </a:lnTo>
                  <a:lnTo>
                    <a:pt x="1033194" y="990355"/>
                  </a:lnTo>
                  <a:lnTo>
                    <a:pt x="978883" y="989396"/>
                  </a:lnTo>
                  <a:lnTo>
                    <a:pt x="924158" y="981658"/>
                  </a:lnTo>
                  <a:lnTo>
                    <a:pt x="874620" y="968188"/>
                  </a:lnTo>
                  <a:lnTo>
                    <a:pt x="829511" y="949241"/>
                  </a:lnTo>
                  <a:lnTo>
                    <a:pt x="789784" y="925294"/>
                  </a:lnTo>
                  <a:lnTo>
                    <a:pt x="756391" y="896822"/>
                  </a:lnTo>
                  <a:lnTo>
                    <a:pt x="709590" y="912993"/>
                  </a:lnTo>
                  <a:lnTo>
                    <a:pt x="661060" y="924046"/>
                  </a:lnTo>
                  <a:lnTo>
                    <a:pt x="611552" y="930109"/>
                  </a:lnTo>
                  <a:lnTo>
                    <a:pt x="561819" y="931309"/>
                  </a:lnTo>
                  <a:lnTo>
                    <a:pt x="512613" y="927773"/>
                  </a:lnTo>
                  <a:lnTo>
                    <a:pt x="464687" y="919631"/>
                  </a:lnTo>
                  <a:lnTo>
                    <a:pt x="418793" y="907008"/>
                  </a:lnTo>
                  <a:lnTo>
                    <a:pt x="375682" y="890033"/>
                  </a:lnTo>
                  <a:lnTo>
                    <a:pt x="336108" y="868834"/>
                  </a:lnTo>
                  <a:lnTo>
                    <a:pt x="300823" y="843537"/>
                  </a:lnTo>
                  <a:lnTo>
                    <a:pt x="270578" y="814272"/>
                  </a:lnTo>
                  <a:lnTo>
                    <a:pt x="269308" y="812748"/>
                  </a:lnTo>
                  <a:lnTo>
                    <a:pt x="268063" y="811351"/>
                  </a:lnTo>
                  <a:lnTo>
                    <a:pt x="266831" y="809827"/>
                  </a:lnTo>
                  <a:lnTo>
                    <a:pt x="213206" y="809233"/>
                  </a:lnTo>
                  <a:lnTo>
                    <a:pt x="163417" y="799441"/>
                  </a:lnTo>
                  <a:lnTo>
                    <a:pt x="119580" y="781585"/>
                  </a:lnTo>
                  <a:lnTo>
                    <a:pt x="83810" y="756797"/>
                  </a:lnTo>
                  <a:lnTo>
                    <a:pt x="58224" y="726210"/>
                  </a:lnTo>
                  <a:lnTo>
                    <a:pt x="44607" y="661326"/>
                  </a:lnTo>
                  <a:lnTo>
                    <a:pt x="53584" y="632710"/>
                  </a:lnTo>
                  <a:lnTo>
                    <a:pt x="71388" y="606069"/>
                  </a:lnTo>
                  <a:lnTo>
                    <a:pt x="97540" y="582370"/>
                  </a:lnTo>
                  <a:lnTo>
                    <a:pt x="48328" y="554579"/>
                  </a:lnTo>
                  <a:lnTo>
                    <a:pt x="15423" y="518968"/>
                  </a:lnTo>
                  <a:lnTo>
                    <a:pt x="0" y="478595"/>
                  </a:lnTo>
                  <a:lnTo>
                    <a:pt x="3232" y="436521"/>
                  </a:lnTo>
                  <a:lnTo>
                    <a:pt x="26293" y="395807"/>
                  </a:lnTo>
                  <a:lnTo>
                    <a:pt x="54619" y="370209"/>
                  </a:lnTo>
                  <a:lnTo>
                    <a:pt x="90395" y="350087"/>
                  </a:lnTo>
                  <a:lnTo>
                    <a:pt x="131998" y="336157"/>
                  </a:lnTo>
                  <a:lnTo>
                    <a:pt x="177804" y="329132"/>
                  </a:lnTo>
                  <a:lnTo>
                    <a:pt x="179468" y="3260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9" name="object 9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541397" y="4332477"/>
              <a:ext cx="362458" cy="2145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1060" y="3635120"/>
              <a:ext cx="1818005" cy="842644"/>
            </a:xfrm>
            <a:custGeom>
              <a:avLst/>
              <a:gdLst/>
              <a:rect l="l" t="t" r="r" b="b"/>
              <a:pathLst>
                <a:path w="1818005" h="842645">
                  <a:moveTo>
                    <a:pt x="116166" y="546480"/>
                  </a:moveTo>
                  <a:lnTo>
                    <a:pt x="85848" y="546516"/>
                  </a:lnTo>
                  <a:lnTo>
                    <a:pt x="56040" y="543432"/>
                  </a:lnTo>
                  <a:lnTo>
                    <a:pt x="27254" y="537301"/>
                  </a:lnTo>
                  <a:lnTo>
                    <a:pt x="0" y="528192"/>
                  </a:lnTo>
                </a:path>
                <a:path w="1818005" h="842645">
                  <a:moveTo>
                    <a:pt x="218668" y="746505"/>
                  </a:moveTo>
                  <a:lnTo>
                    <a:pt x="206298" y="749553"/>
                  </a:lnTo>
                  <a:lnTo>
                    <a:pt x="193675" y="752030"/>
                  </a:lnTo>
                  <a:lnTo>
                    <a:pt x="180842" y="753935"/>
                  </a:lnTo>
                  <a:lnTo>
                    <a:pt x="167843" y="755268"/>
                  </a:lnTo>
                </a:path>
                <a:path w="1818005" h="842645">
                  <a:moveTo>
                    <a:pt x="656590" y="842644"/>
                  </a:moveTo>
                  <a:lnTo>
                    <a:pt x="647807" y="833074"/>
                  </a:lnTo>
                  <a:lnTo>
                    <a:pt x="639762" y="823229"/>
                  </a:lnTo>
                  <a:lnTo>
                    <a:pt x="632479" y="813123"/>
                  </a:lnTo>
                  <a:lnTo>
                    <a:pt x="625983" y="802766"/>
                  </a:lnTo>
                </a:path>
                <a:path w="1818005" h="842645">
                  <a:moveTo>
                    <a:pt x="1223010" y="743076"/>
                  </a:moveTo>
                  <a:lnTo>
                    <a:pt x="1221228" y="754191"/>
                  </a:lnTo>
                  <a:lnTo>
                    <a:pt x="1218565" y="765222"/>
                  </a:lnTo>
                  <a:lnTo>
                    <a:pt x="1215044" y="776134"/>
                  </a:lnTo>
                  <a:lnTo>
                    <a:pt x="1210691" y="786891"/>
                  </a:lnTo>
                </a:path>
                <a:path w="1818005" h="842645">
                  <a:moveTo>
                    <a:pt x="1466088" y="472566"/>
                  </a:moveTo>
                  <a:lnTo>
                    <a:pt x="1516987" y="494615"/>
                  </a:lnTo>
                  <a:lnTo>
                    <a:pt x="1558548" y="523314"/>
                  </a:lnTo>
                  <a:lnTo>
                    <a:pt x="1589568" y="557359"/>
                  </a:lnTo>
                  <a:lnTo>
                    <a:pt x="1608848" y="595446"/>
                  </a:lnTo>
                  <a:lnTo>
                    <a:pt x="1615186" y="636269"/>
                  </a:lnTo>
                </a:path>
                <a:path w="1818005" h="842645">
                  <a:moveTo>
                    <a:pt x="1817877" y="298322"/>
                  </a:moveTo>
                  <a:lnTo>
                    <a:pt x="1805285" y="315587"/>
                  </a:lnTo>
                  <a:lnTo>
                    <a:pt x="1789906" y="331660"/>
                  </a:lnTo>
                  <a:lnTo>
                    <a:pt x="1771907" y="346400"/>
                  </a:lnTo>
                  <a:lnTo>
                    <a:pt x="1751457" y="359663"/>
                  </a:lnTo>
                </a:path>
                <a:path w="1818005" h="842645">
                  <a:moveTo>
                    <a:pt x="1658492" y="70738"/>
                  </a:moveTo>
                  <a:lnTo>
                    <a:pt x="1660138" y="77906"/>
                  </a:lnTo>
                  <a:lnTo>
                    <a:pt x="1661271" y="85121"/>
                  </a:lnTo>
                  <a:lnTo>
                    <a:pt x="1661904" y="92384"/>
                  </a:lnTo>
                  <a:lnTo>
                    <a:pt x="1662049" y="99694"/>
                  </a:lnTo>
                </a:path>
                <a:path w="1818005" h="842645">
                  <a:moveTo>
                    <a:pt x="1234440" y="36956"/>
                  </a:moveTo>
                  <a:lnTo>
                    <a:pt x="1241508" y="27056"/>
                  </a:lnTo>
                  <a:lnTo>
                    <a:pt x="1249553" y="17573"/>
                  </a:lnTo>
                  <a:lnTo>
                    <a:pt x="1258550" y="8542"/>
                  </a:lnTo>
                  <a:lnTo>
                    <a:pt x="1268476" y="0"/>
                  </a:lnTo>
                </a:path>
                <a:path w="1818005" h="842645">
                  <a:moveTo>
                    <a:pt x="916304" y="54482"/>
                  </a:moveTo>
                  <a:lnTo>
                    <a:pt x="919349" y="46269"/>
                  </a:lnTo>
                  <a:lnTo>
                    <a:pt x="923131" y="38211"/>
                  </a:lnTo>
                  <a:lnTo>
                    <a:pt x="927627" y="30319"/>
                  </a:lnTo>
                  <a:lnTo>
                    <a:pt x="932815" y="22605"/>
                  </a:lnTo>
                </a:path>
                <a:path w="1818005" h="842645">
                  <a:moveTo>
                    <a:pt x="543052" y="65277"/>
                  </a:moveTo>
                  <a:lnTo>
                    <a:pt x="558948" y="72084"/>
                  </a:lnTo>
                  <a:lnTo>
                    <a:pt x="574214" y="79533"/>
                  </a:lnTo>
                  <a:lnTo>
                    <a:pt x="588789" y="87602"/>
                  </a:lnTo>
                  <a:lnTo>
                    <a:pt x="602615" y="96265"/>
                  </a:lnTo>
                </a:path>
                <a:path w="1818005" h="842645">
                  <a:moveTo>
                    <a:pt x="90208" y="308355"/>
                  </a:moveTo>
                  <a:lnTo>
                    <a:pt x="86898" y="300311"/>
                  </a:lnTo>
                  <a:lnTo>
                    <a:pt x="84059" y="292195"/>
                  </a:lnTo>
                  <a:lnTo>
                    <a:pt x="81694" y="284031"/>
                  </a:lnTo>
                  <a:lnTo>
                    <a:pt x="79806" y="27584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8717" y="3769614"/>
            <a:ext cx="1129030" cy="57404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20">
                <a:latin typeface="돋움"/>
                <a:cs typeface="돋움"/>
              </a:rPr>
              <a:t>이 </a:t>
            </a:r>
            <a:r>
              <a:rPr sz="1200" b="1" spc="15">
                <a:latin typeface="돋움"/>
                <a:cs typeface="돋움"/>
              </a:rPr>
              <a:t>사진을 </a:t>
            </a:r>
            <a:r>
              <a:rPr sz="1200" b="1" spc="20">
                <a:latin typeface="돋움"/>
                <a:cs typeface="돋움"/>
              </a:rPr>
              <a:t>보고 </a:t>
            </a:r>
            <a:r>
              <a:rPr sz="1200" b="1" spc="25">
                <a:latin typeface="돋움"/>
                <a:cs typeface="돋움"/>
              </a:rPr>
              <a:t> </a:t>
            </a:r>
            <a:r>
              <a:rPr sz="1200" b="1" spc="20">
                <a:latin typeface="돋움"/>
                <a:cs typeface="돋움"/>
              </a:rPr>
              <a:t>종</a:t>
            </a:r>
            <a:r>
              <a:rPr sz="1200" b="1" spc="5">
                <a:latin typeface="돋움"/>
                <a:cs typeface="돋움"/>
              </a:rPr>
              <a:t>묘</a:t>
            </a:r>
            <a:r>
              <a:rPr sz="1200" b="1" spc="20">
                <a:latin typeface="돋움"/>
                <a:cs typeface="돋움"/>
              </a:rPr>
              <a:t>를</a:t>
            </a:r>
            <a:r>
              <a:rPr sz="1200" b="1" spc="-60">
                <a:latin typeface="돋움"/>
                <a:cs typeface="돋움"/>
              </a:rPr>
              <a:t> </a:t>
            </a:r>
            <a:r>
              <a:rPr sz="1200" b="1" spc="20">
                <a:latin typeface="돋움"/>
                <a:cs typeface="돋움"/>
              </a:rPr>
              <a:t>찾</a:t>
            </a:r>
            <a:r>
              <a:rPr sz="1200" b="1" spc="5">
                <a:latin typeface="돋움"/>
                <a:cs typeface="돋움"/>
              </a:rPr>
              <a:t>아</a:t>
            </a:r>
            <a:r>
              <a:rPr sz="1200" b="1" spc="-5">
                <a:latin typeface="돋움"/>
                <a:cs typeface="돋움"/>
              </a:rPr>
              <a:t>가</a:t>
            </a:r>
            <a:r>
              <a:rPr sz="1200" b="1" spc="10">
                <a:latin typeface="돋움"/>
                <a:cs typeface="돋움"/>
              </a:rPr>
              <a:t>려  </a:t>
            </a:r>
            <a:r>
              <a:rPr sz="1200" b="1" spc="15">
                <a:latin typeface="돋움"/>
                <a:cs typeface="돋움"/>
              </a:rPr>
              <a:t>한다면</a:t>
            </a:r>
            <a:r>
              <a:rPr sz="1200" b="1" spc="-70">
                <a:latin typeface="돋움"/>
                <a:cs typeface="돋움"/>
              </a:rPr>
              <a:t> </a:t>
            </a:r>
            <a:r>
              <a:rPr sz="1200" b="1" spc="10">
                <a:latin typeface="돋움"/>
                <a:cs typeface="돋움"/>
              </a:rPr>
              <a:t>..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14" name="object 14"/>
          <p:cNvSpPr txBox="1"/>
          <p:nvPr/>
        </p:nvSpPr>
        <p:spPr>
          <a:xfrm>
            <a:off x="8665209" y="6563299"/>
            <a:ext cx="176530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 sz="1200">
                <a:latin typeface="굴림"/>
                <a:cs typeface="굴림"/>
              </a:rPr>
              <a:pPr marL="38100">
                <a:lnSpc>
                  <a:spcPts val="1370"/>
                </a:lnSpc>
                <a:defRPr/>
              </a:pPr>
              <a:t>4</a:t>
            </a:fld>
            <a:endParaRPr lang="en-US" sz="12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6551" y="5754116"/>
            <a:ext cx="1920239" cy="4527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2.1&gt;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서울에</a:t>
            </a:r>
            <a:r>
              <a:rPr sz="1400" b="1" spc="-9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대한</a:t>
            </a:r>
            <a:endParaRPr sz="1400" b="1" spc="15">
              <a:latin typeface="돋움"/>
              <a:cs typeface="돋움"/>
            </a:endParaRPr>
          </a:p>
          <a:p>
            <a:pPr marR="5080" algn="r">
              <a:lnSpc>
                <a:spcPct val="100000"/>
              </a:lnSpc>
              <a:defRPr/>
            </a:pPr>
            <a:r>
              <a:rPr sz="1400" b="1" spc="15">
                <a:latin typeface="돋움"/>
                <a:cs typeface="돋움"/>
              </a:rPr>
              <a:t>위성사진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535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2.1</a:t>
            </a:r>
            <a:r>
              <a:rPr spc="-85"/>
              <a:t> </a:t>
            </a:r>
            <a:r>
              <a:rPr spc="20"/>
              <a:t>추상화와</a:t>
            </a:r>
            <a:r>
              <a:rPr spc="-104"/>
              <a:t> </a:t>
            </a:r>
            <a:r>
              <a:rPr spc="15"/>
              <a:t>모델링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170243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추상화의</a:t>
            </a:r>
            <a:r>
              <a:rPr sz="2000" b="1" spc="-165">
                <a:latin typeface="굴림"/>
                <a:cs typeface="굴림"/>
              </a:rPr>
              <a:t> </a:t>
            </a:r>
            <a:r>
              <a:rPr sz="2000" b="1" spc="4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2977895" y="2279904"/>
            <a:ext cx="5904230" cy="3967479"/>
            <a:chOff x="2977895" y="2279904"/>
            <a:chExt cx="5904230" cy="3967479"/>
          </a:xfrm>
        </p:grpSpPr>
        <p:pic>
          <p:nvPicPr>
            <p:cNvPr id="5" name="object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87039" y="2289048"/>
              <a:ext cx="5885688" cy="39486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82467" y="2284476"/>
              <a:ext cx="5895340" cy="3957954"/>
            </a:xfrm>
            <a:custGeom>
              <a:avLst/>
              <a:gdLst/>
              <a:rect l="l" t="t" r="r" b="b"/>
              <a:pathLst>
                <a:path w="5895340" h="3957954">
                  <a:moveTo>
                    <a:pt x="0" y="3957828"/>
                  </a:moveTo>
                  <a:lnTo>
                    <a:pt x="5894832" y="3957828"/>
                  </a:lnTo>
                  <a:lnTo>
                    <a:pt x="5894832" y="0"/>
                  </a:lnTo>
                  <a:lnTo>
                    <a:pt x="0" y="0"/>
                  </a:lnTo>
                  <a:lnTo>
                    <a:pt x="0" y="39578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759" y="3429000"/>
            <a:ext cx="2453640" cy="116586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51435" rIns="0" bIns="0">
            <a:spAutoFit/>
          </a:bodyPr>
          <a:lstStyle/>
          <a:p>
            <a:pPr marL="90805" marR="265430">
              <a:lnSpc>
                <a:spcPct val="100000"/>
              </a:lnSpc>
              <a:spcBef>
                <a:spcPts val="405"/>
              </a:spcBef>
              <a:buChar char="•"/>
              <a:tabLst>
                <a:tab pos="217804" algn="l"/>
              </a:tabLst>
              <a:defRPr/>
            </a:pPr>
            <a:r>
              <a:rPr sz="1400">
                <a:latin typeface="돋움"/>
                <a:cs typeface="돋움"/>
              </a:rPr>
              <a:t>현실세계가</a:t>
            </a:r>
            <a:r>
              <a:rPr sz="1400" spc="-6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간단한</a:t>
            </a:r>
            <a:r>
              <a:rPr sz="1400" spc="-4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도형, </a:t>
            </a:r>
            <a:r>
              <a:rPr sz="1400" spc="-45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선,</a:t>
            </a:r>
            <a:r>
              <a:rPr sz="1400" spc="-2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색깔로</a:t>
            </a:r>
            <a:r>
              <a:rPr sz="1400" spc="-3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표현</a:t>
            </a:r>
            <a:endParaRPr sz="1400">
              <a:latin typeface="돋움"/>
              <a:cs typeface="돋움"/>
            </a:endParaRPr>
          </a:p>
          <a:p>
            <a:pPr marL="90805" marR="153670">
              <a:lnSpc>
                <a:spcPct val="100000"/>
              </a:lnSpc>
              <a:buChar char="•"/>
              <a:tabLst>
                <a:tab pos="217804" algn="l"/>
              </a:tabLst>
              <a:defRPr/>
            </a:pPr>
            <a:r>
              <a:rPr sz="1400">
                <a:latin typeface="돋움"/>
                <a:cs typeface="돋움"/>
              </a:rPr>
              <a:t>현실세계와</a:t>
            </a:r>
            <a:r>
              <a:rPr sz="1400" spc="-6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정확히</a:t>
            </a:r>
            <a:r>
              <a:rPr sz="1400" spc="-4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일치하 </a:t>
            </a:r>
            <a:r>
              <a:rPr sz="1400" spc="-45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지는 않지만 현실세계에 </a:t>
            </a:r>
            <a:r>
              <a:rPr sz="1400" spc="5">
                <a:latin typeface="돋움"/>
                <a:cs typeface="돋움"/>
              </a:rPr>
              <a:t>대 </a:t>
            </a:r>
            <a:r>
              <a:rPr sz="1400" spc="-45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한</a:t>
            </a:r>
            <a:r>
              <a:rPr sz="1400" spc="-2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‘모델’의</a:t>
            </a:r>
            <a:r>
              <a:rPr sz="1400" spc="-2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역할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10" name="object 10"/>
          <p:cNvSpPr txBox="1"/>
          <p:nvPr/>
        </p:nvSpPr>
        <p:spPr>
          <a:xfrm>
            <a:off x="8665209" y="6563299"/>
            <a:ext cx="176530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 sz="1200">
                <a:latin typeface="굴림"/>
                <a:cs typeface="굴림"/>
              </a:rPr>
              <a:pPr marL="38100">
                <a:lnSpc>
                  <a:spcPts val="1370"/>
                </a:lnSpc>
                <a:defRPr/>
              </a:pPr>
              <a:t>5</a:t>
            </a:fld>
            <a:endParaRPr lang="en-US" sz="12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830316"/>
            <a:ext cx="259969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2.2&gt;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종로3가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부근의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지도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2.1</a:t>
            </a:r>
            <a:r>
              <a:rPr spc="-100"/>
              <a:t> </a:t>
            </a:r>
            <a:r>
              <a:rPr spc="20"/>
              <a:t>추상화와</a:t>
            </a:r>
            <a:r>
              <a:rPr spc="-114"/>
              <a:t> </a:t>
            </a:r>
            <a:r>
              <a:rPr spc="15"/>
              <a:t>모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5458967" y="523596"/>
            <a:ext cx="3332479" cy="620522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>
              <a:lnSpc>
                <a:spcPts val="3175"/>
              </a:lnSpc>
              <a:defRPr/>
            </a:pPr>
            <a:r>
              <a:rPr sz="3000" b="1" spc="15">
                <a:solidFill>
                  <a:srgbClr val="3333cc"/>
                </a:solidFill>
                <a:latin typeface="굴림"/>
                <a:cs typeface="굴림"/>
              </a:rPr>
              <a:t>델링</a:t>
            </a:r>
            <a:endParaRPr sz="3000" b="1" spc="15">
              <a:solidFill>
                <a:srgbClr val="3333cc"/>
              </a:solidFill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3000">
              <a:latin typeface="굴림"/>
              <a:cs typeface="굴림"/>
            </a:endParaRPr>
          </a:p>
          <a:p>
            <a:pPr algn="r">
              <a:lnSpc>
                <a:spcPts val="1370"/>
              </a:lnSpc>
              <a:spcBef>
                <a:spcPts val="1964"/>
              </a:spcBef>
              <a:defRPr/>
            </a:pPr>
            <a:r>
              <a:rPr sz="1200">
                <a:latin typeface="굴림"/>
                <a:cs typeface="굴림"/>
              </a:rPr>
              <a:t>6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793875"/>
            <a:ext cx="170243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추상화의</a:t>
            </a:r>
            <a:r>
              <a:rPr sz="2000" b="1" spc="-165">
                <a:latin typeface="굴림"/>
                <a:cs typeface="굴림"/>
              </a:rPr>
              <a:t> </a:t>
            </a:r>
            <a:r>
              <a:rPr sz="2000" b="1" spc="4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5" name="object 5"/>
          <p:cNvGrpSpPr/>
          <p:nvPr/>
        </p:nvGrpSpPr>
        <p:grpSpPr>
          <a:xfrm rot="0">
            <a:off x="2889282" y="67056"/>
            <a:ext cx="6044565" cy="6724015"/>
            <a:chOff x="2889282" y="67056"/>
            <a:chExt cx="6044565" cy="6724015"/>
          </a:xfrm>
        </p:grpSpPr>
        <p:pic>
          <p:nvPicPr>
            <p:cNvPr id="6" name="object 6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98592" y="76197"/>
              <a:ext cx="3425952" cy="6705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94020" y="71628"/>
              <a:ext cx="3435350" cy="6715125"/>
            </a:xfrm>
            <a:custGeom>
              <a:avLst/>
              <a:gdLst/>
              <a:rect l="l" t="t" r="r" b="b"/>
              <a:pathLst>
                <a:path w="3435350" h="6715125">
                  <a:moveTo>
                    <a:pt x="0" y="6714744"/>
                  </a:moveTo>
                  <a:lnTo>
                    <a:pt x="3435096" y="6714744"/>
                  </a:lnTo>
                  <a:lnTo>
                    <a:pt x="3435096" y="0"/>
                  </a:lnTo>
                  <a:lnTo>
                    <a:pt x="0" y="0"/>
                  </a:lnTo>
                  <a:lnTo>
                    <a:pt x="0" y="67147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2893854" y="2442102"/>
              <a:ext cx="2059939" cy="1143635"/>
            </a:xfrm>
            <a:custGeom>
              <a:avLst/>
              <a:gdLst/>
              <a:rect l="l" t="t" r="r" b="b"/>
              <a:pathLst>
                <a:path w="2059939" h="1143635">
                  <a:moveTo>
                    <a:pt x="1258755" y="0"/>
                  </a:moveTo>
                  <a:lnTo>
                    <a:pt x="1213280" y="3571"/>
                  </a:lnTo>
                  <a:lnTo>
                    <a:pt x="1170119" y="14493"/>
                  </a:lnTo>
                  <a:lnTo>
                    <a:pt x="1130942" y="32340"/>
                  </a:lnTo>
                  <a:lnTo>
                    <a:pt x="1097417" y="56685"/>
                  </a:lnTo>
                  <a:lnTo>
                    <a:pt x="1071212" y="87102"/>
                  </a:lnTo>
                  <a:lnTo>
                    <a:pt x="1057644" y="77696"/>
                  </a:lnTo>
                  <a:lnTo>
                    <a:pt x="1012157" y="54336"/>
                  </a:lnTo>
                  <a:lnTo>
                    <a:pt x="964548" y="39615"/>
                  </a:lnTo>
                  <a:lnTo>
                    <a:pt x="915512" y="32577"/>
                  </a:lnTo>
                  <a:lnTo>
                    <a:pt x="866431" y="32907"/>
                  </a:lnTo>
                  <a:lnTo>
                    <a:pt x="818688" y="40287"/>
                  </a:lnTo>
                  <a:lnTo>
                    <a:pt x="773666" y="54399"/>
                  </a:lnTo>
                  <a:lnTo>
                    <a:pt x="732747" y="74928"/>
                  </a:lnTo>
                  <a:lnTo>
                    <a:pt x="697313" y="101555"/>
                  </a:lnTo>
                  <a:lnTo>
                    <a:pt x="668749" y="133965"/>
                  </a:lnTo>
                  <a:lnTo>
                    <a:pt x="620399" y="116441"/>
                  </a:lnTo>
                  <a:lnTo>
                    <a:pt x="569228" y="105311"/>
                  </a:lnTo>
                  <a:lnTo>
                    <a:pt x="516319" y="100729"/>
                  </a:lnTo>
                  <a:lnTo>
                    <a:pt x="462755" y="102850"/>
                  </a:lnTo>
                  <a:lnTo>
                    <a:pt x="411658" y="111302"/>
                  </a:lnTo>
                  <a:lnTo>
                    <a:pt x="364284" y="125461"/>
                  </a:lnTo>
                  <a:lnTo>
                    <a:pt x="321200" y="144764"/>
                  </a:lnTo>
                  <a:lnTo>
                    <a:pt x="282973" y="168646"/>
                  </a:lnTo>
                  <a:lnTo>
                    <a:pt x="250172" y="196544"/>
                  </a:lnTo>
                  <a:lnTo>
                    <a:pt x="223365" y="227894"/>
                  </a:lnTo>
                  <a:lnTo>
                    <a:pt x="203118" y="262132"/>
                  </a:lnTo>
                  <a:lnTo>
                    <a:pt x="189999" y="298694"/>
                  </a:lnTo>
                  <a:lnTo>
                    <a:pt x="184577" y="337016"/>
                  </a:lnTo>
                  <a:lnTo>
                    <a:pt x="187419" y="376535"/>
                  </a:lnTo>
                  <a:lnTo>
                    <a:pt x="185768" y="380091"/>
                  </a:lnTo>
                  <a:lnTo>
                    <a:pt x="138160" y="388169"/>
                  </a:lnTo>
                  <a:lnTo>
                    <a:pt x="94947" y="404237"/>
                  </a:lnTo>
                  <a:lnTo>
                    <a:pt x="57805" y="427472"/>
                  </a:lnTo>
                  <a:lnTo>
                    <a:pt x="28415" y="457053"/>
                  </a:lnTo>
                  <a:lnTo>
                    <a:pt x="6982" y="495964"/>
                  </a:lnTo>
                  <a:lnTo>
                    <a:pt x="0" y="536400"/>
                  </a:lnTo>
                  <a:lnTo>
                    <a:pt x="6761" y="576306"/>
                  </a:lnTo>
                  <a:lnTo>
                    <a:pt x="26561" y="613630"/>
                  </a:lnTo>
                  <a:lnTo>
                    <a:pt x="58695" y="646318"/>
                  </a:lnTo>
                  <a:lnTo>
                    <a:pt x="102456" y="672318"/>
                  </a:lnTo>
                  <a:lnTo>
                    <a:pt x="75276" y="699635"/>
                  </a:lnTo>
                  <a:lnTo>
                    <a:pt x="56751" y="730357"/>
                  </a:lnTo>
                  <a:lnTo>
                    <a:pt x="47395" y="763365"/>
                  </a:lnTo>
                  <a:lnTo>
                    <a:pt x="47719" y="797540"/>
                  </a:lnTo>
                  <a:lnTo>
                    <a:pt x="61556" y="838216"/>
                  </a:lnTo>
                  <a:lnTo>
                    <a:pt x="88147" y="873519"/>
                  </a:lnTo>
                  <a:lnTo>
                    <a:pt x="125300" y="902140"/>
                  </a:lnTo>
                  <a:lnTo>
                    <a:pt x="170824" y="922771"/>
                  </a:lnTo>
                  <a:lnTo>
                    <a:pt x="222529" y="934103"/>
                  </a:lnTo>
                  <a:lnTo>
                    <a:pt x="278224" y="934827"/>
                  </a:lnTo>
                  <a:lnTo>
                    <a:pt x="282034" y="939780"/>
                  </a:lnTo>
                  <a:lnTo>
                    <a:pt x="310622" y="970918"/>
                  </a:lnTo>
                  <a:lnTo>
                    <a:pt x="343663" y="998218"/>
                  </a:lnTo>
                  <a:lnTo>
                    <a:pt x="380554" y="1021566"/>
                  </a:lnTo>
                  <a:lnTo>
                    <a:pt x="420694" y="1040848"/>
                  </a:lnTo>
                  <a:lnTo>
                    <a:pt x="463482" y="1055952"/>
                  </a:lnTo>
                  <a:lnTo>
                    <a:pt x="508316" y="1066764"/>
                  </a:lnTo>
                  <a:lnTo>
                    <a:pt x="554594" y="1073171"/>
                  </a:lnTo>
                  <a:lnTo>
                    <a:pt x="601716" y="1075058"/>
                  </a:lnTo>
                  <a:lnTo>
                    <a:pt x="649079" y="1072314"/>
                  </a:lnTo>
                  <a:lnTo>
                    <a:pt x="696083" y="1064825"/>
                  </a:lnTo>
                  <a:lnTo>
                    <a:pt x="742125" y="1052477"/>
                  </a:lnTo>
                  <a:lnTo>
                    <a:pt x="786605" y="1035157"/>
                  </a:lnTo>
                  <a:lnTo>
                    <a:pt x="821276" y="1067923"/>
                  </a:lnTo>
                  <a:lnTo>
                    <a:pt x="862519" y="1095545"/>
                  </a:lnTo>
                  <a:lnTo>
                    <a:pt x="909334" y="1117453"/>
                  </a:lnTo>
                  <a:lnTo>
                    <a:pt x="960722" y="1133074"/>
                  </a:lnTo>
                  <a:lnTo>
                    <a:pt x="1011882" y="1141470"/>
                  </a:lnTo>
                  <a:lnTo>
                    <a:pt x="1062783" y="1143488"/>
                  </a:lnTo>
                  <a:lnTo>
                    <a:pt x="1112600" y="1139463"/>
                  </a:lnTo>
                  <a:lnTo>
                    <a:pt x="1160510" y="1129731"/>
                  </a:lnTo>
                  <a:lnTo>
                    <a:pt x="1205689" y="1114627"/>
                  </a:lnTo>
                  <a:lnTo>
                    <a:pt x="1247313" y="1094486"/>
                  </a:lnTo>
                  <a:lnTo>
                    <a:pt x="1284558" y="1069644"/>
                  </a:lnTo>
                  <a:lnTo>
                    <a:pt x="1316602" y="1040435"/>
                  </a:lnTo>
                  <a:lnTo>
                    <a:pt x="1342620" y="1007195"/>
                  </a:lnTo>
                  <a:lnTo>
                    <a:pt x="1361788" y="970260"/>
                  </a:lnTo>
                  <a:lnTo>
                    <a:pt x="1395250" y="983791"/>
                  </a:lnTo>
                  <a:lnTo>
                    <a:pt x="1430701" y="993644"/>
                  </a:lnTo>
                  <a:lnTo>
                    <a:pt x="1467604" y="999710"/>
                  </a:lnTo>
                  <a:lnTo>
                    <a:pt x="1505425" y="1001883"/>
                  </a:lnTo>
                  <a:lnTo>
                    <a:pt x="1560990" y="997979"/>
                  </a:lnTo>
                  <a:lnTo>
                    <a:pt x="1612831" y="986155"/>
                  </a:lnTo>
                  <a:lnTo>
                    <a:pt x="1659832" y="967240"/>
                  </a:lnTo>
                  <a:lnTo>
                    <a:pt x="1700878" y="942066"/>
                  </a:lnTo>
                  <a:lnTo>
                    <a:pt x="1734851" y="911462"/>
                  </a:lnTo>
                  <a:lnTo>
                    <a:pt x="1760635" y="876260"/>
                  </a:lnTo>
                  <a:lnTo>
                    <a:pt x="1777115" y="837289"/>
                  </a:lnTo>
                  <a:lnTo>
                    <a:pt x="1783174" y="795381"/>
                  </a:lnTo>
                  <a:lnTo>
                    <a:pt x="1823696" y="789005"/>
                  </a:lnTo>
                  <a:lnTo>
                    <a:pt x="1862660" y="778760"/>
                  </a:lnTo>
                  <a:lnTo>
                    <a:pt x="1899599" y="764823"/>
                  </a:lnTo>
                  <a:lnTo>
                    <a:pt x="1934050" y="747375"/>
                  </a:lnTo>
                  <a:lnTo>
                    <a:pt x="1976853" y="717555"/>
                  </a:lnTo>
                  <a:lnTo>
                    <a:pt x="2011001" y="683433"/>
                  </a:lnTo>
                  <a:lnTo>
                    <a:pt x="2036322" y="645977"/>
                  </a:lnTo>
                  <a:lnTo>
                    <a:pt x="2052647" y="606154"/>
                  </a:lnTo>
                  <a:lnTo>
                    <a:pt x="2059805" y="564930"/>
                  </a:lnTo>
                  <a:lnTo>
                    <a:pt x="2057625" y="523272"/>
                  </a:lnTo>
                  <a:lnTo>
                    <a:pt x="2045938" y="482147"/>
                  </a:lnTo>
                  <a:lnTo>
                    <a:pt x="2024573" y="442522"/>
                  </a:lnTo>
                  <a:lnTo>
                    <a:pt x="1993359" y="405364"/>
                  </a:lnTo>
                  <a:lnTo>
                    <a:pt x="1996665" y="399147"/>
                  </a:lnTo>
                  <a:lnTo>
                    <a:pt x="1999709" y="392870"/>
                  </a:lnTo>
                  <a:lnTo>
                    <a:pt x="2002467" y="386522"/>
                  </a:lnTo>
                  <a:lnTo>
                    <a:pt x="2004916" y="380091"/>
                  </a:lnTo>
                  <a:lnTo>
                    <a:pt x="2013780" y="336161"/>
                  </a:lnTo>
                  <a:lnTo>
                    <a:pt x="2009410" y="293272"/>
                  </a:lnTo>
                  <a:lnTo>
                    <a:pt x="1992879" y="252835"/>
                  </a:lnTo>
                  <a:lnTo>
                    <a:pt x="1965260" y="216263"/>
                  </a:lnTo>
                  <a:lnTo>
                    <a:pt x="1927627" y="184970"/>
                  </a:lnTo>
                  <a:lnTo>
                    <a:pt x="1881052" y="160368"/>
                  </a:lnTo>
                  <a:lnTo>
                    <a:pt x="1826608" y="143871"/>
                  </a:lnTo>
                  <a:lnTo>
                    <a:pt x="1816154" y="114752"/>
                  </a:lnTo>
                  <a:lnTo>
                    <a:pt x="1776673" y="63039"/>
                  </a:lnTo>
                  <a:lnTo>
                    <a:pt x="1704111" y="19268"/>
                  </a:lnTo>
                  <a:lnTo>
                    <a:pt x="1655735" y="5532"/>
                  </a:lnTo>
                  <a:lnTo>
                    <a:pt x="1605328" y="301"/>
                  </a:lnTo>
                  <a:lnTo>
                    <a:pt x="1554845" y="3453"/>
                  </a:lnTo>
                  <a:lnTo>
                    <a:pt x="1506242" y="14862"/>
                  </a:lnTo>
                  <a:lnTo>
                    <a:pt x="1461473" y="34405"/>
                  </a:lnTo>
                  <a:lnTo>
                    <a:pt x="1422494" y="61956"/>
                  </a:lnTo>
                  <a:lnTo>
                    <a:pt x="1407073" y="48282"/>
                  </a:lnTo>
                  <a:lnTo>
                    <a:pt x="1389712" y="36096"/>
                  </a:lnTo>
                  <a:lnTo>
                    <a:pt x="1370612" y="25505"/>
                  </a:lnTo>
                  <a:lnTo>
                    <a:pt x="1349977" y="16617"/>
                  </a:lnTo>
                  <a:lnTo>
                    <a:pt x="1304877" y="4206"/>
                  </a:lnTo>
                  <a:lnTo>
                    <a:pt x="125875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9" name="object 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768723" y="3271266"/>
              <a:ext cx="366775" cy="2180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93854" y="2442102"/>
              <a:ext cx="2059939" cy="1143635"/>
            </a:xfrm>
            <a:custGeom>
              <a:avLst/>
              <a:gdLst/>
              <a:rect l="l" t="t" r="r" b="b"/>
              <a:pathLst>
                <a:path w="2059939" h="1143635">
                  <a:moveTo>
                    <a:pt x="187419" y="376535"/>
                  </a:moveTo>
                  <a:lnTo>
                    <a:pt x="184577" y="337016"/>
                  </a:lnTo>
                  <a:lnTo>
                    <a:pt x="189999" y="298694"/>
                  </a:lnTo>
                  <a:lnTo>
                    <a:pt x="203118" y="262132"/>
                  </a:lnTo>
                  <a:lnTo>
                    <a:pt x="223365" y="227894"/>
                  </a:lnTo>
                  <a:lnTo>
                    <a:pt x="250172" y="196544"/>
                  </a:lnTo>
                  <a:lnTo>
                    <a:pt x="282973" y="168646"/>
                  </a:lnTo>
                  <a:lnTo>
                    <a:pt x="321200" y="144764"/>
                  </a:lnTo>
                  <a:lnTo>
                    <a:pt x="364284" y="125461"/>
                  </a:lnTo>
                  <a:lnTo>
                    <a:pt x="411658" y="111302"/>
                  </a:lnTo>
                  <a:lnTo>
                    <a:pt x="462755" y="102850"/>
                  </a:lnTo>
                  <a:lnTo>
                    <a:pt x="516319" y="100729"/>
                  </a:lnTo>
                  <a:lnTo>
                    <a:pt x="569228" y="105311"/>
                  </a:lnTo>
                  <a:lnTo>
                    <a:pt x="620399" y="116441"/>
                  </a:lnTo>
                  <a:lnTo>
                    <a:pt x="668749" y="133965"/>
                  </a:lnTo>
                  <a:lnTo>
                    <a:pt x="697313" y="101555"/>
                  </a:lnTo>
                  <a:lnTo>
                    <a:pt x="732747" y="74928"/>
                  </a:lnTo>
                  <a:lnTo>
                    <a:pt x="773666" y="54399"/>
                  </a:lnTo>
                  <a:lnTo>
                    <a:pt x="818688" y="40287"/>
                  </a:lnTo>
                  <a:lnTo>
                    <a:pt x="866431" y="32907"/>
                  </a:lnTo>
                  <a:lnTo>
                    <a:pt x="915512" y="32577"/>
                  </a:lnTo>
                  <a:lnTo>
                    <a:pt x="964548" y="39615"/>
                  </a:lnTo>
                  <a:lnTo>
                    <a:pt x="1012157" y="54336"/>
                  </a:lnTo>
                  <a:lnTo>
                    <a:pt x="1057644" y="77696"/>
                  </a:lnTo>
                  <a:lnTo>
                    <a:pt x="1071212" y="87102"/>
                  </a:lnTo>
                  <a:lnTo>
                    <a:pt x="1097417" y="56685"/>
                  </a:lnTo>
                  <a:lnTo>
                    <a:pt x="1130942" y="32340"/>
                  </a:lnTo>
                  <a:lnTo>
                    <a:pt x="1170119" y="14493"/>
                  </a:lnTo>
                  <a:lnTo>
                    <a:pt x="1213280" y="3571"/>
                  </a:lnTo>
                  <a:lnTo>
                    <a:pt x="1258755" y="0"/>
                  </a:lnTo>
                  <a:lnTo>
                    <a:pt x="1304877" y="4206"/>
                  </a:lnTo>
                  <a:lnTo>
                    <a:pt x="1349977" y="16617"/>
                  </a:lnTo>
                  <a:lnTo>
                    <a:pt x="1389712" y="36096"/>
                  </a:lnTo>
                  <a:lnTo>
                    <a:pt x="1422494" y="61956"/>
                  </a:lnTo>
                  <a:lnTo>
                    <a:pt x="1461473" y="34405"/>
                  </a:lnTo>
                  <a:lnTo>
                    <a:pt x="1506242" y="14862"/>
                  </a:lnTo>
                  <a:lnTo>
                    <a:pt x="1554845" y="3453"/>
                  </a:lnTo>
                  <a:lnTo>
                    <a:pt x="1605328" y="301"/>
                  </a:lnTo>
                  <a:lnTo>
                    <a:pt x="1655735" y="5532"/>
                  </a:lnTo>
                  <a:lnTo>
                    <a:pt x="1704111" y="19268"/>
                  </a:lnTo>
                  <a:lnTo>
                    <a:pt x="1748503" y="41636"/>
                  </a:lnTo>
                  <a:lnTo>
                    <a:pt x="1799366" y="87610"/>
                  </a:lnTo>
                  <a:lnTo>
                    <a:pt x="1826608" y="143871"/>
                  </a:lnTo>
                  <a:lnTo>
                    <a:pt x="1881052" y="160368"/>
                  </a:lnTo>
                  <a:lnTo>
                    <a:pt x="1927627" y="184970"/>
                  </a:lnTo>
                  <a:lnTo>
                    <a:pt x="1965260" y="216263"/>
                  </a:lnTo>
                  <a:lnTo>
                    <a:pt x="1992879" y="252835"/>
                  </a:lnTo>
                  <a:lnTo>
                    <a:pt x="2009410" y="293272"/>
                  </a:lnTo>
                  <a:lnTo>
                    <a:pt x="2013780" y="336161"/>
                  </a:lnTo>
                  <a:lnTo>
                    <a:pt x="2004916" y="380091"/>
                  </a:lnTo>
                  <a:lnTo>
                    <a:pt x="2002467" y="386522"/>
                  </a:lnTo>
                  <a:lnTo>
                    <a:pt x="1999709" y="392870"/>
                  </a:lnTo>
                  <a:lnTo>
                    <a:pt x="1996665" y="399147"/>
                  </a:lnTo>
                  <a:lnTo>
                    <a:pt x="1993359" y="405364"/>
                  </a:lnTo>
                  <a:lnTo>
                    <a:pt x="2024573" y="442522"/>
                  </a:lnTo>
                  <a:lnTo>
                    <a:pt x="2045938" y="482147"/>
                  </a:lnTo>
                  <a:lnTo>
                    <a:pt x="2057625" y="523272"/>
                  </a:lnTo>
                  <a:lnTo>
                    <a:pt x="2059805" y="564930"/>
                  </a:lnTo>
                  <a:lnTo>
                    <a:pt x="2052647" y="606154"/>
                  </a:lnTo>
                  <a:lnTo>
                    <a:pt x="2036322" y="645977"/>
                  </a:lnTo>
                  <a:lnTo>
                    <a:pt x="2011001" y="683433"/>
                  </a:lnTo>
                  <a:lnTo>
                    <a:pt x="1976853" y="717555"/>
                  </a:lnTo>
                  <a:lnTo>
                    <a:pt x="1934050" y="747375"/>
                  </a:lnTo>
                  <a:lnTo>
                    <a:pt x="1899599" y="764823"/>
                  </a:lnTo>
                  <a:lnTo>
                    <a:pt x="1862660" y="778760"/>
                  </a:lnTo>
                  <a:lnTo>
                    <a:pt x="1823696" y="789005"/>
                  </a:lnTo>
                  <a:lnTo>
                    <a:pt x="1783174" y="795381"/>
                  </a:lnTo>
                  <a:lnTo>
                    <a:pt x="1777115" y="837289"/>
                  </a:lnTo>
                  <a:lnTo>
                    <a:pt x="1760635" y="876260"/>
                  </a:lnTo>
                  <a:lnTo>
                    <a:pt x="1734851" y="911462"/>
                  </a:lnTo>
                  <a:lnTo>
                    <a:pt x="1700878" y="942066"/>
                  </a:lnTo>
                  <a:lnTo>
                    <a:pt x="1659832" y="967240"/>
                  </a:lnTo>
                  <a:lnTo>
                    <a:pt x="1612831" y="986155"/>
                  </a:lnTo>
                  <a:lnTo>
                    <a:pt x="1560990" y="997979"/>
                  </a:lnTo>
                  <a:lnTo>
                    <a:pt x="1505425" y="1001883"/>
                  </a:lnTo>
                  <a:lnTo>
                    <a:pt x="1467604" y="999710"/>
                  </a:lnTo>
                  <a:lnTo>
                    <a:pt x="1430701" y="993644"/>
                  </a:lnTo>
                  <a:lnTo>
                    <a:pt x="1395250" y="983791"/>
                  </a:lnTo>
                  <a:lnTo>
                    <a:pt x="1361788" y="970260"/>
                  </a:lnTo>
                  <a:lnTo>
                    <a:pt x="1342620" y="1007195"/>
                  </a:lnTo>
                  <a:lnTo>
                    <a:pt x="1316602" y="1040435"/>
                  </a:lnTo>
                  <a:lnTo>
                    <a:pt x="1284558" y="1069644"/>
                  </a:lnTo>
                  <a:lnTo>
                    <a:pt x="1247313" y="1094486"/>
                  </a:lnTo>
                  <a:lnTo>
                    <a:pt x="1205689" y="1114627"/>
                  </a:lnTo>
                  <a:lnTo>
                    <a:pt x="1160510" y="1129731"/>
                  </a:lnTo>
                  <a:lnTo>
                    <a:pt x="1112600" y="1139463"/>
                  </a:lnTo>
                  <a:lnTo>
                    <a:pt x="1062783" y="1143488"/>
                  </a:lnTo>
                  <a:lnTo>
                    <a:pt x="1011882" y="1141470"/>
                  </a:lnTo>
                  <a:lnTo>
                    <a:pt x="960722" y="1133074"/>
                  </a:lnTo>
                  <a:lnTo>
                    <a:pt x="909334" y="1117453"/>
                  </a:lnTo>
                  <a:lnTo>
                    <a:pt x="862519" y="1095545"/>
                  </a:lnTo>
                  <a:lnTo>
                    <a:pt x="821276" y="1067923"/>
                  </a:lnTo>
                  <a:lnTo>
                    <a:pt x="786605" y="1035157"/>
                  </a:lnTo>
                  <a:lnTo>
                    <a:pt x="742125" y="1052477"/>
                  </a:lnTo>
                  <a:lnTo>
                    <a:pt x="696083" y="1064825"/>
                  </a:lnTo>
                  <a:lnTo>
                    <a:pt x="649079" y="1072314"/>
                  </a:lnTo>
                  <a:lnTo>
                    <a:pt x="601716" y="1075058"/>
                  </a:lnTo>
                  <a:lnTo>
                    <a:pt x="554594" y="1073171"/>
                  </a:lnTo>
                  <a:lnTo>
                    <a:pt x="508316" y="1066764"/>
                  </a:lnTo>
                  <a:lnTo>
                    <a:pt x="463482" y="1055952"/>
                  </a:lnTo>
                  <a:lnTo>
                    <a:pt x="420694" y="1040848"/>
                  </a:lnTo>
                  <a:lnTo>
                    <a:pt x="380554" y="1021566"/>
                  </a:lnTo>
                  <a:lnTo>
                    <a:pt x="343663" y="998218"/>
                  </a:lnTo>
                  <a:lnTo>
                    <a:pt x="310622" y="970918"/>
                  </a:lnTo>
                  <a:lnTo>
                    <a:pt x="282034" y="939780"/>
                  </a:lnTo>
                  <a:lnTo>
                    <a:pt x="279494" y="936478"/>
                  </a:lnTo>
                  <a:lnTo>
                    <a:pt x="278224" y="934827"/>
                  </a:lnTo>
                  <a:lnTo>
                    <a:pt x="222529" y="934103"/>
                  </a:lnTo>
                  <a:lnTo>
                    <a:pt x="170824" y="922771"/>
                  </a:lnTo>
                  <a:lnTo>
                    <a:pt x="125300" y="902140"/>
                  </a:lnTo>
                  <a:lnTo>
                    <a:pt x="88147" y="873519"/>
                  </a:lnTo>
                  <a:lnTo>
                    <a:pt x="61556" y="838216"/>
                  </a:lnTo>
                  <a:lnTo>
                    <a:pt x="47719" y="797540"/>
                  </a:lnTo>
                  <a:lnTo>
                    <a:pt x="47395" y="763365"/>
                  </a:lnTo>
                  <a:lnTo>
                    <a:pt x="56751" y="730357"/>
                  </a:lnTo>
                  <a:lnTo>
                    <a:pt x="75276" y="699635"/>
                  </a:lnTo>
                  <a:lnTo>
                    <a:pt x="102456" y="672318"/>
                  </a:lnTo>
                  <a:lnTo>
                    <a:pt x="58695" y="646318"/>
                  </a:lnTo>
                  <a:lnTo>
                    <a:pt x="26561" y="613630"/>
                  </a:lnTo>
                  <a:lnTo>
                    <a:pt x="6761" y="576306"/>
                  </a:lnTo>
                  <a:lnTo>
                    <a:pt x="0" y="536400"/>
                  </a:lnTo>
                  <a:lnTo>
                    <a:pt x="6982" y="495964"/>
                  </a:lnTo>
                  <a:lnTo>
                    <a:pt x="28415" y="457053"/>
                  </a:lnTo>
                  <a:lnTo>
                    <a:pt x="57805" y="427472"/>
                  </a:lnTo>
                  <a:lnTo>
                    <a:pt x="94947" y="404237"/>
                  </a:lnTo>
                  <a:lnTo>
                    <a:pt x="138160" y="388169"/>
                  </a:lnTo>
                  <a:lnTo>
                    <a:pt x="185768" y="380091"/>
                  </a:lnTo>
                  <a:lnTo>
                    <a:pt x="187419" y="37653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1" name="object 11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764151" y="3266694"/>
              <a:ext cx="375920" cy="2272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98470" y="2500376"/>
              <a:ext cx="1887855" cy="972819"/>
            </a:xfrm>
            <a:custGeom>
              <a:avLst/>
              <a:gdLst/>
              <a:rect l="l" t="t" r="r" b="b"/>
              <a:pathLst>
                <a:path w="1887854" h="972820">
                  <a:moveTo>
                    <a:pt x="120650" y="630682"/>
                  </a:moveTo>
                  <a:lnTo>
                    <a:pt x="89136" y="630672"/>
                  </a:lnTo>
                  <a:lnTo>
                    <a:pt x="58181" y="627078"/>
                  </a:lnTo>
                  <a:lnTo>
                    <a:pt x="28299" y="619984"/>
                  </a:lnTo>
                  <a:lnTo>
                    <a:pt x="0" y="609473"/>
                  </a:lnTo>
                </a:path>
                <a:path w="1887854" h="972820">
                  <a:moveTo>
                    <a:pt x="227075" y="861440"/>
                  </a:moveTo>
                  <a:lnTo>
                    <a:pt x="214249" y="864919"/>
                  </a:lnTo>
                  <a:lnTo>
                    <a:pt x="201136" y="867743"/>
                  </a:lnTo>
                  <a:lnTo>
                    <a:pt x="187785" y="869924"/>
                  </a:lnTo>
                  <a:lnTo>
                    <a:pt x="174244" y="871474"/>
                  </a:lnTo>
                </a:path>
                <a:path w="1887854" h="972820">
                  <a:moveTo>
                    <a:pt x="681863" y="972312"/>
                  </a:moveTo>
                  <a:lnTo>
                    <a:pt x="672722" y="961268"/>
                  </a:lnTo>
                  <a:lnTo>
                    <a:pt x="664368" y="949880"/>
                  </a:lnTo>
                  <a:lnTo>
                    <a:pt x="656824" y="938182"/>
                  </a:lnTo>
                  <a:lnTo>
                    <a:pt x="650113" y="926211"/>
                  </a:lnTo>
                </a:path>
                <a:path w="1887854" h="972820">
                  <a:moveTo>
                    <a:pt x="1270000" y="857503"/>
                  </a:moveTo>
                  <a:lnTo>
                    <a:pt x="1268140" y="870313"/>
                  </a:lnTo>
                  <a:lnTo>
                    <a:pt x="1265412" y="883015"/>
                  </a:lnTo>
                  <a:lnTo>
                    <a:pt x="1261802" y="895598"/>
                  </a:lnTo>
                  <a:lnTo>
                    <a:pt x="1257300" y="908050"/>
                  </a:lnTo>
                </a:path>
                <a:path w="1887854" h="972820">
                  <a:moveTo>
                    <a:pt x="1522476" y="545338"/>
                  </a:moveTo>
                  <a:lnTo>
                    <a:pt x="1575336" y="570781"/>
                  </a:lnTo>
                  <a:lnTo>
                    <a:pt x="1618492" y="603894"/>
                  </a:lnTo>
                  <a:lnTo>
                    <a:pt x="1650711" y="643169"/>
                  </a:lnTo>
                  <a:lnTo>
                    <a:pt x="1670763" y="687102"/>
                  </a:lnTo>
                  <a:lnTo>
                    <a:pt x="1677416" y="734187"/>
                  </a:lnTo>
                </a:path>
                <a:path w="1887854" h="972820">
                  <a:moveTo>
                    <a:pt x="1887728" y="344297"/>
                  </a:moveTo>
                  <a:lnTo>
                    <a:pt x="1874684" y="364172"/>
                  </a:lnTo>
                  <a:lnTo>
                    <a:pt x="1858724" y="382714"/>
                  </a:lnTo>
                  <a:lnTo>
                    <a:pt x="1840025" y="399732"/>
                  </a:lnTo>
                  <a:lnTo>
                    <a:pt x="1818767" y="415036"/>
                  </a:lnTo>
                </a:path>
                <a:path w="1887854" h="972820">
                  <a:moveTo>
                    <a:pt x="1722246" y="81534"/>
                  </a:moveTo>
                  <a:lnTo>
                    <a:pt x="1723983" y="89844"/>
                  </a:lnTo>
                  <a:lnTo>
                    <a:pt x="1725183" y="98202"/>
                  </a:lnTo>
                  <a:lnTo>
                    <a:pt x="1725836" y="106608"/>
                  </a:lnTo>
                  <a:lnTo>
                    <a:pt x="1725930" y="115062"/>
                  </a:lnTo>
                </a:path>
                <a:path w="1887854" h="972820">
                  <a:moveTo>
                    <a:pt x="1281938" y="42545"/>
                  </a:moveTo>
                  <a:lnTo>
                    <a:pt x="1289240" y="31218"/>
                  </a:lnTo>
                  <a:lnTo>
                    <a:pt x="1297590" y="20319"/>
                  </a:lnTo>
                  <a:lnTo>
                    <a:pt x="1306941" y="9898"/>
                  </a:lnTo>
                  <a:lnTo>
                    <a:pt x="1317244" y="0"/>
                  </a:lnTo>
                </a:path>
                <a:path w="1887854" h="972820">
                  <a:moveTo>
                    <a:pt x="951610" y="62864"/>
                  </a:moveTo>
                  <a:lnTo>
                    <a:pt x="954754" y="53415"/>
                  </a:lnTo>
                  <a:lnTo>
                    <a:pt x="958659" y="44132"/>
                  </a:lnTo>
                  <a:lnTo>
                    <a:pt x="963326" y="35040"/>
                  </a:lnTo>
                  <a:lnTo>
                    <a:pt x="968756" y="26162"/>
                  </a:lnTo>
                </a:path>
                <a:path w="1887854" h="972820">
                  <a:moveTo>
                    <a:pt x="563880" y="75437"/>
                  </a:moveTo>
                  <a:lnTo>
                    <a:pt x="580419" y="83246"/>
                  </a:lnTo>
                  <a:lnTo>
                    <a:pt x="596280" y="91805"/>
                  </a:lnTo>
                  <a:lnTo>
                    <a:pt x="611403" y="101101"/>
                  </a:lnTo>
                  <a:lnTo>
                    <a:pt x="625729" y="111125"/>
                  </a:lnTo>
                </a:path>
                <a:path w="1887854" h="972820">
                  <a:moveTo>
                    <a:pt x="93725" y="355726"/>
                  </a:moveTo>
                  <a:lnTo>
                    <a:pt x="90271" y="346515"/>
                  </a:lnTo>
                  <a:lnTo>
                    <a:pt x="87328" y="337185"/>
                  </a:lnTo>
                  <a:lnTo>
                    <a:pt x="84885" y="327759"/>
                  </a:lnTo>
                  <a:lnTo>
                    <a:pt x="82931" y="3182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63265" y="2649473"/>
            <a:ext cx="1179195" cy="7569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20">
                <a:latin typeface="돋움"/>
                <a:cs typeface="돋움"/>
              </a:rPr>
              <a:t>이 </a:t>
            </a:r>
            <a:r>
              <a:rPr sz="1200" b="1" spc="15">
                <a:latin typeface="돋움"/>
                <a:cs typeface="돋움"/>
              </a:rPr>
              <a:t>지도를 </a:t>
            </a:r>
            <a:r>
              <a:rPr sz="1200" b="1" spc="20">
                <a:latin typeface="돋움"/>
                <a:cs typeface="돋움"/>
              </a:rPr>
              <a:t>보고 </a:t>
            </a:r>
            <a:r>
              <a:rPr sz="1200" b="1" spc="25">
                <a:latin typeface="돋움"/>
                <a:cs typeface="돋움"/>
              </a:rPr>
              <a:t> </a:t>
            </a:r>
            <a:r>
              <a:rPr sz="1200" b="1" spc="20">
                <a:latin typeface="돋움"/>
                <a:cs typeface="돋움"/>
              </a:rPr>
              <a:t>알수</a:t>
            </a:r>
            <a:r>
              <a:rPr sz="1200" b="1" spc="-95">
                <a:latin typeface="돋움"/>
                <a:cs typeface="돋움"/>
              </a:rPr>
              <a:t> </a:t>
            </a:r>
            <a:r>
              <a:rPr sz="1200" b="1" spc="20">
                <a:latin typeface="돋움"/>
                <a:cs typeface="돋움"/>
              </a:rPr>
              <a:t>있는</a:t>
            </a:r>
            <a:r>
              <a:rPr sz="1200" b="1" spc="-90">
                <a:latin typeface="돋움"/>
                <a:cs typeface="돋움"/>
              </a:rPr>
              <a:t> </a:t>
            </a:r>
            <a:r>
              <a:rPr sz="1200" b="1" spc="15">
                <a:latin typeface="돋움"/>
                <a:cs typeface="돋움"/>
              </a:rPr>
              <a:t>정보와 </a:t>
            </a:r>
            <a:r>
              <a:rPr sz="1200" b="1" spc="-380">
                <a:latin typeface="돋움"/>
                <a:cs typeface="돋움"/>
              </a:rPr>
              <a:t> </a:t>
            </a:r>
            <a:r>
              <a:rPr sz="1200" b="1" spc="20">
                <a:latin typeface="돋움"/>
                <a:cs typeface="돋움"/>
              </a:rPr>
              <a:t>알수 없는 정보 </a:t>
            </a:r>
            <a:r>
              <a:rPr sz="1200" b="1" spc="25">
                <a:latin typeface="돋움"/>
                <a:cs typeface="돋움"/>
              </a:rPr>
              <a:t> </a:t>
            </a:r>
            <a:r>
              <a:rPr sz="1200" b="1" spc="20">
                <a:latin typeface="돋움"/>
                <a:cs typeface="돋움"/>
              </a:rPr>
              <a:t>는</a:t>
            </a:r>
            <a:r>
              <a:rPr sz="1200" b="1" spc="-30">
                <a:latin typeface="돋움"/>
                <a:cs typeface="돋움"/>
              </a:rPr>
              <a:t> </a:t>
            </a:r>
            <a:r>
              <a:rPr sz="1200" b="1" spc="10">
                <a:latin typeface="돋움"/>
                <a:cs typeface="돋움"/>
              </a:rPr>
              <a:t>?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50" y="5982715"/>
            <a:ext cx="5111115" cy="7702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20315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2.3&gt;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지하철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2호선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노선도</a:t>
            </a:r>
            <a:endParaRPr sz="1400" b="1" spc="15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8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sz="1450" i="1" spc="-35">
                <a:latin typeface="돋움"/>
                <a:cs typeface="돋움"/>
              </a:rPr>
              <a:t>2장.</a:t>
            </a:r>
            <a:r>
              <a:rPr sz="1450" i="1" spc="-45">
                <a:latin typeface="돋움"/>
                <a:cs typeface="돋움"/>
              </a:rPr>
              <a:t> </a:t>
            </a:r>
            <a:r>
              <a:rPr sz="1450" i="1" spc="-50">
                <a:latin typeface="돋움"/>
                <a:cs typeface="돋움"/>
              </a:rPr>
              <a:t>정보시스템</a:t>
            </a:r>
            <a:r>
              <a:rPr sz="1450" i="1" spc="-60">
                <a:latin typeface="돋움"/>
                <a:cs typeface="돋움"/>
              </a:rPr>
              <a:t> </a:t>
            </a:r>
            <a:r>
              <a:rPr sz="1450" i="1" spc="-50">
                <a:latin typeface="돋움"/>
                <a:cs typeface="돋움"/>
              </a:rPr>
              <a:t>구축과</a:t>
            </a:r>
            <a:r>
              <a:rPr sz="1450" i="1" spc="-60">
                <a:latin typeface="돋움"/>
                <a:cs typeface="돋움"/>
              </a:rPr>
              <a:t> </a:t>
            </a:r>
            <a:r>
              <a:rPr sz="1450" i="1" spc="-40">
                <a:latin typeface="돋움"/>
                <a:cs typeface="돋움"/>
              </a:rPr>
              <a:t>DB설계</a:t>
            </a:r>
            <a:endParaRPr sz="145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535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2.1</a:t>
            </a:r>
            <a:r>
              <a:rPr spc="-85"/>
              <a:t> </a:t>
            </a:r>
            <a:r>
              <a:rPr spc="20"/>
              <a:t>추상화와</a:t>
            </a:r>
            <a:r>
              <a:rPr spc="-104"/>
              <a:t> </a:t>
            </a:r>
            <a:r>
              <a:rPr spc="15"/>
              <a:t>모델링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09609" cy="1927225"/>
          </a:xfrm>
          <a:prstGeom prst="rect">
            <a:avLst/>
          </a:prstGeom>
        </p:spPr>
        <p:txBody>
          <a:bodyPr vert="horz" wrap="square" lIns="0" tIns="73660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추상화</a:t>
            </a:r>
            <a:endParaRPr sz="2000" b="1" spc="15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>
                <a:latin typeface="굴림"/>
                <a:cs typeface="굴림"/>
              </a:rPr>
              <a:t>모델(model)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:</a:t>
            </a:r>
            <a:r>
              <a:rPr sz="1800" b="1" spc="-2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사람들이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복잡한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현실세계를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쉽게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이해하기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위하여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현실세계 </a:t>
            </a:r>
            <a:r>
              <a:rPr sz="1800" b="1" spc="-5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를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개념화,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단순화하여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가시적으로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표현한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것</a:t>
            </a:r>
            <a:endParaRPr sz="1800" b="1" spc="3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>
                <a:latin typeface="굴림"/>
                <a:cs typeface="굴림"/>
              </a:rPr>
              <a:t>모델링(modeling)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:</a:t>
            </a:r>
            <a:r>
              <a:rPr sz="1800" b="1" spc="-3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모델을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만드는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과정</a:t>
            </a:r>
            <a:endParaRPr sz="1800" b="1" spc="20">
              <a:latin typeface="굴림"/>
              <a:cs typeface="굴림"/>
            </a:endParaRPr>
          </a:p>
          <a:p>
            <a:pPr marL="756285" marR="7429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  <a:tab pos="11309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추상화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:</a:t>
            </a:r>
            <a:r>
              <a:rPr sz="1800" b="1" spc="-3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현실세계를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모델링하는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것을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다른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말로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현실세계에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대한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추상화라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고	</a:t>
            </a:r>
            <a:r>
              <a:rPr sz="1800" b="1" spc="5">
                <a:latin typeface="굴림"/>
                <a:cs typeface="굴림"/>
              </a:rPr>
              <a:t>한다.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1975104" y="4184903"/>
            <a:ext cx="4855845" cy="1536065"/>
            <a:chOff x="1975104" y="4184903"/>
            <a:chExt cx="4855845" cy="1536065"/>
          </a:xfrm>
        </p:grpSpPr>
        <p:sp>
          <p:nvSpPr>
            <p:cNvPr id="5" name="object 5"/>
            <p:cNvSpPr/>
            <p:nvPr/>
          </p:nvSpPr>
          <p:spPr>
            <a:xfrm>
              <a:off x="2481072" y="4229099"/>
              <a:ext cx="387350" cy="402590"/>
            </a:xfrm>
            <a:custGeom>
              <a:avLst/>
              <a:gdLst/>
              <a:rect l="l" t="t" r="r" b="b"/>
              <a:pathLst>
                <a:path w="387350" h="402589">
                  <a:moveTo>
                    <a:pt x="0" y="201168"/>
                  </a:moveTo>
                  <a:lnTo>
                    <a:pt x="5109" y="155034"/>
                  </a:lnTo>
                  <a:lnTo>
                    <a:pt x="19665" y="112689"/>
                  </a:lnTo>
                  <a:lnTo>
                    <a:pt x="42507" y="75338"/>
                  </a:lnTo>
                  <a:lnTo>
                    <a:pt x="72476" y="44187"/>
                  </a:lnTo>
                  <a:lnTo>
                    <a:pt x="108412" y="20442"/>
                  </a:lnTo>
                  <a:lnTo>
                    <a:pt x="149156" y="5311"/>
                  </a:lnTo>
                  <a:lnTo>
                    <a:pt x="193547" y="0"/>
                  </a:lnTo>
                  <a:lnTo>
                    <a:pt x="237939" y="5311"/>
                  </a:lnTo>
                  <a:lnTo>
                    <a:pt x="278683" y="20442"/>
                  </a:lnTo>
                  <a:lnTo>
                    <a:pt x="314619" y="44187"/>
                  </a:lnTo>
                  <a:lnTo>
                    <a:pt x="344588" y="75338"/>
                  </a:lnTo>
                  <a:lnTo>
                    <a:pt x="367430" y="112689"/>
                  </a:lnTo>
                  <a:lnTo>
                    <a:pt x="381986" y="155034"/>
                  </a:lnTo>
                  <a:lnTo>
                    <a:pt x="387095" y="201168"/>
                  </a:lnTo>
                  <a:lnTo>
                    <a:pt x="381986" y="247301"/>
                  </a:lnTo>
                  <a:lnTo>
                    <a:pt x="367430" y="289646"/>
                  </a:lnTo>
                  <a:lnTo>
                    <a:pt x="344588" y="326997"/>
                  </a:lnTo>
                  <a:lnTo>
                    <a:pt x="314619" y="358148"/>
                  </a:lnTo>
                  <a:lnTo>
                    <a:pt x="278683" y="381893"/>
                  </a:lnTo>
                  <a:lnTo>
                    <a:pt x="237939" y="397024"/>
                  </a:lnTo>
                  <a:lnTo>
                    <a:pt x="193547" y="402336"/>
                  </a:lnTo>
                  <a:lnTo>
                    <a:pt x="149156" y="397024"/>
                  </a:lnTo>
                  <a:lnTo>
                    <a:pt x="108412" y="381893"/>
                  </a:lnTo>
                  <a:lnTo>
                    <a:pt x="72476" y="358148"/>
                  </a:lnTo>
                  <a:lnTo>
                    <a:pt x="42507" y="326997"/>
                  </a:lnTo>
                  <a:lnTo>
                    <a:pt x="19665" y="289646"/>
                  </a:lnTo>
                  <a:lnTo>
                    <a:pt x="5109" y="247301"/>
                  </a:lnTo>
                  <a:lnTo>
                    <a:pt x="0" y="2011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2801112" y="4190999"/>
              <a:ext cx="315595" cy="327660"/>
            </a:xfrm>
            <a:custGeom>
              <a:avLst/>
              <a:gdLst/>
              <a:rect l="l" t="t" r="r" b="b"/>
              <a:pathLst>
                <a:path w="315594" h="327660">
                  <a:moveTo>
                    <a:pt x="157733" y="0"/>
                  </a:moveTo>
                  <a:lnTo>
                    <a:pt x="115799" y="5856"/>
                  </a:lnTo>
                  <a:lnTo>
                    <a:pt x="78119" y="22380"/>
                  </a:lnTo>
                  <a:lnTo>
                    <a:pt x="46196" y="48006"/>
                  </a:lnTo>
                  <a:lnTo>
                    <a:pt x="21533" y="81167"/>
                  </a:lnTo>
                  <a:lnTo>
                    <a:pt x="5633" y="120297"/>
                  </a:lnTo>
                  <a:lnTo>
                    <a:pt x="0" y="163830"/>
                  </a:lnTo>
                  <a:lnTo>
                    <a:pt x="5633" y="207362"/>
                  </a:lnTo>
                  <a:lnTo>
                    <a:pt x="21533" y="246492"/>
                  </a:lnTo>
                  <a:lnTo>
                    <a:pt x="46196" y="279654"/>
                  </a:lnTo>
                  <a:lnTo>
                    <a:pt x="78119" y="305279"/>
                  </a:lnTo>
                  <a:lnTo>
                    <a:pt x="115799" y="321803"/>
                  </a:lnTo>
                  <a:lnTo>
                    <a:pt x="157733" y="327660"/>
                  </a:lnTo>
                  <a:lnTo>
                    <a:pt x="199668" y="321803"/>
                  </a:lnTo>
                  <a:lnTo>
                    <a:pt x="237348" y="305279"/>
                  </a:lnTo>
                  <a:lnTo>
                    <a:pt x="269271" y="279654"/>
                  </a:lnTo>
                  <a:lnTo>
                    <a:pt x="293934" y="246492"/>
                  </a:lnTo>
                  <a:lnTo>
                    <a:pt x="309834" y="207362"/>
                  </a:lnTo>
                  <a:lnTo>
                    <a:pt x="315468" y="163830"/>
                  </a:lnTo>
                  <a:lnTo>
                    <a:pt x="309834" y="120297"/>
                  </a:lnTo>
                  <a:lnTo>
                    <a:pt x="293934" y="81167"/>
                  </a:lnTo>
                  <a:lnTo>
                    <a:pt x="269271" y="48006"/>
                  </a:lnTo>
                  <a:lnTo>
                    <a:pt x="237348" y="22380"/>
                  </a:lnTo>
                  <a:lnTo>
                    <a:pt x="199668" y="5856"/>
                  </a:lnTo>
                  <a:lnTo>
                    <a:pt x="157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2159508" y="4190999"/>
              <a:ext cx="1422400" cy="1146175"/>
            </a:xfrm>
            <a:custGeom>
              <a:avLst/>
              <a:gdLst/>
              <a:rect l="l" t="t" r="r" b="b"/>
              <a:pathLst>
                <a:path w="1422400" h="1146175">
                  <a:moveTo>
                    <a:pt x="641604" y="163830"/>
                  </a:moveTo>
                  <a:lnTo>
                    <a:pt x="647237" y="120297"/>
                  </a:lnTo>
                  <a:lnTo>
                    <a:pt x="663137" y="81167"/>
                  </a:lnTo>
                  <a:lnTo>
                    <a:pt x="687800" y="48006"/>
                  </a:lnTo>
                  <a:lnTo>
                    <a:pt x="719723" y="22380"/>
                  </a:lnTo>
                  <a:lnTo>
                    <a:pt x="757403" y="5856"/>
                  </a:lnTo>
                  <a:lnTo>
                    <a:pt x="799338" y="0"/>
                  </a:lnTo>
                  <a:lnTo>
                    <a:pt x="841272" y="5856"/>
                  </a:lnTo>
                  <a:lnTo>
                    <a:pt x="878952" y="22380"/>
                  </a:lnTo>
                  <a:lnTo>
                    <a:pt x="910875" y="48006"/>
                  </a:lnTo>
                  <a:lnTo>
                    <a:pt x="935538" y="81167"/>
                  </a:lnTo>
                  <a:lnTo>
                    <a:pt x="951438" y="120297"/>
                  </a:lnTo>
                  <a:lnTo>
                    <a:pt x="957072" y="163830"/>
                  </a:lnTo>
                  <a:lnTo>
                    <a:pt x="951438" y="207362"/>
                  </a:lnTo>
                  <a:lnTo>
                    <a:pt x="935538" y="246492"/>
                  </a:lnTo>
                  <a:lnTo>
                    <a:pt x="910875" y="279654"/>
                  </a:lnTo>
                  <a:lnTo>
                    <a:pt x="878952" y="305279"/>
                  </a:lnTo>
                  <a:lnTo>
                    <a:pt x="841272" y="321803"/>
                  </a:lnTo>
                  <a:lnTo>
                    <a:pt x="799338" y="327660"/>
                  </a:lnTo>
                  <a:lnTo>
                    <a:pt x="757403" y="321803"/>
                  </a:lnTo>
                  <a:lnTo>
                    <a:pt x="719723" y="305279"/>
                  </a:lnTo>
                  <a:lnTo>
                    <a:pt x="687800" y="279654"/>
                  </a:lnTo>
                  <a:lnTo>
                    <a:pt x="663137" y="246492"/>
                  </a:lnTo>
                  <a:lnTo>
                    <a:pt x="647237" y="207362"/>
                  </a:lnTo>
                  <a:lnTo>
                    <a:pt x="641604" y="163830"/>
                  </a:lnTo>
                  <a:close/>
                </a:path>
                <a:path w="1422400" h="1146175">
                  <a:moveTo>
                    <a:pt x="928116" y="591312"/>
                  </a:moveTo>
                  <a:lnTo>
                    <a:pt x="932092" y="545017"/>
                  </a:lnTo>
                  <a:lnTo>
                    <a:pt x="943556" y="501444"/>
                  </a:lnTo>
                  <a:lnTo>
                    <a:pt x="961813" y="461320"/>
                  </a:lnTo>
                  <a:lnTo>
                    <a:pt x="986165" y="425373"/>
                  </a:lnTo>
                  <a:lnTo>
                    <a:pt x="1015918" y="394331"/>
                  </a:lnTo>
                  <a:lnTo>
                    <a:pt x="1050374" y="368920"/>
                  </a:lnTo>
                  <a:lnTo>
                    <a:pt x="1088838" y="349869"/>
                  </a:lnTo>
                  <a:lnTo>
                    <a:pt x="1130613" y="337905"/>
                  </a:lnTo>
                  <a:lnTo>
                    <a:pt x="1175004" y="333756"/>
                  </a:lnTo>
                  <a:lnTo>
                    <a:pt x="1219394" y="337905"/>
                  </a:lnTo>
                  <a:lnTo>
                    <a:pt x="1261169" y="349869"/>
                  </a:lnTo>
                  <a:lnTo>
                    <a:pt x="1299633" y="368920"/>
                  </a:lnTo>
                  <a:lnTo>
                    <a:pt x="1334089" y="394331"/>
                  </a:lnTo>
                  <a:lnTo>
                    <a:pt x="1363842" y="425373"/>
                  </a:lnTo>
                  <a:lnTo>
                    <a:pt x="1388194" y="461320"/>
                  </a:lnTo>
                  <a:lnTo>
                    <a:pt x="1406451" y="501444"/>
                  </a:lnTo>
                  <a:lnTo>
                    <a:pt x="1417915" y="545017"/>
                  </a:lnTo>
                  <a:lnTo>
                    <a:pt x="1421892" y="591312"/>
                  </a:lnTo>
                  <a:lnTo>
                    <a:pt x="1417915" y="637606"/>
                  </a:lnTo>
                  <a:lnTo>
                    <a:pt x="1406451" y="681179"/>
                  </a:lnTo>
                  <a:lnTo>
                    <a:pt x="1388194" y="721303"/>
                  </a:lnTo>
                  <a:lnTo>
                    <a:pt x="1363842" y="757250"/>
                  </a:lnTo>
                  <a:lnTo>
                    <a:pt x="1334089" y="788292"/>
                  </a:lnTo>
                  <a:lnTo>
                    <a:pt x="1299633" y="813703"/>
                  </a:lnTo>
                  <a:lnTo>
                    <a:pt x="1261169" y="832754"/>
                  </a:lnTo>
                  <a:lnTo>
                    <a:pt x="1219394" y="844718"/>
                  </a:lnTo>
                  <a:lnTo>
                    <a:pt x="1175004" y="848868"/>
                  </a:lnTo>
                  <a:lnTo>
                    <a:pt x="1130613" y="844718"/>
                  </a:lnTo>
                  <a:lnTo>
                    <a:pt x="1088838" y="832754"/>
                  </a:lnTo>
                  <a:lnTo>
                    <a:pt x="1050374" y="813703"/>
                  </a:lnTo>
                  <a:lnTo>
                    <a:pt x="1015918" y="788292"/>
                  </a:lnTo>
                  <a:lnTo>
                    <a:pt x="986165" y="757250"/>
                  </a:lnTo>
                  <a:lnTo>
                    <a:pt x="961813" y="721303"/>
                  </a:lnTo>
                  <a:lnTo>
                    <a:pt x="943556" y="681179"/>
                  </a:lnTo>
                  <a:lnTo>
                    <a:pt x="932092" y="637606"/>
                  </a:lnTo>
                  <a:lnTo>
                    <a:pt x="928116" y="591312"/>
                  </a:lnTo>
                  <a:close/>
                </a:path>
                <a:path w="1422400" h="1146175">
                  <a:moveTo>
                    <a:pt x="0" y="851154"/>
                  </a:moveTo>
                  <a:lnTo>
                    <a:pt x="3701" y="803333"/>
                  </a:lnTo>
                  <a:lnTo>
                    <a:pt x="14417" y="757964"/>
                  </a:lnTo>
                  <a:lnTo>
                    <a:pt x="31563" y="715655"/>
                  </a:lnTo>
                  <a:lnTo>
                    <a:pt x="54559" y="677015"/>
                  </a:lnTo>
                  <a:lnTo>
                    <a:pt x="82819" y="642651"/>
                  </a:lnTo>
                  <a:lnTo>
                    <a:pt x="115763" y="613172"/>
                  </a:lnTo>
                  <a:lnTo>
                    <a:pt x="152805" y="589185"/>
                  </a:lnTo>
                  <a:lnTo>
                    <a:pt x="193365" y="571298"/>
                  </a:lnTo>
                  <a:lnTo>
                    <a:pt x="236858" y="560121"/>
                  </a:lnTo>
                  <a:lnTo>
                    <a:pt x="282702" y="556260"/>
                  </a:lnTo>
                  <a:lnTo>
                    <a:pt x="328545" y="560121"/>
                  </a:lnTo>
                  <a:lnTo>
                    <a:pt x="372038" y="571298"/>
                  </a:lnTo>
                  <a:lnTo>
                    <a:pt x="412598" y="589185"/>
                  </a:lnTo>
                  <a:lnTo>
                    <a:pt x="449640" y="613172"/>
                  </a:lnTo>
                  <a:lnTo>
                    <a:pt x="482584" y="642651"/>
                  </a:lnTo>
                  <a:lnTo>
                    <a:pt x="510844" y="677015"/>
                  </a:lnTo>
                  <a:lnTo>
                    <a:pt x="533840" y="715655"/>
                  </a:lnTo>
                  <a:lnTo>
                    <a:pt x="550986" y="757964"/>
                  </a:lnTo>
                  <a:lnTo>
                    <a:pt x="561702" y="803333"/>
                  </a:lnTo>
                  <a:lnTo>
                    <a:pt x="565404" y="851154"/>
                  </a:lnTo>
                  <a:lnTo>
                    <a:pt x="561702" y="898974"/>
                  </a:lnTo>
                  <a:lnTo>
                    <a:pt x="550986" y="944343"/>
                  </a:lnTo>
                  <a:lnTo>
                    <a:pt x="533840" y="986652"/>
                  </a:lnTo>
                  <a:lnTo>
                    <a:pt x="510844" y="1025292"/>
                  </a:lnTo>
                  <a:lnTo>
                    <a:pt x="482584" y="1059656"/>
                  </a:lnTo>
                  <a:lnTo>
                    <a:pt x="449640" y="1089135"/>
                  </a:lnTo>
                  <a:lnTo>
                    <a:pt x="412598" y="1113122"/>
                  </a:lnTo>
                  <a:lnTo>
                    <a:pt x="372038" y="1131009"/>
                  </a:lnTo>
                  <a:lnTo>
                    <a:pt x="328545" y="1142186"/>
                  </a:lnTo>
                  <a:lnTo>
                    <a:pt x="282702" y="1146048"/>
                  </a:lnTo>
                  <a:lnTo>
                    <a:pt x="236858" y="1142186"/>
                  </a:lnTo>
                  <a:lnTo>
                    <a:pt x="193365" y="1131009"/>
                  </a:lnTo>
                  <a:lnTo>
                    <a:pt x="152805" y="1113122"/>
                  </a:lnTo>
                  <a:lnTo>
                    <a:pt x="115763" y="1089135"/>
                  </a:lnTo>
                  <a:lnTo>
                    <a:pt x="82819" y="1059656"/>
                  </a:lnTo>
                  <a:lnTo>
                    <a:pt x="54559" y="1025292"/>
                  </a:lnTo>
                  <a:lnTo>
                    <a:pt x="31563" y="986652"/>
                  </a:lnTo>
                  <a:lnTo>
                    <a:pt x="14417" y="944343"/>
                  </a:lnTo>
                  <a:lnTo>
                    <a:pt x="3701" y="898974"/>
                  </a:lnTo>
                  <a:lnTo>
                    <a:pt x="0" y="8511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2944368" y="4820411"/>
              <a:ext cx="421005" cy="441959"/>
            </a:xfrm>
            <a:custGeom>
              <a:avLst/>
              <a:gdLst/>
              <a:rect l="l" t="t" r="r" b="b"/>
              <a:pathLst>
                <a:path w="421004" h="441960">
                  <a:moveTo>
                    <a:pt x="210312" y="0"/>
                  </a:moveTo>
                  <a:lnTo>
                    <a:pt x="162072" y="5836"/>
                  </a:lnTo>
                  <a:lnTo>
                    <a:pt x="117798" y="22460"/>
                  </a:lnTo>
                  <a:lnTo>
                    <a:pt x="78750" y="48545"/>
                  </a:lnTo>
                  <a:lnTo>
                    <a:pt x="46186" y="82766"/>
                  </a:lnTo>
                  <a:lnTo>
                    <a:pt x="21367" y="123797"/>
                  </a:lnTo>
                  <a:lnTo>
                    <a:pt x="5551" y="170310"/>
                  </a:lnTo>
                  <a:lnTo>
                    <a:pt x="0" y="220980"/>
                  </a:lnTo>
                  <a:lnTo>
                    <a:pt x="5551" y="271649"/>
                  </a:lnTo>
                  <a:lnTo>
                    <a:pt x="21367" y="318162"/>
                  </a:lnTo>
                  <a:lnTo>
                    <a:pt x="46186" y="359193"/>
                  </a:lnTo>
                  <a:lnTo>
                    <a:pt x="78750" y="393414"/>
                  </a:lnTo>
                  <a:lnTo>
                    <a:pt x="117798" y="419499"/>
                  </a:lnTo>
                  <a:lnTo>
                    <a:pt x="162072" y="436123"/>
                  </a:lnTo>
                  <a:lnTo>
                    <a:pt x="210312" y="441959"/>
                  </a:lnTo>
                  <a:lnTo>
                    <a:pt x="258551" y="436123"/>
                  </a:lnTo>
                  <a:lnTo>
                    <a:pt x="302825" y="419499"/>
                  </a:lnTo>
                  <a:lnTo>
                    <a:pt x="341873" y="393414"/>
                  </a:lnTo>
                  <a:lnTo>
                    <a:pt x="374437" y="359193"/>
                  </a:lnTo>
                  <a:lnTo>
                    <a:pt x="399256" y="318162"/>
                  </a:lnTo>
                  <a:lnTo>
                    <a:pt x="415072" y="271649"/>
                  </a:lnTo>
                  <a:lnTo>
                    <a:pt x="420623" y="220980"/>
                  </a:lnTo>
                  <a:lnTo>
                    <a:pt x="415072" y="170310"/>
                  </a:lnTo>
                  <a:lnTo>
                    <a:pt x="399256" y="123797"/>
                  </a:lnTo>
                  <a:lnTo>
                    <a:pt x="374437" y="82766"/>
                  </a:lnTo>
                  <a:lnTo>
                    <a:pt x="341873" y="48545"/>
                  </a:lnTo>
                  <a:lnTo>
                    <a:pt x="302825" y="22460"/>
                  </a:lnTo>
                  <a:lnTo>
                    <a:pt x="258551" y="5836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2944368" y="4820411"/>
              <a:ext cx="421005" cy="441959"/>
            </a:xfrm>
            <a:custGeom>
              <a:avLst/>
              <a:gdLst/>
              <a:rect l="l" t="t" r="r" b="b"/>
              <a:pathLst>
                <a:path w="421004" h="441960">
                  <a:moveTo>
                    <a:pt x="0" y="220980"/>
                  </a:moveTo>
                  <a:lnTo>
                    <a:pt x="5551" y="170310"/>
                  </a:lnTo>
                  <a:lnTo>
                    <a:pt x="21367" y="123797"/>
                  </a:lnTo>
                  <a:lnTo>
                    <a:pt x="46186" y="82766"/>
                  </a:lnTo>
                  <a:lnTo>
                    <a:pt x="78750" y="48545"/>
                  </a:lnTo>
                  <a:lnTo>
                    <a:pt x="117798" y="22460"/>
                  </a:lnTo>
                  <a:lnTo>
                    <a:pt x="162072" y="5836"/>
                  </a:lnTo>
                  <a:lnTo>
                    <a:pt x="210312" y="0"/>
                  </a:lnTo>
                  <a:lnTo>
                    <a:pt x="258551" y="5836"/>
                  </a:lnTo>
                  <a:lnTo>
                    <a:pt x="302825" y="22460"/>
                  </a:lnTo>
                  <a:lnTo>
                    <a:pt x="341873" y="48545"/>
                  </a:lnTo>
                  <a:lnTo>
                    <a:pt x="374437" y="82766"/>
                  </a:lnTo>
                  <a:lnTo>
                    <a:pt x="399256" y="123797"/>
                  </a:lnTo>
                  <a:lnTo>
                    <a:pt x="415072" y="170310"/>
                  </a:lnTo>
                  <a:lnTo>
                    <a:pt x="420623" y="220980"/>
                  </a:lnTo>
                  <a:lnTo>
                    <a:pt x="415072" y="271649"/>
                  </a:lnTo>
                  <a:lnTo>
                    <a:pt x="399256" y="318162"/>
                  </a:lnTo>
                  <a:lnTo>
                    <a:pt x="374437" y="359193"/>
                  </a:lnTo>
                  <a:lnTo>
                    <a:pt x="341873" y="393414"/>
                  </a:lnTo>
                  <a:lnTo>
                    <a:pt x="302825" y="419499"/>
                  </a:lnTo>
                  <a:lnTo>
                    <a:pt x="258551" y="436123"/>
                  </a:lnTo>
                  <a:lnTo>
                    <a:pt x="210312" y="441959"/>
                  </a:lnTo>
                  <a:lnTo>
                    <a:pt x="162072" y="436123"/>
                  </a:lnTo>
                  <a:lnTo>
                    <a:pt x="117798" y="419499"/>
                  </a:lnTo>
                  <a:lnTo>
                    <a:pt x="78750" y="393414"/>
                  </a:lnTo>
                  <a:lnTo>
                    <a:pt x="46186" y="359193"/>
                  </a:lnTo>
                  <a:lnTo>
                    <a:pt x="21367" y="318162"/>
                  </a:lnTo>
                  <a:lnTo>
                    <a:pt x="5551" y="271649"/>
                  </a:lnTo>
                  <a:lnTo>
                    <a:pt x="0" y="22098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7776" y="4858511"/>
              <a:ext cx="314325" cy="327660"/>
            </a:xfrm>
            <a:custGeom>
              <a:avLst/>
              <a:gdLst/>
              <a:rect l="l" t="t" r="r" b="b"/>
              <a:pathLst>
                <a:path w="314325" h="327660">
                  <a:moveTo>
                    <a:pt x="156972" y="0"/>
                  </a:moveTo>
                  <a:lnTo>
                    <a:pt x="107338" y="8357"/>
                  </a:lnTo>
                  <a:lnTo>
                    <a:pt x="64245" y="31626"/>
                  </a:lnTo>
                  <a:lnTo>
                    <a:pt x="30272" y="67098"/>
                  </a:lnTo>
                  <a:lnTo>
                    <a:pt x="7997" y="112068"/>
                  </a:lnTo>
                  <a:lnTo>
                    <a:pt x="0" y="163830"/>
                  </a:lnTo>
                  <a:lnTo>
                    <a:pt x="7997" y="215591"/>
                  </a:lnTo>
                  <a:lnTo>
                    <a:pt x="30272" y="260561"/>
                  </a:lnTo>
                  <a:lnTo>
                    <a:pt x="64245" y="296033"/>
                  </a:lnTo>
                  <a:lnTo>
                    <a:pt x="107338" y="319302"/>
                  </a:lnTo>
                  <a:lnTo>
                    <a:pt x="156972" y="327660"/>
                  </a:lnTo>
                  <a:lnTo>
                    <a:pt x="206605" y="319302"/>
                  </a:lnTo>
                  <a:lnTo>
                    <a:pt x="249698" y="296033"/>
                  </a:lnTo>
                  <a:lnTo>
                    <a:pt x="283671" y="260561"/>
                  </a:lnTo>
                  <a:lnTo>
                    <a:pt x="305946" y="215591"/>
                  </a:lnTo>
                  <a:lnTo>
                    <a:pt x="313944" y="163830"/>
                  </a:lnTo>
                  <a:lnTo>
                    <a:pt x="305946" y="112068"/>
                  </a:lnTo>
                  <a:lnTo>
                    <a:pt x="283671" y="67098"/>
                  </a:lnTo>
                  <a:lnTo>
                    <a:pt x="249698" y="31626"/>
                  </a:lnTo>
                  <a:lnTo>
                    <a:pt x="206605" y="835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7776" y="4858511"/>
              <a:ext cx="314325" cy="327660"/>
            </a:xfrm>
            <a:custGeom>
              <a:avLst/>
              <a:gdLst/>
              <a:rect l="l" t="t" r="r" b="b"/>
              <a:pathLst>
                <a:path w="314325" h="327660">
                  <a:moveTo>
                    <a:pt x="0" y="163830"/>
                  </a:moveTo>
                  <a:lnTo>
                    <a:pt x="7997" y="112068"/>
                  </a:lnTo>
                  <a:lnTo>
                    <a:pt x="30272" y="67098"/>
                  </a:lnTo>
                  <a:lnTo>
                    <a:pt x="64245" y="31626"/>
                  </a:lnTo>
                  <a:lnTo>
                    <a:pt x="107338" y="8357"/>
                  </a:lnTo>
                  <a:lnTo>
                    <a:pt x="156972" y="0"/>
                  </a:lnTo>
                  <a:lnTo>
                    <a:pt x="206605" y="8357"/>
                  </a:lnTo>
                  <a:lnTo>
                    <a:pt x="249698" y="31626"/>
                  </a:lnTo>
                  <a:lnTo>
                    <a:pt x="283671" y="67098"/>
                  </a:lnTo>
                  <a:lnTo>
                    <a:pt x="305946" y="112068"/>
                  </a:lnTo>
                  <a:lnTo>
                    <a:pt x="313944" y="163830"/>
                  </a:lnTo>
                  <a:lnTo>
                    <a:pt x="305946" y="215591"/>
                  </a:lnTo>
                  <a:lnTo>
                    <a:pt x="283671" y="260561"/>
                  </a:lnTo>
                  <a:lnTo>
                    <a:pt x="249698" y="296033"/>
                  </a:lnTo>
                  <a:lnTo>
                    <a:pt x="206605" y="319302"/>
                  </a:lnTo>
                  <a:lnTo>
                    <a:pt x="156972" y="327660"/>
                  </a:lnTo>
                  <a:lnTo>
                    <a:pt x="107338" y="319302"/>
                  </a:lnTo>
                  <a:lnTo>
                    <a:pt x="64245" y="296033"/>
                  </a:lnTo>
                  <a:lnTo>
                    <a:pt x="30272" y="260561"/>
                  </a:lnTo>
                  <a:lnTo>
                    <a:pt x="7997" y="215591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200" y="4600955"/>
              <a:ext cx="314325" cy="326390"/>
            </a:xfrm>
            <a:custGeom>
              <a:avLst/>
              <a:gdLst/>
              <a:rect l="l" t="t" r="r" b="b"/>
              <a:pathLst>
                <a:path w="314325" h="326389">
                  <a:moveTo>
                    <a:pt x="156972" y="0"/>
                  </a:moveTo>
                  <a:lnTo>
                    <a:pt x="107338" y="8314"/>
                  </a:lnTo>
                  <a:lnTo>
                    <a:pt x="64245" y="31467"/>
                  </a:lnTo>
                  <a:lnTo>
                    <a:pt x="30272" y="66769"/>
                  </a:lnTo>
                  <a:lnTo>
                    <a:pt x="7997" y="111532"/>
                  </a:lnTo>
                  <a:lnTo>
                    <a:pt x="0" y="163068"/>
                  </a:lnTo>
                  <a:lnTo>
                    <a:pt x="7997" y="214603"/>
                  </a:lnTo>
                  <a:lnTo>
                    <a:pt x="30272" y="259366"/>
                  </a:lnTo>
                  <a:lnTo>
                    <a:pt x="64245" y="294668"/>
                  </a:lnTo>
                  <a:lnTo>
                    <a:pt x="107338" y="317821"/>
                  </a:lnTo>
                  <a:lnTo>
                    <a:pt x="156972" y="326136"/>
                  </a:lnTo>
                  <a:lnTo>
                    <a:pt x="206605" y="317821"/>
                  </a:lnTo>
                  <a:lnTo>
                    <a:pt x="249698" y="294668"/>
                  </a:lnTo>
                  <a:lnTo>
                    <a:pt x="283671" y="259366"/>
                  </a:lnTo>
                  <a:lnTo>
                    <a:pt x="305946" y="214603"/>
                  </a:lnTo>
                  <a:lnTo>
                    <a:pt x="313944" y="163068"/>
                  </a:lnTo>
                  <a:lnTo>
                    <a:pt x="305946" y="111532"/>
                  </a:lnTo>
                  <a:lnTo>
                    <a:pt x="283671" y="66769"/>
                  </a:lnTo>
                  <a:lnTo>
                    <a:pt x="249698" y="31467"/>
                  </a:lnTo>
                  <a:lnTo>
                    <a:pt x="206605" y="8314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200" y="4600955"/>
              <a:ext cx="314325" cy="326390"/>
            </a:xfrm>
            <a:custGeom>
              <a:avLst/>
              <a:gdLst/>
              <a:rect l="l" t="t" r="r" b="b"/>
              <a:pathLst>
                <a:path w="314325" h="326389">
                  <a:moveTo>
                    <a:pt x="0" y="163068"/>
                  </a:moveTo>
                  <a:lnTo>
                    <a:pt x="7997" y="111532"/>
                  </a:lnTo>
                  <a:lnTo>
                    <a:pt x="30272" y="66769"/>
                  </a:lnTo>
                  <a:lnTo>
                    <a:pt x="64245" y="31467"/>
                  </a:lnTo>
                  <a:lnTo>
                    <a:pt x="107338" y="8314"/>
                  </a:lnTo>
                  <a:lnTo>
                    <a:pt x="156972" y="0"/>
                  </a:lnTo>
                  <a:lnTo>
                    <a:pt x="206605" y="8314"/>
                  </a:lnTo>
                  <a:lnTo>
                    <a:pt x="249698" y="31467"/>
                  </a:lnTo>
                  <a:lnTo>
                    <a:pt x="283671" y="66769"/>
                  </a:lnTo>
                  <a:lnTo>
                    <a:pt x="305946" y="111532"/>
                  </a:lnTo>
                  <a:lnTo>
                    <a:pt x="313944" y="163068"/>
                  </a:lnTo>
                  <a:lnTo>
                    <a:pt x="305946" y="214603"/>
                  </a:lnTo>
                  <a:lnTo>
                    <a:pt x="283671" y="259366"/>
                  </a:lnTo>
                  <a:lnTo>
                    <a:pt x="249698" y="294668"/>
                  </a:lnTo>
                  <a:lnTo>
                    <a:pt x="206605" y="317821"/>
                  </a:lnTo>
                  <a:lnTo>
                    <a:pt x="156972" y="326136"/>
                  </a:lnTo>
                  <a:lnTo>
                    <a:pt x="107338" y="317821"/>
                  </a:lnTo>
                  <a:lnTo>
                    <a:pt x="64245" y="294668"/>
                  </a:lnTo>
                  <a:lnTo>
                    <a:pt x="30272" y="259366"/>
                  </a:lnTo>
                  <a:lnTo>
                    <a:pt x="7997" y="214603"/>
                  </a:lnTo>
                  <a:lnTo>
                    <a:pt x="0" y="1630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24456" y="4303775"/>
              <a:ext cx="492759" cy="513715"/>
            </a:xfrm>
            <a:custGeom>
              <a:avLst/>
              <a:gdLst/>
              <a:rect l="l" t="t" r="r" b="b"/>
              <a:pathLst>
                <a:path w="492760" h="513714">
                  <a:moveTo>
                    <a:pt x="246125" y="0"/>
                  </a:moveTo>
                  <a:lnTo>
                    <a:pt x="201895" y="4136"/>
                  </a:lnTo>
                  <a:lnTo>
                    <a:pt x="160261" y="16061"/>
                  </a:lnTo>
                  <a:lnTo>
                    <a:pt x="121919" y="35051"/>
                  </a:lnTo>
                  <a:lnTo>
                    <a:pt x="87567" y="60383"/>
                  </a:lnTo>
                  <a:lnTo>
                    <a:pt x="57899" y="91330"/>
                  </a:lnTo>
                  <a:lnTo>
                    <a:pt x="33612" y="127169"/>
                  </a:lnTo>
                  <a:lnTo>
                    <a:pt x="15403" y="167175"/>
                  </a:lnTo>
                  <a:lnTo>
                    <a:pt x="3966" y="210625"/>
                  </a:lnTo>
                  <a:lnTo>
                    <a:pt x="0" y="256794"/>
                  </a:lnTo>
                  <a:lnTo>
                    <a:pt x="3966" y="302962"/>
                  </a:lnTo>
                  <a:lnTo>
                    <a:pt x="15403" y="346412"/>
                  </a:lnTo>
                  <a:lnTo>
                    <a:pt x="33612" y="386418"/>
                  </a:lnTo>
                  <a:lnTo>
                    <a:pt x="57899" y="422257"/>
                  </a:lnTo>
                  <a:lnTo>
                    <a:pt x="87567" y="453204"/>
                  </a:lnTo>
                  <a:lnTo>
                    <a:pt x="121919" y="478536"/>
                  </a:lnTo>
                  <a:lnTo>
                    <a:pt x="160261" y="497526"/>
                  </a:lnTo>
                  <a:lnTo>
                    <a:pt x="201895" y="509451"/>
                  </a:lnTo>
                  <a:lnTo>
                    <a:pt x="246125" y="513588"/>
                  </a:lnTo>
                  <a:lnTo>
                    <a:pt x="290356" y="509451"/>
                  </a:lnTo>
                  <a:lnTo>
                    <a:pt x="331990" y="497526"/>
                  </a:lnTo>
                  <a:lnTo>
                    <a:pt x="370332" y="478536"/>
                  </a:lnTo>
                  <a:lnTo>
                    <a:pt x="404684" y="453204"/>
                  </a:lnTo>
                  <a:lnTo>
                    <a:pt x="434352" y="422257"/>
                  </a:lnTo>
                  <a:lnTo>
                    <a:pt x="458639" y="386418"/>
                  </a:lnTo>
                  <a:lnTo>
                    <a:pt x="476848" y="346412"/>
                  </a:lnTo>
                  <a:lnTo>
                    <a:pt x="488285" y="302962"/>
                  </a:lnTo>
                  <a:lnTo>
                    <a:pt x="492251" y="256794"/>
                  </a:lnTo>
                  <a:lnTo>
                    <a:pt x="488285" y="210625"/>
                  </a:lnTo>
                  <a:lnTo>
                    <a:pt x="476848" y="167175"/>
                  </a:lnTo>
                  <a:lnTo>
                    <a:pt x="458639" y="127169"/>
                  </a:lnTo>
                  <a:lnTo>
                    <a:pt x="434352" y="91330"/>
                  </a:lnTo>
                  <a:lnTo>
                    <a:pt x="404684" y="60383"/>
                  </a:lnTo>
                  <a:lnTo>
                    <a:pt x="370332" y="35051"/>
                  </a:lnTo>
                  <a:lnTo>
                    <a:pt x="331990" y="16061"/>
                  </a:lnTo>
                  <a:lnTo>
                    <a:pt x="290356" y="4136"/>
                  </a:lnTo>
                  <a:lnTo>
                    <a:pt x="246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4456" y="4303775"/>
              <a:ext cx="492759" cy="513715"/>
            </a:xfrm>
            <a:custGeom>
              <a:avLst/>
              <a:gdLst/>
              <a:rect l="l" t="t" r="r" b="b"/>
              <a:pathLst>
                <a:path w="492760" h="513714">
                  <a:moveTo>
                    <a:pt x="0" y="256794"/>
                  </a:moveTo>
                  <a:lnTo>
                    <a:pt x="3966" y="210625"/>
                  </a:lnTo>
                  <a:lnTo>
                    <a:pt x="15403" y="167175"/>
                  </a:lnTo>
                  <a:lnTo>
                    <a:pt x="33612" y="127169"/>
                  </a:lnTo>
                  <a:lnTo>
                    <a:pt x="57899" y="91330"/>
                  </a:lnTo>
                  <a:lnTo>
                    <a:pt x="87567" y="60383"/>
                  </a:lnTo>
                  <a:lnTo>
                    <a:pt x="121919" y="35051"/>
                  </a:lnTo>
                  <a:lnTo>
                    <a:pt x="160261" y="16061"/>
                  </a:lnTo>
                  <a:lnTo>
                    <a:pt x="201895" y="4136"/>
                  </a:lnTo>
                  <a:lnTo>
                    <a:pt x="246125" y="0"/>
                  </a:lnTo>
                  <a:lnTo>
                    <a:pt x="290356" y="4136"/>
                  </a:lnTo>
                  <a:lnTo>
                    <a:pt x="331990" y="16061"/>
                  </a:lnTo>
                  <a:lnTo>
                    <a:pt x="370332" y="35051"/>
                  </a:lnTo>
                  <a:lnTo>
                    <a:pt x="404684" y="60383"/>
                  </a:lnTo>
                  <a:lnTo>
                    <a:pt x="434352" y="91330"/>
                  </a:lnTo>
                  <a:lnTo>
                    <a:pt x="458639" y="127169"/>
                  </a:lnTo>
                  <a:lnTo>
                    <a:pt x="476848" y="167175"/>
                  </a:lnTo>
                  <a:lnTo>
                    <a:pt x="488285" y="210625"/>
                  </a:lnTo>
                  <a:lnTo>
                    <a:pt x="492251" y="256794"/>
                  </a:lnTo>
                  <a:lnTo>
                    <a:pt x="488285" y="302962"/>
                  </a:lnTo>
                  <a:lnTo>
                    <a:pt x="476848" y="346412"/>
                  </a:lnTo>
                  <a:lnTo>
                    <a:pt x="458639" y="386418"/>
                  </a:lnTo>
                  <a:lnTo>
                    <a:pt x="434352" y="422257"/>
                  </a:lnTo>
                  <a:lnTo>
                    <a:pt x="404684" y="453204"/>
                  </a:lnTo>
                  <a:lnTo>
                    <a:pt x="370332" y="478536"/>
                  </a:lnTo>
                  <a:lnTo>
                    <a:pt x="331990" y="497526"/>
                  </a:lnTo>
                  <a:lnTo>
                    <a:pt x="290356" y="509451"/>
                  </a:lnTo>
                  <a:lnTo>
                    <a:pt x="246125" y="513588"/>
                  </a:lnTo>
                  <a:lnTo>
                    <a:pt x="201895" y="509451"/>
                  </a:lnTo>
                  <a:lnTo>
                    <a:pt x="160261" y="497526"/>
                  </a:lnTo>
                  <a:lnTo>
                    <a:pt x="121919" y="478536"/>
                  </a:lnTo>
                  <a:lnTo>
                    <a:pt x="87567" y="453204"/>
                  </a:lnTo>
                  <a:lnTo>
                    <a:pt x="57899" y="422257"/>
                  </a:lnTo>
                  <a:lnTo>
                    <a:pt x="33612" y="386418"/>
                  </a:lnTo>
                  <a:lnTo>
                    <a:pt x="15403" y="346412"/>
                  </a:lnTo>
                  <a:lnTo>
                    <a:pt x="3966" y="302962"/>
                  </a:lnTo>
                  <a:lnTo>
                    <a:pt x="0" y="2567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1176" y="4896611"/>
              <a:ext cx="495300" cy="513715"/>
            </a:xfrm>
            <a:custGeom>
              <a:avLst/>
              <a:gdLst/>
              <a:rect l="l" t="t" r="r" b="b"/>
              <a:pathLst>
                <a:path w="495300" h="513714">
                  <a:moveTo>
                    <a:pt x="247650" y="0"/>
                  </a:moveTo>
                  <a:lnTo>
                    <a:pt x="203133" y="4136"/>
                  </a:lnTo>
                  <a:lnTo>
                    <a:pt x="161234" y="16061"/>
                  </a:lnTo>
                  <a:lnTo>
                    <a:pt x="122653" y="35051"/>
                  </a:lnTo>
                  <a:lnTo>
                    <a:pt x="88089" y="60383"/>
                  </a:lnTo>
                  <a:lnTo>
                    <a:pt x="58242" y="91330"/>
                  </a:lnTo>
                  <a:lnTo>
                    <a:pt x="33810" y="127169"/>
                  </a:lnTo>
                  <a:lnTo>
                    <a:pt x="15492" y="167175"/>
                  </a:lnTo>
                  <a:lnTo>
                    <a:pt x="3989" y="210625"/>
                  </a:lnTo>
                  <a:lnTo>
                    <a:pt x="0" y="256794"/>
                  </a:lnTo>
                  <a:lnTo>
                    <a:pt x="3989" y="302962"/>
                  </a:lnTo>
                  <a:lnTo>
                    <a:pt x="15492" y="346412"/>
                  </a:lnTo>
                  <a:lnTo>
                    <a:pt x="33810" y="386418"/>
                  </a:lnTo>
                  <a:lnTo>
                    <a:pt x="58242" y="422257"/>
                  </a:lnTo>
                  <a:lnTo>
                    <a:pt x="88089" y="453204"/>
                  </a:lnTo>
                  <a:lnTo>
                    <a:pt x="122653" y="478535"/>
                  </a:lnTo>
                  <a:lnTo>
                    <a:pt x="161234" y="497526"/>
                  </a:lnTo>
                  <a:lnTo>
                    <a:pt x="203133" y="509451"/>
                  </a:lnTo>
                  <a:lnTo>
                    <a:pt x="247650" y="513588"/>
                  </a:lnTo>
                  <a:lnTo>
                    <a:pt x="292166" y="509451"/>
                  </a:lnTo>
                  <a:lnTo>
                    <a:pt x="334065" y="497526"/>
                  </a:lnTo>
                  <a:lnTo>
                    <a:pt x="372646" y="478536"/>
                  </a:lnTo>
                  <a:lnTo>
                    <a:pt x="407210" y="453204"/>
                  </a:lnTo>
                  <a:lnTo>
                    <a:pt x="437057" y="422257"/>
                  </a:lnTo>
                  <a:lnTo>
                    <a:pt x="461489" y="386418"/>
                  </a:lnTo>
                  <a:lnTo>
                    <a:pt x="479807" y="346412"/>
                  </a:lnTo>
                  <a:lnTo>
                    <a:pt x="491310" y="302962"/>
                  </a:lnTo>
                  <a:lnTo>
                    <a:pt x="495300" y="256794"/>
                  </a:lnTo>
                  <a:lnTo>
                    <a:pt x="491310" y="210625"/>
                  </a:lnTo>
                  <a:lnTo>
                    <a:pt x="479807" y="167175"/>
                  </a:lnTo>
                  <a:lnTo>
                    <a:pt x="461489" y="127169"/>
                  </a:lnTo>
                  <a:lnTo>
                    <a:pt x="437057" y="91330"/>
                  </a:lnTo>
                  <a:lnTo>
                    <a:pt x="407210" y="60383"/>
                  </a:lnTo>
                  <a:lnTo>
                    <a:pt x="372646" y="35051"/>
                  </a:lnTo>
                  <a:lnTo>
                    <a:pt x="334065" y="16061"/>
                  </a:lnTo>
                  <a:lnTo>
                    <a:pt x="292166" y="4136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1176" y="4896611"/>
              <a:ext cx="495300" cy="513715"/>
            </a:xfrm>
            <a:custGeom>
              <a:avLst/>
              <a:gdLst/>
              <a:rect l="l" t="t" r="r" b="b"/>
              <a:pathLst>
                <a:path w="495300" h="513714">
                  <a:moveTo>
                    <a:pt x="0" y="256794"/>
                  </a:moveTo>
                  <a:lnTo>
                    <a:pt x="3989" y="210625"/>
                  </a:lnTo>
                  <a:lnTo>
                    <a:pt x="15492" y="167175"/>
                  </a:lnTo>
                  <a:lnTo>
                    <a:pt x="33810" y="127169"/>
                  </a:lnTo>
                  <a:lnTo>
                    <a:pt x="58242" y="91330"/>
                  </a:lnTo>
                  <a:lnTo>
                    <a:pt x="88089" y="60383"/>
                  </a:lnTo>
                  <a:lnTo>
                    <a:pt x="122653" y="35051"/>
                  </a:lnTo>
                  <a:lnTo>
                    <a:pt x="161234" y="16061"/>
                  </a:lnTo>
                  <a:lnTo>
                    <a:pt x="203133" y="4136"/>
                  </a:lnTo>
                  <a:lnTo>
                    <a:pt x="247650" y="0"/>
                  </a:lnTo>
                  <a:lnTo>
                    <a:pt x="292166" y="4136"/>
                  </a:lnTo>
                  <a:lnTo>
                    <a:pt x="334065" y="16061"/>
                  </a:lnTo>
                  <a:lnTo>
                    <a:pt x="372646" y="35051"/>
                  </a:lnTo>
                  <a:lnTo>
                    <a:pt x="407210" y="60383"/>
                  </a:lnTo>
                  <a:lnTo>
                    <a:pt x="437057" y="91330"/>
                  </a:lnTo>
                  <a:lnTo>
                    <a:pt x="461489" y="127169"/>
                  </a:lnTo>
                  <a:lnTo>
                    <a:pt x="479807" y="167175"/>
                  </a:lnTo>
                  <a:lnTo>
                    <a:pt x="491310" y="210625"/>
                  </a:lnTo>
                  <a:lnTo>
                    <a:pt x="495300" y="256794"/>
                  </a:lnTo>
                  <a:lnTo>
                    <a:pt x="491310" y="302962"/>
                  </a:lnTo>
                  <a:lnTo>
                    <a:pt x="479807" y="346412"/>
                  </a:lnTo>
                  <a:lnTo>
                    <a:pt x="461489" y="386418"/>
                  </a:lnTo>
                  <a:lnTo>
                    <a:pt x="437057" y="422257"/>
                  </a:lnTo>
                  <a:lnTo>
                    <a:pt x="407210" y="453204"/>
                  </a:lnTo>
                  <a:lnTo>
                    <a:pt x="372646" y="478536"/>
                  </a:lnTo>
                  <a:lnTo>
                    <a:pt x="334065" y="497526"/>
                  </a:lnTo>
                  <a:lnTo>
                    <a:pt x="292166" y="509451"/>
                  </a:lnTo>
                  <a:lnTo>
                    <a:pt x="247650" y="513588"/>
                  </a:lnTo>
                  <a:lnTo>
                    <a:pt x="203133" y="509451"/>
                  </a:lnTo>
                  <a:lnTo>
                    <a:pt x="161234" y="497526"/>
                  </a:lnTo>
                  <a:lnTo>
                    <a:pt x="122653" y="478535"/>
                  </a:lnTo>
                  <a:lnTo>
                    <a:pt x="88089" y="453204"/>
                  </a:lnTo>
                  <a:lnTo>
                    <a:pt x="58242" y="422257"/>
                  </a:lnTo>
                  <a:lnTo>
                    <a:pt x="33810" y="386418"/>
                  </a:lnTo>
                  <a:lnTo>
                    <a:pt x="15492" y="346412"/>
                  </a:lnTo>
                  <a:lnTo>
                    <a:pt x="3989" y="302962"/>
                  </a:lnTo>
                  <a:lnTo>
                    <a:pt x="0" y="2567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3157728" y="4338827"/>
              <a:ext cx="387350" cy="403860"/>
            </a:xfrm>
            <a:custGeom>
              <a:avLst/>
              <a:gdLst/>
              <a:rect l="l" t="t" r="r" b="b"/>
              <a:pathLst>
                <a:path w="387350" h="403860">
                  <a:moveTo>
                    <a:pt x="193548" y="0"/>
                  </a:moveTo>
                  <a:lnTo>
                    <a:pt x="149156" y="5333"/>
                  </a:lnTo>
                  <a:lnTo>
                    <a:pt x="108412" y="20527"/>
                  </a:lnTo>
                  <a:lnTo>
                    <a:pt x="72476" y="44367"/>
                  </a:lnTo>
                  <a:lnTo>
                    <a:pt x="42507" y="75640"/>
                  </a:lnTo>
                  <a:lnTo>
                    <a:pt x="19665" y="113133"/>
                  </a:lnTo>
                  <a:lnTo>
                    <a:pt x="5109" y="155634"/>
                  </a:lnTo>
                  <a:lnTo>
                    <a:pt x="0" y="201930"/>
                  </a:lnTo>
                  <a:lnTo>
                    <a:pt x="5109" y="248225"/>
                  </a:lnTo>
                  <a:lnTo>
                    <a:pt x="19665" y="290726"/>
                  </a:lnTo>
                  <a:lnTo>
                    <a:pt x="42507" y="328219"/>
                  </a:lnTo>
                  <a:lnTo>
                    <a:pt x="72476" y="359492"/>
                  </a:lnTo>
                  <a:lnTo>
                    <a:pt x="108412" y="383332"/>
                  </a:lnTo>
                  <a:lnTo>
                    <a:pt x="149156" y="398526"/>
                  </a:lnTo>
                  <a:lnTo>
                    <a:pt x="193548" y="403860"/>
                  </a:lnTo>
                  <a:lnTo>
                    <a:pt x="237939" y="398526"/>
                  </a:lnTo>
                  <a:lnTo>
                    <a:pt x="278683" y="383332"/>
                  </a:lnTo>
                  <a:lnTo>
                    <a:pt x="314619" y="359492"/>
                  </a:lnTo>
                  <a:lnTo>
                    <a:pt x="344588" y="328219"/>
                  </a:lnTo>
                  <a:lnTo>
                    <a:pt x="367430" y="290726"/>
                  </a:lnTo>
                  <a:lnTo>
                    <a:pt x="381986" y="248225"/>
                  </a:lnTo>
                  <a:lnTo>
                    <a:pt x="387096" y="201930"/>
                  </a:lnTo>
                  <a:lnTo>
                    <a:pt x="381986" y="155634"/>
                  </a:lnTo>
                  <a:lnTo>
                    <a:pt x="367430" y="113133"/>
                  </a:lnTo>
                  <a:lnTo>
                    <a:pt x="344588" y="75640"/>
                  </a:lnTo>
                  <a:lnTo>
                    <a:pt x="314619" y="44367"/>
                  </a:lnTo>
                  <a:lnTo>
                    <a:pt x="278683" y="20527"/>
                  </a:lnTo>
                  <a:lnTo>
                    <a:pt x="237939" y="5333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7728" y="4338827"/>
              <a:ext cx="387350" cy="403860"/>
            </a:xfrm>
            <a:custGeom>
              <a:avLst/>
              <a:gdLst/>
              <a:rect l="l" t="t" r="r" b="b"/>
              <a:pathLst>
                <a:path w="387350" h="403860">
                  <a:moveTo>
                    <a:pt x="0" y="201930"/>
                  </a:moveTo>
                  <a:lnTo>
                    <a:pt x="5109" y="155634"/>
                  </a:lnTo>
                  <a:lnTo>
                    <a:pt x="19665" y="113133"/>
                  </a:lnTo>
                  <a:lnTo>
                    <a:pt x="42507" y="75640"/>
                  </a:lnTo>
                  <a:lnTo>
                    <a:pt x="72476" y="44367"/>
                  </a:lnTo>
                  <a:lnTo>
                    <a:pt x="108412" y="20527"/>
                  </a:lnTo>
                  <a:lnTo>
                    <a:pt x="149156" y="5333"/>
                  </a:lnTo>
                  <a:lnTo>
                    <a:pt x="193548" y="0"/>
                  </a:lnTo>
                  <a:lnTo>
                    <a:pt x="237939" y="5333"/>
                  </a:lnTo>
                  <a:lnTo>
                    <a:pt x="278683" y="20527"/>
                  </a:lnTo>
                  <a:lnTo>
                    <a:pt x="314619" y="44367"/>
                  </a:lnTo>
                  <a:lnTo>
                    <a:pt x="344588" y="75640"/>
                  </a:lnTo>
                  <a:lnTo>
                    <a:pt x="367430" y="113133"/>
                  </a:lnTo>
                  <a:lnTo>
                    <a:pt x="381986" y="155634"/>
                  </a:lnTo>
                  <a:lnTo>
                    <a:pt x="387096" y="201930"/>
                  </a:lnTo>
                  <a:lnTo>
                    <a:pt x="381986" y="248225"/>
                  </a:lnTo>
                  <a:lnTo>
                    <a:pt x="367430" y="290726"/>
                  </a:lnTo>
                  <a:lnTo>
                    <a:pt x="344588" y="328219"/>
                  </a:lnTo>
                  <a:lnTo>
                    <a:pt x="314619" y="359492"/>
                  </a:lnTo>
                  <a:lnTo>
                    <a:pt x="278683" y="383332"/>
                  </a:lnTo>
                  <a:lnTo>
                    <a:pt x="237939" y="398526"/>
                  </a:lnTo>
                  <a:lnTo>
                    <a:pt x="193548" y="403860"/>
                  </a:lnTo>
                  <a:lnTo>
                    <a:pt x="149156" y="398526"/>
                  </a:lnTo>
                  <a:lnTo>
                    <a:pt x="108412" y="383332"/>
                  </a:lnTo>
                  <a:lnTo>
                    <a:pt x="72476" y="359492"/>
                  </a:lnTo>
                  <a:lnTo>
                    <a:pt x="42507" y="328219"/>
                  </a:lnTo>
                  <a:lnTo>
                    <a:pt x="19665" y="290726"/>
                  </a:lnTo>
                  <a:lnTo>
                    <a:pt x="5109" y="248225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2572" y="4190999"/>
              <a:ext cx="350520" cy="365760"/>
            </a:xfrm>
            <a:custGeom>
              <a:avLst/>
              <a:gdLst/>
              <a:rect l="l" t="t" r="r" b="b"/>
              <a:pathLst>
                <a:path w="350520" h="365760">
                  <a:moveTo>
                    <a:pt x="175259" y="0"/>
                  </a:moveTo>
                  <a:lnTo>
                    <a:pt x="128675" y="6535"/>
                  </a:lnTo>
                  <a:lnTo>
                    <a:pt x="86811" y="24976"/>
                  </a:lnTo>
                  <a:lnTo>
                    <a:pt x="51339" y="53578"/>
                  </a:lnTo>
                  <a:lnTo>
                    <a:pt x="23932" y="90593"/>
                  </a:lnTo>
                  <a:lnTo>
                    <a:pt x="6261" y="134276"/>
                  </a:lnTo>
                  <a:lnTo>
                    <a:pt x="0" y="182880"/>
                  </a:lnTo>
                  <a:lnTo>
                    <a:pt x="6261" y="231483"/>
                  </a:lnTo>
                  <a:lnTo>
                    <a:pt x="23932" y="275166"/>
                  </a:lnTo>
                  <a:lnTo>
                    <a:pt x="51339" y="312181"/>
                  </a:lnTo>
                  <a:lnTo>
                    <a:pt x="86811" y="340783"/>
                  </a:lnTo>
                  <a:lnTo>
                    <a:pt x="128675" y="359224"/>
                  </a:lnTo>
                  <a:lnTo>
                    <a:pt x="175259" y="365760"/>
                  </a:lnTo>
                  <a:lnTo>
                    <a:pt x="221844" y="359224"/>
                  </a:lnTo>
                  <a:lnTo>
                    <a:pt x="263708" y="340783"/>
                  </a:lnTo>
                  <a:lnTo>
                    <a:pt x="299180" y="312181"/>
                  </a:lnTo>
                  <a:lnTo>
                    <a:pt x="326587" y="275166"/>
                  </a:lnTo>
                  <a:lnTo>
                    <a:pt x="344258" y="231483"/>
                  </a:lnTo>
                  <a:lnTo>
                    <a:pt x="350519" y="182880"/>
                  </a:lnTo>
                  <a:lnTo>
                    <a:pt x="344258" y="134276"/>
                  </a:lnTo>
                  <a:lnTo>
                    <a:pt x="326587" y="90593"/>
                  </a:lnTo>
                  <a:lnTo>
                    <a:pt x="299180" y="53578"/>
                  </a:lnTo>
                  <a:lnTo>
                    <a:pt x="263708" y="24976"/>
                  </a:lnTo>
                  <a:lnTo>
                    <a:pt x="221844" y="6535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2572" y="4190999"/>
              <a:ext cx="350520" cy="365760"/>
            </a:xfrm>
            <a:custGeom>
              <a:avLst/>
              <a:gdLst/>
              <a:rect l="l" t="t" r="r" b="b"/>
              <a:pathLst>
                <a:path w="350520" h="365760">
                  <a:moveTo>
                    <a:pt x="0" y="182880"/>
                  </a:moveTo>
                  <a:lnTo>
                    <a:pt x="6261" y="134276"/>
                  </a:lnTo>
                  <a:lnTo>
                    <a:pt x="23932" y="90593"/>
                  </a:lnTo>
                  <a:lnTo>
                    <a:pt x="51339" y="53578"/>
                  </a:lnTo>
                  <a:lnTo>
                    <a:pt x="86811" y="24976"/>
                  </a:lnTo>
                  <a:lnTo>
                    <a:pt x="128675" y="6535"/>
                  </a:lnTo>
                  <a:lnTo>
                    <a:pt x="175259" y="0"/>
                  </a:lnTo>
                  <a:lnTo>
                    <a:pt x="221844" y="6535"/>
                  </a:lnTo>
                  <a:lnTo>
                    <a:pt x="263708" y="24976"/>
                  </a:lnTo>
                  <a:lnTo>
                    <a:pt x="299180" y="53578"/>
                  </a:lnTo>
                  <a:lnTo>
                    <a:pt x="326587" y="90593"/>
                  </a:lnTo>
                  <a:lnTo>
                    <a:pt x="344258" y="134276"/>
                  </a:lnTo>
                  <a:lnTo>
                    <a:pt x="350519" y="182880"/>
                  </a:lnTo>
                  <a:lnTo>
                    <a:pt x="344258" y="231483"/>
                  </a:lnTo>
                  <a:lnTo>
                    <a:pt x="326587" y="275166"/>
                  </a:lnTo>
                  <a:lnTo>
                    <a:pt x="299180" y="312181"/>
                  </a:lnTo>
                  <a:lnTo>
                    <a:pt x="263708" y="340783"/>
                  </a:lnTo>
                  <a:lnTo>
                    <a:pt x="221844" y="359224"/>
                  </a:lnTo>
                  <a:lnTo>
                    <a:pt x="175259" y="365760"/>
                  </a:lnTo>
                  <a:lnTo>
                    <a:pt x="128675" y="359224"/>
                  </a:lnTo>
                  <a:lnTo>
                    <a:pt x="86811" y="340783"/>
                  </a:lnTo>
                  <a:lnTo>
                    <a:pt x="51339" y="312181"/>
                  </a:lnTo>
                  <a:lnTo>
                    <a:pt x="23932" y="275166"/>
                  </a:lnTo>
                  <a:lnTo>
                    <a:pt x="6261" y="231483"/>
                  </a:lnTo>
                  <a:lnTo>
                    <a:pt x="0" y="18288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object 22"/>
            <p:cNvSpPr/>
            <p:nvPr/>
          </p:nvSpPr>
          <p:spPr>
            <a:xfrm>
              <a:off x="2107692" y="4287011"/>
              <a:ext cx="1385570" cy="968375"/>
            </a:xfrm>
            <a:custGeom>
              <a:avLst/>
              <a:gdLst/>
              <a:rect l="l" t="t" r="r" b="b"/>
              <a:pathLst>
                <a:path w="1385570" h="968375">
                  <a:moveTo>
                    <a:pt x="925830" y="0"/>
                  </a:moveTo>
                  <a:lnTo>
                    <a:pt x="744346" y="32638"/>
                  </a:lnTo>
                  <a:lnTo>
                    <a:pt x="484631" y="27812"/>
                  </a:lnTo>
                  <a:lnTo>
                    <a:pt x="426212" y="96519"/>
                  </a:lnTo>
                  <a:lnTo>
                    <a:pt x="0" y="359663"/>
                  </a:lnTo>
                  <a:lnTo>
                    <a:pt x="43433" y="522605"/>
                  </a:lnTo>
                  <a:lnTo>
                    <a:pt x="43433" y="717042"/>
                  </a:lnTo>
                  <a:lnTo>
                    <a:pt x="132969" y="906526"/>
                  </a:lnTo>
                  <a:lnTo>
                    <a:pt x="417575" y="967994"/>
                  </a:lnTo>
                  <a:lnTo>
                    <a:pt x="966851" y="883538"/>
                  </a:lnTo>
                  <a:lnTo>
                    <a:pt x="1130808" y="578231"/>
                  </a:lnTo>
                  <a:lnTo>
                    <a:pt x="1161922" y="499744"/>
                  </a:lnTo>
                  <a:lnTo>
                    <a:pt x="1278762" y="651763"/>
                  </a:lnTo>
                  <a:lnTo>
                    <a:pt x="1385570" y="429768"/>
                  </a:lnTo>
                  <a:lnTo>
                    <a:pt x="1349502" y="382650"/>
                  </a:lnTo>
                  <a:lnTo>
                    <a:pt x="1335912" y="96519"/>
                  </a:lnTo>
                  <a:lnTo>
                    <a:pt x="1273809" y="83312"/>
                  </a:lnTo>
                  <a:lnTo>
                    <a:pt x="1158240" y="115824"/>
                  </a:lnTo>
                  <a:lnTo>
                    <a:pt x="925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7196" y="4190999"/>
              <a:ext cx="1828800" cy="1219200"/>
            </a:xfrm>
            <a:custGeom>
              <a:avLst/>
              <a:gdLst/>
              <a:rect l="l" t="t" r="r" b="b"/>
              <a:pathLst>
                <a:path w="1828800" h="1219200">
                  <a:moveTo>
                    <a:pt x="0" y="1219200"/>
                  </a:moveTo>
                  <a:lnTo>
                    <a:pt x="1828800" y="1219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4000" y="4629149"/>
              <a:ext cx="171450" cy="323850"/>
            </a:xfrm>
            <a:custGeom>
              <a:avLst/>
              <a:gdLst/>
              <a:rect l="l" t="t" r="r" b="b"/>
              <a:pathLst>
                <a:path w="171450" h="323850">
                  <a:moveTo>
                    <a:pt x="1714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71450" y="3238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5450" y="4571999"/>
              <a:ext cx="57150" cy="381000"/>
            </a:xfrm>
            <a:custGeom>
              <a:avLst/>
              <a:gdLst/>
              <a:rect l="l" t="t" r="r" b="b"/>
              <a:pathLst>
                <a:path w="57150" h="381000">
                  <a:moveTo>
                    <a:pt x="57150" y="0"/>
                  </a:moveTo>
                  <a:lnTo>
                    <a:pt x="0" y="57150"/>
                  </a:lnTo>
                  <a:lnTo>
                    <a:pt x="0" y="381000"/>
                  </a:lnTo>
                  <a:lnTo>
                    <a:pt x="57150" y="3238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4000" y="4571999"/>
              <a:ext cx="228600" cy="57150"/>
            </a:xfrm>
            <a:custGeom>
              <a:avLst/>
              <a:gd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57150" y="0"/>
                  </a:lnTo>
                  <a:lnTo>
                    <a:pt x="0" y="57150"/>
                  </a:lnTo>
                  <a:lnTo>
                    <a:pt x="17145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4000" y="4571999"/>
              <a:ext cx="228600" cy="381000"/>
            </a:xfrm>
            <a:custGeom>
              <a:avLst/>
              <a:gdLst/>
              <a:rect l="l" t="t" r="r" b="b"/>
              <a:pathLst>
                <a:path w="228600" h="381000">
                  <a:moveTo>
                    <a:pt x="0" y="57150"/>
                  </a:moveTo>
                  <a:lnTo>
                    <a:pt x="57150" y="0"/>
                  </a:lnTo>
                  <a:lnTo>
                    <a:pt x="228600" y="0"/>
                  </a:lnTo>
                  <a:lnTo>
                    <a:pt x="228600" y="323850"/>
                  </a:lnTo>
                  <a:lnTo>
                    <a:pt x="171450" y="381000"/>
                  </a:lnTo>
                  <a:lnTo>
                    <a:pt x="0" y="381000"/>
                  </a:lnTo>
                  <a:lnTo>
                    <a:pt x="0" y="57150"/>
                  </a:lnTo>
                  <a:close/>
                </a:path>
                <a:path w="228600" h="381000">
                  <a:moveTo>
                    <a:pt x="0" y="57150"/>
                  </a:moveTo>
                  <a:lnTo>
                    <a:pt x="171450" y="57150"/>
                  </a:lnTo>
                  <a:lnTo>
                    <a:pt x="228600" y="0"/>
                  </a:lnTo>
                </a:path>
                <a:path w="228600" h="381000">
                  <a:moveTo>
                    <a:pt x="171450" y="57150"/>
                  </a:moveTo>
                  <a:lnTo>
                    <a:pt x="17145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5395" y="4553711"/>
              <a:ext cx="196850" cy="170815"/>
            </a:xfrm>
            <a:custGeom>
              <a:avLst/>
              <a:gdLst/>
              <a:rect l="l" t="t" r="r" b="b"/>
              <a:pathLst>
                <a:path w="196850" h="170814">
                  <a:moveTo>
                    <a:pt x="196596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196596" y="17068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5395" y="4553711"/>
              <a:ext cx="196850" cy="170815"/>
            </a:xfrm>
            <a:custGeom>
              <a:avLst/>
              <a:gdLst/>
              <a:rect l="l" t="t" r="r" b="b"/>
              <a:pathLst>
                <a:path w="196850" h="170814">
                  <a:moveTo>
                    <a:pt x="0" y="170687"/>
                  </a:moveTo>
                  <a:lnTo>
                    <a:pt x="196596" y="170687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4539" y="4267199"/>
              <a:ext cx="234950" cy="172720"/>
            </a:xfrm>
            <a:custGeom>
              <a:avLst/>
              <a:gdLst/>
              <a:rect l="l" t="t" r="r" b="b"/>
              <a:pathLst>
                <a:path w="234950" h="172720">
                  <a:moveTo>
                    <a:pt x="0" y="0"/>
                  </a:moveTo>
                  <a:lnTo>
                    <a:pt x="0" y="172212"/>
                  </a:lnTo>
                  <a:lnTo>
                    <a:pt x="234696" y="172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1" name="object 31"/>
            <p:cNvSpPr/>
            <p:nvPr/>
          </p:nvSpPr>
          <p:spPr>
            <a:xfrm>
              <a:off x="5844539" y="4267199"/>
              <a:ext cx="234950" cy="342900"/>
            </a:xfrm>
            <a:custGeom>
              <a:avLst/>
              <a:gdLst/>
              <a:rect l="l" t="t" r="r" b="b"/>
              <a:pathLst>
                <a:path w="234950" h="342900">
                  <a:moveTo>
                    <a:pt x="0" y="0"/>
                  </a:moveTo>
                  <a:lnTo>
                    <a:pt x="234696" y="172212"/>
                  </a:lnTo>
                  <a:lnTo>
                    <a:pt x="0" y="172212"/>
                  </a:lnTo>
                </a:path>
                <a:path w="234950"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9957" y="4877561"/>
              <a:ext cx="304800" cy="304800"/>
            </a:xfrm>
            <a:custGeom>
              <a:avLst/>
              <a:gdLst/>
              <a:rect l="l" t="t" r="r" b="b"/>
              <a:pathLst>
                <a:path w="304800" h="304800">
                  <a:moveTo>
                    <a:pt x="182879" y="0"/>
                  </a:moveTo>
                  <a:lnTo>
                    <a:pt x="182879" y="304800"/>
                  </a:lnTo>
                </a:path>
                <a:path w="304800" h="304800">
                  <a:moveTo>
                    <a:pt x="60959" y="121919"/>
                  </a:moveTo>
                  <a:lnTo>
                    <a:pt x="60959" y="304800"/>
                  </a:lnTo>
                </a:path>
                <a:path w="304800" h="304800">
                  <a:moveTo>
                    <a:pt x="182879" y="182880"/>
                  </a:moveTo>
                  <a:lnTo>
                    <a:pt x="304800" y="182880"/>
                  </a:lnTo>
                </a:path>
                <a:path w="304800" h="304800">
                  <a:moveTo>
                    <a:pt x="0" y="304800"/>
                  </a:moveTo>
                  <a:lnTo>
                    <a:pt x="304800" y="304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33" name="object 3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11824" y="4796027"/>
              <a:ext cx="237744" cy="2377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06796" y="5105399"/>
              <a:ext cx="1148715" cy="615950"/>
            </a:xfrm>
            <a:custGeom>
              <a:avLst/>
              <a:gdLst/>
              <a:rect l="l" t="t" r="r" b="b"/>
              <a:pathLst>
                <a:path w="1148715" h="615950">
                  <a:moveTo>
                    <a:pt x="1148715" y="606755"/>
                  </a:moveTo>
                  <a:lnTo>
                    <a:pt x="877900" y="65328"/>
                  </a:lnTo>
                  <a:lnTo>
                    <a:pt x="900557" y="53975"/>
                  </a:lnTo>
                  <a:lnTo>
                    <a:pt x="906399" y="51054"/>
                  </a:lnTo>
                  <a:lnTo>
                    <a:pt x="838200" y="0"/>
                  </a:lnTo>
                  <a:lnTo>
                    <a:pt x="838200" y="85217"/>
                  </a:lnTo>
                  <a:lnTo>
                    <a:pt x="866584" y="71005"/>
                  </a:lnTo>
                  <a:lnTo>
                    <a:pt x="1123137" y="584174"/>
                  </a:lnTo>
                  <a:lnTo>
                    <a:pt x="671601" y="197154"/>
                  </a:lnTo>
                  <a:lnTo>
                    <a:pt x="678738" y="188849"/>
                  </a:lnTo>
                  <a:lnTo>
                    <a:pt x="692277" y="173101"/>
                  </a:lnTo>
                  <a:lnTo>
                    <a:pt x="609600" y="152400"/>
                  </a:lnTo>
                  <a:lnTo>
                    <a:pt x="642620" y="230886"/>
                  </a:lnTo>
                  <a:lnTo>
                    <a:pt x="663321" y="206794"/>
                  </a:lnTo>
                  <a:lnTo>
                    <a:pt x="1109586" y="589381"/>
                  </a:lnTo>
                  <a:lnTo>
                    <a:pt x="73152" y="174790"/>
                  </a:lnTo>
                  <a:lnTo>
                    <a:pt x="75044" y="170053"/>
                  </a:lnTo>
                  <a:lnTo>
                    <a:pt x="84963" y="145288"/>
                  </a:lnTo>
                  <a:lnTo>
                    <a:pt x="0" y="152400"/>
                  </a:lnTo>
                  <a:lnTo>
                    <a:pt x="56642" y="216027"/>
                  </a:lnTo>
                  <a:lnTo>
                    <a:pt x="68427" y="186588"/>
                  </a:lnTo>
                  <a:lnTo>
                    <a:pt x="1140587" y="615492"/>
                  </a:lnTo>
                  <a:lnTo>
                    <a:pt x="1143000" y="609600"/>
                  </a:lnTo>
                  <a:lnTo>
                    <a:pt x="1148715" y="6067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3800" y="4571999"/>
              <a:ext cx="1219200" cy="228600"/>
            </a:xfrm>
            <a:custGeom>
              <a:avLst/>
              <a:gdLst/>
              <a:rect l="l" t="t" r="r" b="b"/>
              <a:pathLst>
                <a:path w="1219200" h="228600">
                  <a:moveTo>
                    <a:pt x="914400" y="0"/>
                  </a:moveTo>
                  <a:lnTo>
                    <a:pt x="9144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914400" y="171450"/>
                  </a:lnTo>
                  <a:lnTo>
                    <a:pt x="914400" y="228600"/>
                  </a:lnTo>
                  <a:lnTo>
                    <a:pt x="1219200" y="1143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3800" y="4571999"/>
              <a:ext cx="1219200" cy="228600"/>
            </a:xfrm>
            <a:custGeom>
              <a:avLst/>
              <a:gdLst/>
              <a:rect l="l" t="t" r="r" b="b"/>
              <a:pathLst>
                <a:path w="1219200" h="228600">
                  <a:moveTo>
                    <a:pt x="0" y="57150"/>
                  </a:moveTo>
                  <a:lnTo>
                    <a:pt x="914400" y="57150"/>
                  </a:lnTo>
                  <a:lnTo>
                    <a:pt x="914400" y="0"/>
                  </a:lnTo>
                  <a:lnTo>
                    <a:pt x="1219200" y="114300"/>
                  </a:lnTo>
                  <a:lnTo>
                    <a:pt x="914400" y="228600"/>
                  </a:lnTo>
                  <a:lnTo>
                    <a:pt x="9144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15102" y="3917060"/>
            <a:ext cx="77470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지도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 spc="-5">
                <a:latin typeface="Times New Roman"/>
                <a:cs typeface="Times New Roman"/>
              </a:rPr>
              <a:t>(</a:t>
            </a:r>
            <a:r>
              <a:rPr sz="1200">
                <a:latin typeface="굴림"/>
                <a:cs typeface="굴림"/>
              </a:rPr>
              <a:t>모델</a:t>
            </a:r>
            <a:r>
              <a:rPr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7</a:t>
            </a:fld>
            <a:endParaRPr lang="en-US"/>
          </a:p>
        </p:txBody>
      </p:sp>
      <p:sp>
        <p:nvSpPr>
          <p:cNvPr id="38" name="object 38"/>
          <p:cNvSpPr txBox="1"/>
          <p:nvPr/>
        </p:nvSpPr>
        <p:spPr>
          <a:xfrm>
            <a:off x="2441194" y="4555363"/>
            <a:ext cx="2374900" cy="514984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defRPr/>
            </a:pPr>
            <a:r>
              <a:rPr sz="1200" b="1" spc="10">
                <a:latin typeface="돋움"/>
                <a:cs typeface="돋움"/>
              </a:rPr>
              <a:t>현실세계</a:t>
            </a:r>
            <a:endParaRPr sz="1200" b="1" spc="10">
              <a:latin typeface="돋움"/>
              <a:cs typeface="돋움"/>
            </a:endParaRPr>
          </a:p>
          <a:p>
            <a:pPr marL="1308100">
              <a:lnSpc>
                <a:spcPct val="100000"/>
              </a:lnSpc>
              <a:spcBef>
                <a:spcPts val="489"/>
              </a:spcBef>
              <a:defRPr/>
            </a:pPr>
            <a:r>
              <a:rPr sz="1200">
                <a:latin typeface="굴림"/>
                <a:cs typeface="굴림"/>
              </a:rPr>
              <a:t>추상화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 spc="-5">
                <a:latin typeface="Times New Roman"/>
                <a:cs typeface="Times New Roman"/>
              </a:rPr>
              <a:t>(</a:t>
            </a:r>
            <a:r>
              <a:rPr sz="1200">
                <a:latin typeface="굴림"/>
                <a:cs typeface="굴림"/>
              </a:rPr>
              <a:t>모델링</a:t>
            </a:r>
            <a:r>
              <a:rPr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19347" y="5746496"/>
            <a:ext cx="3740785" cy="39941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432050">
              <a:lnSpc>
                <a:spcPts val="135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모델의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구성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요소들</a:t>
            </a:r>
            <a:endParaRPr sz="1200">
              <a:latin typeface="굴림"/>
              <a:cs typeface="굴림"/>
            </a:endParaRPr>
          </a:p>
          <a:p>
            <a:pPr marL="12700">
              <a:lnSpc>
                <a:spcPts val="1590"/>
              </a:lnSpc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2.4&gt;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추상화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과정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535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2.1</a:t>
            </a:r>
            <a:r>
              <a:rPr spc="-85"/>
              <a:t> </a:t>
            </a:r>
            <a:r>
              <a:rPr spc="20"/>
              <a:t>추상화와</a:t>
            </a:r>
            <a:r>
              <a:rPr spc="-104"/>
              <a:t> </a:t>
            </a:r>
            <a:r>
              <a:rPr spc="15"/>
              <a:t>모델링</a:t>
            </a:r>
            <a:endParaRPr spc="15"/>
          </a:p>
        </p:txBody>
      </p:sp>
      <p:grpSp>
        <p:nvGrpSpPr>
          <p:cNvPr id="3" name="object 3"/>
          <p:cNvGrpSpPr/>
          <p:nvPr/>
        </p:nvGrpSpPr>
        <p:grpSpPr>
          <a:xfrm rot="0">
            <a:off x="979095" y="2482042"/>
            <a:ext cx="2273300" cy="2223135"/>
            <a:chOff x="979095" y="2482042"/>
            <a:chExt cx="2273300" cy="2223135"/>
          </a:xfrm>
        </p:grpSpPr>
        <p:pic>
          <p:nvPicPr>
            <p:cNvPr id="4" name="object 4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79095" y="4049298"/>
              <a:ext cx="565004" cy="6555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5964" y="2486804"/>
              <a:ext cx="2031364" cy="1294765"/>
            </a:xfrm>
            <a:custGeom>
              <a:avLst/>
              <a:gdLst/>
              <a:rect l="l" t="t" r="r" b="b"/>
              <a:pathLst>
                <a:path w="2031364" h="1294764">
                  <a:moveTo>
                    <a:pt x="1241031" y="0"/>
                  </a:moveTo>
                  <a:lnTo>
                    <a:pt x="1196169" y="4049"/>
                  </a:lnTo>
                  <a:lnTo>
                    <a:pt x="1153593" y="16411"/>
                  </a:lnTo>
                  <a:lnTo>
                    <a:pt x="1114951" y="36602"/>
                  </a:lnTo>
                  <a:lnTo>
                    <a:pt x="1081892" y="64138"/>
                  </a:lnTo>
                  <a:lnTo>
                    <a:pt x="1056065" y="98534"/>
                  </a:lnTo>
                  <a:lnTo>
                    <a:pt x="1042744" y="87917"/>
                  </a:lnTo>
                  <a:lnTo>
                    <a:pt x="997899" y="61450"/>
                  </a:lnTo>
                  <a:lnTo>
                    <a:pt x="950971" y="44780"/>
                  </a:lnTo>
                  <a:lnTo>
                    <a:pt x="902633" y="36820"/>
                  </a:lnTo>
                  <a:lnTo>
                    <a:pt x="854247" y="37206"/>
                  </a:lnTo>
                  <a:lnTo>
                    <a:pt x="807176" y="45575"/>
                  </a:lnTo>
                  <a:lnTo>
                    <a:pt x="762785" y="61564"/>
                  </a:lnTo>
                  <a:lnTo>
                    <a:pt x="722436" y="84810"/>
                  </a:lnTo>
                  <a:lnTo>
                    <a:pt x="687492" y="114949"/>
                  </a:lnTo>
                  <a:lnTo>
                    <a:pt x="659317" y="151620"/>
                  </a:lnTo>
                  <a:lnTo>
                    <a:pt x="611656" y="131816"/>
                  </a:lnTo>
                  <a:lnTo>
                    <a:pt x="561209" y="119203"/>
                  </a:lnTo>
                  <a:lnTo>
                    <a:pt x="509048" y="113972"/>
                  </a:lnTo>
                  <a:lnTo>
                    <a:pt x="456244" y="116314"/>
                  </a:lnTo>
                  <a:lnTo>
                    <a:pt x="405851" y="125923"/>
                  </a:lnTo>
                  <a:lnTo>
                    <a:pt x="359133" y="141982"/>
                  </a:lnTo>
                  <a:lnTo>
                    <a:pt x="316651" y="163853"/>
                  </a:lnTo>
                  <a:lnTo>
                    <a:pt x="278964" y="190900"/>
                  </a:lnTo>
                  <a:lnTo>
                    <a:pt x="246630" y="222486"/>
                  </a:lnTo>
                  <a:lnTo>
                    <a:pt x="220210" y="257973"/>
                  </a:lnTo>
                  <a:lnTo>
                    <a:pt x="200261" y="296724"/>
                  </a:lnTo>
                  <a:lnTo>
                    <a:pt x="187345" y="338102"/>
                  </a:lnTo>
                  <a:lnTo>
                    <a:pt x="182020" y="381471"/>
                  </a:lnTo>
                  <a:lnTo>
                    <a:pt x="184845" y="426194"/>
                  </a:lnTo>
                  <a:lnTo>
                    <a:pt x="183067" y="430258"/>
                  </a:lnTo>
                  <a:lnTo>
                    <a:pt x="136192" y="439388"/>
                  </a:lnTo>
                  <a:lnTo>
                    <a:pt x="93627" y="457579"/>
                  </a:lnTo>
                  <a:lnTo>
                    <a:pt x="57015" y="483889"/>
                  </a:lnTo>
                  <a:lnTo>
                    <a:pt x="28000" y="517380"/>
                  </a:lnTo>
                  <a:lnTo>
                    <a:pt x="6882" y="561432"/>
                  </a:lnTo>
                  <a:lnTo>
                    <a:pt x="0" y="607202"/>
                  </a:lnTo>
                  <a:lnTo>
                    <a:pt x="6656" y="652365"/>
                  </a:lnTo>
                  <a:lnTo>
                    <a:pt x="26155" y="694596"/>
                  </a:lnTo>
                  <a:lnTo>
                    <a:pt x="57801" y="731572"/>
                  </a:lnTo>
                  <a:lnTo>
                    <a:pt x="100898" y="760966"/>
                  </a:lnTo>
                  <a:lnTo>
                    <a:pt x="74143" y="791918"/>
                  </a:lnTo>
                  <a:lnTo>
                    <a:pt x="55929" y="826752"/>
                  </a:lnTo>
                  <a:lnTo>
                    <a:pt x="46746" y="864157"/>
                  </a:lnTo>
                  <a:lnTo>
                    <a:pt x="47088" y="902825"/>
                  </a:lnTo>
                  <a:lnTo>
                    <a:pt x="57926" y="942619"/>
                  </a:lnTo>
                  <a:lnTo>
                    <a:pt x="78244" y="978104"/>
                  </a:lnTo>
                  <a:lnTo>
                    <a:pt x="106676" y="1008344"/>
                  </a:lnTo>
                  <a:lnTo>
                    <a:pt x="141858" y="1032403"/>
                  </a:lnTo>
                  <a:lnTo>
                    <a:pt x="182424" y="1049347"/>
                  </a:lnTo>
                  <a:lnTo>
                    <a:pt x="227011" y="1058239"/>
                  </a:lnTo>
                  <a:lnTo>
                    <a:pt x="274253" y="1058146"/>
                  </a:lnTo>
                  <a:lnTo>
                    <a:pt x="278063" y="1063861"/>
                  </a:lnTo>
                  <a:lnTo>
                    <a:pt x="306264" y="1099100"/>
                  </a:lnTo>
                  <a:lnTo>
                    <a:pt x="338847" y="1129995"/>
                  </a:lnTo>
                  <a:lnTo>
                    <a:pt x="375222" y="1156416"/>
                  </a:lnTo>
                  <a:lnTo>
                    <a:pt x="414795" y="1178236"/>
                  </a:lnTo>
                  <a:lnTo>
                    <a:pt x="456975" y="1195327"/>
                  </a:lnTo>
                  <a:lnTo>
                    <a:pt x="501170" y="1207561"/>
                  </a:lnTo>
                  <a:lnTo>
                    <a:pt x="546789" y="1214811"/>
                  </a:lnTo>
                  <a:lnTo>
                    <a:pt x="593239" y="1216947"/>
                  </a:lnTo>
                  <a:lnTo>
                    <a:pt x="639929" y="1213844"/>
                  </a:lnTo>
                  <a:lnTo>
                    <a:pt x="686268" y="1205372"/>
                  </a:lnTo>
                  <a:lnTo>
                    <a:pt x="731662" y="1191403"/>
                  </a:lnTo>
                  <a:lnTo>
                    <a:pt x="775522" y="1171811"/>
                  </a:lnTo>
                  <a:lnTo>
                    <a:pt x="809673" y="1208903"/>
                  </a:lnTo>
                  <a:lnTo>
                    <a:pt x="850325" y="1240137"/>
                  </a:lnTo>
                  <a:lnTo>
                    <a:pt x="896501" y="1264894"/>
                  </a:lnTo>
                  <a:lnTo>
                    <a:pt x="947226" y="1282555"/>
                  </a:lnTo>
                  <a:lnTo>
                    <a:pt x="997660" y="1292078"/>
                  </a:lnTo>
                  <a:lnTo>
                    <a:pt x="1047839" y="1294383"/>
                  </a:lnTo>
                  <a:lnTo>
                    <a:pt x="1096950" y="1289848"/>
                  </a:lnTo>
                  <a:lnTo>
                    <a:pt x="1144179" y="1278852"/>
                  </a:lnTo>
                  <a:lnTo>
                    <a:pt x="1188716" y="1261774"/>
                  </a:lnTo>
                  <a:lnTo>
                    <a:pt x="1229748" y="1238993"/>
                  </a:lnTo>
                  <a:lnTo>
                    <a:pt x="1266462" y="1210886"/>
                  </a:lnTo>
                  <a:lnTo>
                    <a:pt x="1298046" y="1177834"/>
                  </a:lnTo>
                  <a:lnTo>
                    <a:pt x="1323689" y="1140214"/>
                  </a:lnTo>
                  <a:lnTo>
                    <a:pt x="1342577" y="1098405"/>
                  </a:lnTo>
                  <a:lnTo>
                    <a:pt x="1375615" y="1113625"/>
                  </a:lnTo>
                  <a:lnTo>
                    <a:pt x="1410569" y="1124725"/>
                  </a:lnTo>
                  <a:lnTo>
                    <a:pt x="1446929" y="1131587"/>
                  </a:lnTo>
                  <a:lnTo>
                    <a:pt x="1484182" y="1134092"/>
                  </a:lnTo>
                  <a:lnTo>
                    <a:pt x="1533037" y="1130631"/>
                  </a:lnTo>
                  <a:lnTo>
                    <a:pt x="1579094" y="1120011"/>
                  </a:lnTo>
                  <a:lnTo>
                    <a:pt x="1621577" y="1102887"/>
                  </a:lnTo>
                  <a:lnTo>
                    <a:pt x="1659711" y="1079919"/>
                  </a:lnTo>
                  <a:lnTo>
                    <a:pt x="1692720" y="1051763"/>
                  </a:lnTo>
                  <a:lnTo>
                    <a:pt x="1719828" y="1019077"/>
                  </a:lnTo>
                  <a:lnTo>
                    <a:pt x="1740260" y="982518"/>
                  </a:lnTo>
                  <a:lnTo>
                    <a:pt x="1753241" y="942744"/>
                  </a:lnTo>
                  <a:lnTo>
                    <a:pt x="1757994" y="900412"/>
                  </a:lnTo>
                  <a:lnTo>
                    <a:pt x="1798019" y="893151"/>
                  </a:lnTo>
                  <a:lnTo>
                    <a:pt x="1836448" y="881568"/>
                  </a:lnTo>
                  <a:lnTo>
                    <a:pt x="1872829" y="865818"/>
                  </a:lnTo>
                  <a:lnTo>
                    <a:pt x="1906711" y="846056"/>
                  </a:lnTo>
                  <a:lnTo>
                    <a:pt x="1945126" y="815888"/>
                  </a:lnTo>
                  <a:lnTo>
                    <a:pt x="1976625" y="781693"/>
                  </a:lnTo>
                  <a:lnTo>
                    <a:pt x="2001087" y="744269"/>
                  </a:lnTo>
                  <a:lnTo>
                    <a:pt x="2018393" y="704413"/>
                  </a:lnTo>
                  <a:lnTo>
                    <a:pt x="2028424" y="662922"/>
                  </a:lnTo>
                  <a:lnTo>
                    <a:pt x="2031060" y="620592"/>
                  </a:lnTo>
                  <a:lnTo>
                    <a:pt x="2026181" y="578221"/>
                  </a:lnTo>
                  <a:lnTo>
                    <a:pt x="2013667" y="536607"/>
                  </a:lnTo>
                  <a:lnTo>
                    <a:pt x="1993399" y="496545"/>
                  </a:lnTo>
                  <a:lnTo>
                    <a:pt x="1965258" y="458833"/>
                  </a:lnTo>
                  <a:lnTo>
                    <a:pt x="1968544" y="451814"/>
                  </a:lnTo>
                  <a:lnTo>
                    <a:pt x="1971544" y="444688"/>
                  </a:lnTo>
                  <a:lnTo>
                    <a:pt x="1974259" y="437491"/>
                  </a:lnTo>
                  <a:lnTo>
                    <a:pt x="1976688" y="430258"/>
                  </a:lnTo>
                  <a:lnTo>
                    <a:pt x="1985075" y="386735"/>
                  </a:lnTo>
                  <a:lnTo>
                    <a:pt x="1983371" y="343943"/>
                  </a:lnTo>
                  <a:lnTo>
                    <a:pt x="1972285" y="302958"/>
                  </a:lnTo>
                  <a:lnTo>
                    <a:pt x="1952526" y="264856"/>
                  </a:lnTo>
                  <a:lnTo>
                    <a:pt x="1924801" y="230713"/>
                  </a:lnTo>
                  <a:lnTo>
                    <a:pt x="1889820" y="201604"/>
                  </a:lnTo>
                  <a:lnTo>
                    <a:pt x="1848290" y="178606"/>
                  </a:lnTo>
                  <a:lnTo>
                    <a:pt x="1800920" y="162796"/>
                  </a:lnTo>
                  <a:lnTo>
                    <a:pt x="1790609" y="129877"/>
                  </a:lnTo>
                  <a:lnTo>
                    <a:pt x="1751699" y="71374"/>
                  </a:lnTo>
                  <a:lnTo>
                    <a:pt x="1680153" y="21813"/>
                  </a:lnTo>
                  <a:lnTo>
                    <a:pt x="1632430" y="6280"/>
                  </a:lnTo>
                  <a:lnTo>
                    <a:pt x="1582716" y="362"/>
                  </a:lnTo>
                  <a:lnTo>
                    <a:pt x="1532939" y="3922"/>
                  </a:lnTo>
                  <a:lnTo>
                    <a:pt x="1485029" y="16821"/>
                  </a:lnTo>
                  <a:lnTo>
                    <a:pt x="1440914" y="38921"/>
                  </a:lnTo>
                  <a:lnTo>
                    <a:pt x="1402521" y="70086"/>
                  </a:lnTo>
                  <a:lnTo>
                    <a:pt x="1387259" y="54657"/>
                  </a:lnTo>
                  <a:lnTo>
                    <a:pt x="1370152" y="40860"/>
                  </a:lnTo>
                  <a:lnTo>
                    <a:pt x="1351354" y="28848"/>
                  </a:lnTo>
                  <a:lnTo>
                    <a:pt x="1331020" y="18778"/>
                  </a:lnTo>
                  <a:lnTo>
                    <a:pt x="1286531" y="4748"/>
                  </a:lnTo>
                  <a:lnTo>
                    <a:pt x="124103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6" name="object 6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00682" y="3628516"/>
              <a:ext cx="323849" cy="321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5964" y="2486804"/>
              <a:ext cx="2031364" cy="1294765"/>
            </a:xfrm>
            <a:custGeom>
              <a:avLst/>
              <a:gdLst/>
              <a:rect l="l" t="t" r="r" b="b"/>
              <a:pathLst>
                <a:path w="2031364" h="1294764">
                  <a:moveTo>
                    <a:pt x="184845" y="426194"/>
                  </a:moveTo>
                  <a:lnTo>
                    <a:pt x="182020" y="381471"/>
                  </a:lnTo>
                  <a:lnTo>
                    <a:pt x="187345" y="338102"/>
                  </a:lnTo>
                  <a:lnTo>
                    <a:pt x="200261" y="296724"/>
                  </a:lnTo>
                  <a:lnTo>
                    <a:pt x="220210" y="257973"/>
                  </a:lnTo>
                  <a:lnTo>
                    <a:pt x="246630" y="222486"/>
                  </a:lnTo>
                  <a:lnTo>
                    <a:pt x="278964" y="190900"/>
                  </a:lnTo>
                  <a:lnTo>
                    <a:pt x="316651" y="163853"/>
                  </a:lnTo>
                  <a:lnTo>
                    <a:pt x="359133" y="141982"/>
                  </a:lnTo>
                  <a:lnTo>
                    <a:pt x="405851" y="125923"/>
                  </a:lnTo>
                  <a:lnTo>
                    <a:pt x="456244" y="116314"/>
                  </a:lnTo>
                  <a:lnTo>
                    <a:pt x="509048" y="113972"/>
                  </a:lnTo>
                  <a:lnTo>
                    <a:pt x="561209" y="119203"/>
                  </a:lnTo>
                  <a:lnTo>
                    <a:pt x="611656" y="131816"/>
                  </a:lnTo>
                  <a:lnTo>
                    <a:pt x="659317" y="151620"/>
                  </a:lnTo>
                  <a:lnTo>
                    <a:pt x="687492" y="114949"/>
                  </a:lnTo>
                  <a:lnTo>
                    <a:pt x="722436" y="84810"/>
                  </a:lnTo>
                  <a:lnTo>
                    <a:pt x="762785" y="61564"/>
                  </a:lnTo>
                  <a:lnTo>
                    <a:pt x="807176" y="45575"/>
                  </a:lnTo>
                  <a:lnTo>
                    <a:pt x="854247" y="37206"/>
                  </a:lnTo>
                  <a:lnTo>
                    <a:pt x="902633" y="36820"/>
                  </a:lnTo>
                  <a:lnTo>
                    <a:pt x="950971" y="44780"/>
                  </a:lnTo>
                  <a:lnTo>
                    <a:pt x="997899" y="61450"/>
                  </a:lnTo>
                  <a:lnTo>
                    <a:pt x="1042744" y="87917"/>
                  </a:lnTo>
                  <a:lnTo>
                    <a:pt x="1056065" y="98534"/>
                  </a:lnTo>
                  <a:lnTo>
                    <a:pt x="1081892" y="64138"/>
                  </a:lnTo>
                  <a:lnTo>
                    <a:pt x="1114951" y="36602"/>
                  </a:lnTo>
                  <a:lnTo>
                    <a:pt x="1153593" y="16411"/>
                  </a:lnTo>
                  <a:lnTo>
                    <a:pt x="1196169" y="4049"/>
                  </a:lnTo>
                  <a:lnTo>
                    <a:pt x="1241031" y="0"/>
                  </a:lnTo>
                  <a:lnTo>
                    <a:pt x="1286531" y="4748"/>
                  </a:lnTo>
                  <a:lnTo>
                    <a:pt x="1331020" y="18778"/>
                  </a:lnTo>
                  <a:lnTo>
                    <a:pt x="1370152" y="40860"/>
                  </a:lnTo>
                  <a:lnTo>
                    <a:pt x="1402521" y="70086"/>
                  </a:lnTo>
                  <a:lnTo>
                    <a:pt x="1440914" y="38921"/>
                  </a:lnTo>
                  <a:lnTo>
                    <a:pt x="1485029" y="16821"/>
                  </a:lnTo>
                  <a:lnTo>
                    <a:pt x="1532939" y="3922"/>
                  </a:lnTo>
                  <a:lnTo>
                    <a:pt x="1582716" y="362"/>
                  </a:lnTo>
                  <a:lnTo>
                    <a:pt x="1632430" y="6280"/>
                  </a:lnTo>
                  <a:lnTo>
                    <a:pt x="1680153" y="21813"/>
                  </a:lnTo>
                  <a:lnTo>
                    <a:pt x="1723958" y="47099"/>
                  </a:lnTo>
                  <a:lnTo>
                    <a:pt x="1774059" y="99185"/>
                  </a:lnTo>
                  <a:lnTo>
                    <a:pt x="1800920" y="162796"/>
                  </a:lnTo>
                  <a:lnTo>
                    <a:pt x="1848290" y="178606"/>
                  </a:lnTo>
                  <a:lnTo>
                    <a:pt x="1889820" y="201604"/>
                  </a:lnTo>
                  <a:lnTo>
                    <a:pt x="1924801" y="230713"/>
                  </a:lnTo>
                  <a:lnTo>
                    <a:pt x="1952526" y="264856"/>
                  </a:lnTo>
                  <a:lnTo>
                    <a:pt x="1972285" y="302958"/>
                  </a:lnTo>
                  <a:lnTo>
                    <a:pt x="1983371" y="343943"/>
                  </a:lnTo>
                  <a:lnTo>
                    <a:pt x="1985075" y="386735"/>
                  </a:lnTo>
                  <a:lnTo>
                    <a:pt x="1976688" y="430258"/>
                  </a:lnTo>
                  <a:lnTo>
                    <a:pt x="1974259" y="437491"/>
                  </a:lnTo>
                  <a:lnTo>
                    <a:pt x="1971544" y="444688"/>
                  </a:lnTo>
                  <a:lnTo>
                    <a:pt x="1968544" y="451814"/>
                  </a:lnTo>
                  <a:lnTo>
                    <a:pt x="1965258" y="458833"/>
                  </a:lnTo>
                  <a:lnTo>
                    <a:pt x="1993399" y="496545"/>
                  </a:lnTo>
                  <a:lnTo>
                    <a:pt x="2013667" y="536607"/>
                  </a:lnTo>
                  <a:lnTo>
                    <a:pt x="2026181" y="578221"/>
                  </a:lnTo>
                  <a:lnTo>
                    <a:pt x="2031060" y="620592"/>
                  </a:lnTo>
                  <a:lnTo>
                    <a:pt x="2028424" y="662922"/>
                  </a:lnTo>
                  <a:lnTo>
                    <a:pt x="2018393" y="704413"/>
                  </a:lnTo>
                  <a:lnTo>
                    <a:pt x="2001087" y="744269"/>
                  </a:lnTo>
                  <a:lnTo>
                    <a:pt x="1976625" y="781693"/>
                  </a:lnTo>
                  <a:lnTo>
                    <a:pt x="1945126" y="815888"/>
                  </a:lnTo>
                  <a:lnTo>
                    <a:pt x="1906711" y="846056"/>
                  </a:lnTo>
                  <a:lnTo>
                    <a:pt x="1872829" y="865818"/>
                  </a:lnTo>
                  <a:lnTo>
                    <a:pt x="1836448" y="881568"/>
                  </a:lnTo>
                  <a:lnTo>
                    <a:pt x="1798019" y="893151"/>
                  </a:lnTo>
                  <a:lnTo>
                    <a:pt x="1757994" y="900412"/>
                  </a:lnTo>
                  <a:lnTo>
                    <a:pt x="1753241" y="942744"/>
                  </a:lnTo>
                  <a:lnTo>
                    <a:pt x="1740260" y="982518"/>
                  </a:lnTo>
                  <a:lnTo>
                    <a:pt x="1719828" y="1019077"/>
                  </a:lnTo>
                  <a:lnTo>
                    <a:pt x="1692720" y="1051763"/>
                  </a:lnTo>
                  <a:lnTo>
                    <a:pt x="1659711" y="1079919"/>
                  </a:lnTo>
                  <a:lnTo>
                    <a:pt x="1621577" y="1102887"/>
                  </a:lnTo>
                  <a:lnTo>
                    <a:pt x="1579094" y="1120011"/>
                  </a:lnTo>
                  <a:lnTo>
                    <a:pt x="1533037" y="1130631"/>
                  </a:lnTo>
                  <a:lnTo>
                    <a:pt x="1484182" y="1134092"/>
                  </a:lnTo>
                  <a:lnTo>
                    <a:pt x="1446929" y="1131587"/>
                  </a:lnTo>
                  <a:lnTo>
                    <a:pt x="1410569" y="1124725"/>
                  </a:lnTo>
                  <a:lnTo>
                    <a:pt x="1375615" y="1113625"/>
                  </a:lnTo>
                  <a:lnTo>
                    <a:pt x="1342577" y="1098405"/>
                  </a:lnTo>
                  <a:lnTo>
                    <a:pt x="1323689" y="1140214"/>
                  </a:lnTo>
                  <a:lnTo>
                    <a:pt x="1298046" y="1177834"/>
                  </a:lnTo>
                  <a:lnTo>
                    <a:pt x="1266462" y="1210886"/>
                  </a:lnTo>
                  <a:lnTo>
                    <a:pt x="1229748" y="1238993"/>
                  </a:lnTo>
                  <a:lnTo>
                    <a:pt x="1188716" y="1261774"/>
                  </a:lnTo>
                  <a:lnTo>
                    <a:pt x="1144179" y="1278852"/>
                  </a:lnTo>
                  <a:lnTo>
                    <a:pt x="1096950" y="1289848"/>
                  </a:lnTo>
                  <a:lnTo>
                    <a:pt x="1047839" y="1294383"/>
                  </a:lnTo>
                  <a:lnTo>
                    <a:pt x="997660" y="1292078"/>
                  </a:lnTo>
                  <a:lnTo>
                    <a:pt x="947226" y="1282555"/>
                  </a:lnTo>
                  <a:lnTo>
                    <a:pt x="896501" y="1264894"/>
                  </a:lnTo>
                  <a:lnTo>
                    <a:pt x="850325" y="1240137"/>
                  </a:lnTo>
                  <a:lnTo>
                    <a:pt x="809673" y="1208903"/>
                  </a:lnTo>
                  <a:lnTo>
                    <a:pt x="775522" y="1171811"/>
                  </a:lnTo>
                  <a:lnTo>
                    <a:pt x="731662" y="1191403"/>
                  </a:lnTo>
                  <a:lnTo>
                    <a:pt x="686268" y="1205372"/>
                  </a:lnTo>
                  <a:lnTo>
                    <a:pt x="639929" y="1213844"/>
                  </a:lnTo>
                  <a:lnTo>
                    <a:pt x="593239" y="1216947"/>
                  </a:lnTo>
                  <a:lnTo>
                    <a:pt x="546789" y="1214811"/>
                  </a:lnTo>
                  <a:lnTo>
                    <a:pt x="501170" y="1207561"/>
                  </a:lnTo>
                  <a:lnTo>
                    <a:pt x="456975" y="1195327"/>
                  </a:lnTo>
                  <a:lnTo>
                    <a:pt x="414795" y="1178236"/>
                  </a:lnTo>
                  <a:lnTo>
                    <a:pt x="375222" y="1156416"/>
                  </a:lnTo>
                  <a:lnTo>
                    <a:pt x="338847" y="1129995"/>
                  </a:lnTo>
                  <a:lnTo>
                    <a:pt x="306264" y="1099100"/>
                  </a:lnTo>
                  <a:lnTo>
                    <a:pt x="278063" y="1063861"/>
                  </a:lnTo>
                  <a:lnTo>
                    <a:pt x="275523" y="1060051"/>
                  </a:lnTo>
                  <a:lnTo>
                    <a:pt x="274253" y="1058146"/>
                  </a:lnTo>
                  <a:lnTo>
                    <a:pt x="227011" y="1058239"/>
                  </a:lnTo>
                  <a:lnTo>
                    <a:pt x="182424" y="1049347"/>
                  </a:lnTo>
                  <a:lnTo>
                    <a:pt x="141858" y="1032403"/>
                  </a:lnTo>
                  <a:lnTo>
                    <a:pt x="106676" y="1008344"/>
                  </a:lnTo>
                  <a:lnTo>
                    <a:pt x="78244" y="978104"/>
                  </a:lnTo>
                  <a:lnTo>
                    <a:pt x="57926" y="942619"/>
                  </a:lnTo>
                  <a:lnTo>
                    <a:pt x="47088" y="902825"/>
                  </a:lnTo>
                  <a:lnTo>
                    <a:pt x="46746" y="864157"/>
                  </a:lnTo>
                  <a:lnTo>
                    <a:pt x="55929" y="826752"/>
                  </a:lnTo>
                  <a:lnTo>
                    <a:pt x="74143" y="791918"/>
                  </a:lnTo>
                  <a:lnTo>
                    <a:pt x="100898" y="760966"/>
                  </a:lnTo>
                  <a:lnTo>
                    <a:pt x="57801" y="731572"/>
                  </a:lnTo>
                  <a:lnTo>
                    <a:pt x="26155" y="694596"/>
                  </a:lnTo>
                  <a:lnTo>
                    <a:pt x="6656" y="652365"/>
                  </a:lnTo>
                  <a:lnTo>
                    <a:pt x="0" y="607202"/>
                  </a:lnTo>
                  <a:lnTo>
                    <a:pt x="6882" y="561432"/>
                  </a:lnTo>
                  <a:lnTo>
                    <a:pt x="28000" y="517380"/>
                  </a:lnTo>
                  <a:lnTo>
                    <a:pt x="57015" y="483889"/>
                  </a:lnTo>
                  <a:lnTo>
                    <a:pt x="93627" y="457579"/>
                  </a:lnTo>
                  <a:lnTo>
                    <a:pt x="136192" y="439388"/>
                  </a:lnTo>
                  <a:lnTo>
                    <a:pt x="183067" y="430258"/>
                  </a:lnTo>
                  <a:lnTo>
                    <a:pt x="184845" y="42619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8" name="object 8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96110" y="3623944"/>
              <a:ext cx="332994" cy="3305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19148" y="3242691"/>
              <a:ext cx="1252220" cy="410845"/>
            </a:xfrm>
            <a:custGeom>
              <a:avLst/>
              <a:gdLst/>
              <a:rect l="l" t="t" r="r" b="b"/>
              <a:pathLst>
                <a:path w="1252220" h="410845">
                  <a:moveTo>
                    <a:pt x="118872" y="23875"/>
                  </a:moveTo>
                  <a:lnTo>
                    <a:pt x="87814" y="23967"/>
                  </a:lnTo>
                  <a:lnTo>
                    <a:pt x="57292" y="19938"/>
                  </a:lnTo>
                  <a:lnTo>
                    <a:pt x="27842" y="11910"/>
                  </a:lnTo>
                  <a:lnTo>
                    <a:pt x="0" y="0"/>
                  </a:lnTo>
                </a:path>
                <a:path w="1252220" h="410845">
                  <a:moveTo>
                    <a:pt x="223773" y="285114"/>
                  </a:moveTo>
                  <a:lnTo>
                    <a:pt x="211139" y="289115"/>
                  </a:lnTo>
                  <a:lnTo>
                    <a:pt x="198231" y="292353"/>
                  </a:lnTo>
                  <a:lnTo>
                    <a:pt x="185108" y="294830"/>
                  </a:lnTo>
                  <a:lnTo>
                    <a:pt x="171831" y="296545"/>
                  </a:lnTo>
                </a:path>
                <a:path w="1252220" h="410845">
                  <a:moveTo>
                    <a:pt x="672211" y="410718"/>
                  </a:moveTo>
                  <a:lnTo>
                    <a:pt x="663184" y="398222"/>
                  </a:lnTo>
                  <a:lnTo>
                    <a:pt x="654954" y="385333"/>
                  </a:lnTo>
                  <a:lnTo>
                    <a:pt x="647511" y="372088"/>
                  </a:lnTo>
                  <a:lnTo>
                    <a:pt x="640842" y="358521"/>
                  </a:lnTo>
                </a:path>
                <a:path w="1252220" h="410845">
                  <a:moveTo>
                    <a:pt x="1252093" y="280670"/>
                  </a:moveTo>
                  <a:lnTo>
                    <a:pt x="1250235" y="295191"/>
                  </a:lnTo>
                  <a:lnTo>
                    <a:pt x="1247520" y="309594"/>
                  </a:lnTo>
                  <a:lnTo>
                    <a:pt x="1243949" y="323853"/>
                  </a:lnTo>
                  <a:lnTo>
                    <a:pt x="1239520" y="33794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0" name="object 10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815589" y="3165475"/>
              <a:ext cx="161798" cy="22288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00809" y="2552700"/>
              <a:ext cx="1779905" cy="469900"/>
            </a:xfrm>
            <a:custGeom>
              <a:avLst/>
              <a:gdLst/>
              <a:rect l="l" t="t" r="r" b="b"/>
              <a:pathLst>
                <a:path w="1779905" h="469900">
                  <a:moveTo>
                    <a:pt x="1779524" y="389763"/>
                  </a:moveTo>
                  <a:lnTo>
                    <a:pt x="1766601" y="412232"/>
                  </a:lnTo>
                  <a:lnTo>
                    <a:pt x="1750822" y="433212"/>
                  </a:lnTo>
                  <a:lnTo>
                    <a:pt x="1732375" y="452502"/>
                  </a:lnTo>
                  <a:lnTo>
                    <a:pt x="1711452" y="469900"/>
                  </a:lnTo>
                </a:path>
                <a:path w="1779905" h="469900">
                  <a:moveTo>
                    <a:pt x="1616329" y="92455"/>
                  </a:moveTo>
                  <a:lnTo>
                    <a:pt x="1618045" y="101834"/>
                  </a:lnTo>
                  <a:lnTo>
                    <a:pt x="1619202" y="111283"/>
                  </a:lnTo>
                  <a:lnTo>
                    <a:pt x="1619811" y="120780"/>
                  </a:lnTo>
                  <a:lnTo>
                    <a:pt x="1619885" y="130301"/>
                  </a:lnTo>
                </a:path>
                <a:path w="1779905" h="469900">
                  <a:moveTo>
                    <a:pt x="1182242" y="48260"/>
                  </a:moveTo>
                  <a:lnTo>
                    <a:pt x="1189430" y="35433"/>
                  </a:lnTo>
                  <a:lnTo>
                    <a:pt x="1197641" y="23082"/>
                  </a:lnTo>
                  <a:lnTo>
                    <a:pt x="1206853" y="11255"/>
                  </a:lnTo>
                  <a:lnTo>
                    <a:pt x="1217041" y="0"/>
                  </a:lnTo>
                </a:path>
                <a:path w="1779905" h="469900">
                  <a:moveTo>
                    <a:pt x="856488" y="71247"/>
                  </a:moveTo>
                  <a:lnTo>
                    <a:pt x="859555" y="60541"/>
                  </a:lnTo>
                  <a:lnTo>
                    <a:pt x="863409" y="49990"/>
                  </a:lnTo>
                  <a:lnTo>
                    <a:pt x="868025" y="39653"/>
                  </a:lnTo>
                  <a:lnTo>
                    <a:pt x="873379" y="29590"/>
                  </a:lnTo>
                </a:path>
                <a:path w="1779905" h="469900">
                  <a:moveTo>
                    <a:pt x="474217" y="85344"/>
                  </a:moveTo>
                  <a:lnTo>
                    <a:pt x="490549" y="94243"/>
                  </a:lnTo>
                  <a:lnTo>
                    <a:pt x="506190" y="103965"/>
                  </a:lnTo>
                  <a:lnTo>
                    <a:pt x="521116" y="114472"/>
                  </a:lnTo>
                  <a:lnTo>
                    <a:pt x="535304" y="125729"/>
                  </a:lnTo>
                </a:path>
                <a:path w="1779905" h="469900">
                  <a:moveTo>
                    <a:pt x="10668" y="402844"/>
                  </a:moveTo>
                  <a:lnTo>
                    <a:pt x="7286" y="392320"/>
                  </a:lnTo>
                  <a:lnTo>
                    <a:pt x="4381" y="381714"/>
                  </a:lnTo>
                  <a:lnTo>
                    <a:pt x="1952" y="371036"/>
                  </a:lnTo>
                  <a:lnTo>
                    <a:pt x="0" y="3602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56130" y="2718054"/>
            <a:ext cx="1210945" cy="75692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>
                <a:latin typeface="돋움"/>
                <a:cs typeface="돋움"/>
              </a:rPr>
              <a:t>1~1000</a:t>
            </a:r>
            <a:r>
              <a:rPr sz="1600" b="1" spc="-90">
                <a:latin typeface="돋움"/>
                <a:cs typeface="돋움"/>
              </a:rPr>
              <a:t> </a:t>
            </a:r>
            <a:r>
              <a:rPr sz="1600" b="1" spc="25">
                <a:latin typeface="돋움"/>
                <a:cs typeface="돋움"/>
              </a:rPr>
              <a:t>까</a:t>
            </a:r>
            <a:endParaRPr sz="1600" b="1" spc="25">
              <a:latin typeface="돋움"/>
              <a:cs typeface="돋움"/>
            </a:endParaRPr>
          </a:p>
          <a:p>
            <a:pPr marL="15240">
              <a:lnSpc>
                <a:spcPct val="100000"/>
              </a:lnSpc>
              <a:defRPr/>
            </a:pPr>
            <a:r>
              <a:rPr sz="1600" b="1" spc="20">
                <a:latin typeface="돋움"/>
                <a:cs typeface="돋움"/>
              </a:rPr>
              <a:t>지의</a:t>
            </a:r>
            <a:r>
              <a:rPr sz="1600" b="1" spc="-75">
                <a:latin typeface="돋움"/>
                <a:cs typeface="돋움"/>
              </a:rPr>
              <a:t> </a:t>
            </a:r>
            <a:r>
              <a:rPr sz="1600" b="1" spc="20">
                <a:latin typeface="돋움"/>
                <a:cs typeface="돋움"/>
              </a:rPr>
              <a:t>합을</a:t>
            </a:r>
            <a:r>
              <a:rPr sz="1600" b="1" spc="-65">
                <a:latin typeface="돋움"/>
                <a:cs typeface="돋움"/>
              </a:rPr>
              <a:t> </a:t>
            </a:r>
            <a:r>
              <a:rPr sz="1600" b="1" spc="25">
                <a:latin typeface="돋움"/>
                <a:cs typeface="돋움"/>
              </a:rPr>
              <a:t>어</a:t>
            </a:r>
            <a:endParaRPr sz="1600" b="1" spc="25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defRPr/>
            </a:pPr>
            <a:r>
              <a:rPr sz="1600" b="1" spc="10">
                <a:latin typeface="돋움"/>
                <a:cs typeface="돋움"/>
              </a:rPr>
              <a:t>떻게</a:t>
            </a:r>
            <a:r>
              <a:rPr sz="1600" b="1" spc="-10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구하지?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 rot="0">
            <a:off x="3181921" y="3498913"/>
            <a:ext cx="253365" cy="488315"/>
            <a:chOff x="3181921" y="3498913"/>
            <a:chExt cx="253365" cy="488315"/>
          </a:xfrm>
        </p:grpSpPr>
        <p:sp>
          <p:nvSpPr>
            <p:cNvPr id="14" name="object 14"/>
            <p:cNvSpPr/>
            <p:nvPr/>
          </p:nvSpPr>
          <p:spPr>
            <a:xfrm>
              <a:off x="3186683" y="3503676"/>
              <a:ext cx="243840" cy="478790"/>
            </a:xfrm>
            <a:custGeom>
              <a:avLst/>
              <a:gdLst/>
              <a:rect l="l" t="t" r="r" b="b"/>
              <a:pathLst>
                <a:path w="243839" h="478789">
                  <a:moveTo>
                    <a:pt x="182880" y="0"/>
                  </a:moveTo>
                  <a:lnTo>
                    <a:pt x="182880" y="119634"/>
                  </a:lnTo>
                  <a:lnTo>
                    <a:pt x="0" y="119634"/>
                  </a:lnTo>
                  <a:lnTo>
                    <a:pt x="0" y="358901"/>
                  </a:lnTo>
                  <a:lnTo>
                    <a:pt x="182880" y="358901"/>
                  </a:lnTo>
                  <a:lnTo>
                    <a:pt x="182880" y="478536"/>
                  </a:lnTo>
                  <a:lnTo>
                    <a:pt x="243840" y="239268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6683" y="3503676"/>
              <a:ext cx="243840" cy="478790"/>
            </a:xfrm>
            <a:custGeom>
              <a:avLst/>
              <a:gdLst/>
              <a:rect l="l" t="t" r="r" b="b"/>
              <a:pathLst>
                <a:path w="243839" h="478789">
                  <a:moveTo>
                    <a:pt x="0" y="119634"/>
                  </a:moveTo>
                  <a:lnTo>
                    <a:pt x="182880" y="119634"/>
                  </a:lnTo>
                  <a:lnTo>
                    <a:pt x="182880" y="0"/>
                  </a:lnTo>
                  <a:lnTo>
                    <a:pt x="243840" y="239268"/>
                  </a:lnTo>
                  <a:lnTo>
                    <a:pt x="182880" y="478536"/>
                  </a:lnTo>
                  <a:lnTo>
                    <a:pt x="182880" y="358901"/>
                  </a:lnTo>
                  <a:lnTo>
                    <a:pt x="0" y="358901"/>
                  </a:lnTo>
                  <a:lnTo>
                    <a:pt x="0" y="11963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46220" y="2753867"/>
            <a:ext cx="1402080" cy="410209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>
            <a:spAutoFit/>
          </a:bodyPr>
          <a:lstStyle/>
          <a:p>
            <a:pPr marL="92075">
              <a:lnSpc>
                <a:spcPts val="1495"/>
              </a:lnSpc>
              <a:defRPr/>
            </a:pPr>
            <a:r>
              <a:rPr sz="1400">
                <a:latin typeface="돋움"/>
                <a:cs typeface="돋움"/>
              </a:rPr>
              <a:t>i</a:t>
            </a:r>
            <a:r>
              <a:rPr sz="1400" spc="-3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=</a:t>
            </a:r>
            <a:r>
              <a:rPr sz="1400" spc="-4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0</a:t>
            </a:r>
            <a:endParaRPr sz="1400">
              <a:latin typeface="돋움"/>
              <a:cs typeface="돋움"/>
            </a:endParaRPr>
          </a:p>
          <a:p>
            <a:pPr marL="92075">
              <a:lnSpc>
                <a:spcPts val="1510"/>
              </a:lnSpc>
              <a:defRPr/>
            </a:pPr>
            <a:r>
              <a:rPr sz="1400">
                <a:latin typeface="돋움"/>
                <a:cs typeface="돋움"/>
              </a:rPr>
              <a:t>sum</a:t>
            </a:r>
            <a:r>
              <a:rPr sz="1400" spc="-50">
                <a:latin typeface="돋움"/>
                <a:cs typeface="돋움"/>
              </a:rPr>
              <a:t> </a:t>
            </a:r>
            <a:r>
              <a:rPr sz="1400" spc="-5">
                <a:latin typeface="돋움"/>
                <a:cs typeface="돋움"/>
              </a:rPr>
              <a:t>=0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17" name="object 17"/>
          <p:cNvGrpSpPr/>
          <p:nvPr/>
        </p:nvGrpSpPr>
        <p:grpSpPr>
          <a:xfrm rot="0">
            <a:off x="4276153" y="2205037"/>
            <a:ext cx="911860" cy="282575"/>
            <a:chOff x="4276153" y="2205037"/>
            <a:chExt cx="911860" cy="282575"/>
          </a:xfrm>
        </p:grpSpPr>
        <p:sp>
          <p:nvSpPr>
            <p:cNvPr id="18" name="object 18"/>
            <p:cNvSpPr/>
            <p:nvPr/>
          </p:nvSpPr>
          <p:spPr>
            <a:xfrm>
              <a:off x="4280915" y="2209800"/>
              <a:ext cx="902335" cy="273050"/>
            </a:xfrm>
            <a:custGeom>
              <a:avLst/>
              <a:gdLst/>
              <a:rect l="l" t="t" r="r" b="b"/>
              <a:pathLst>
                <a:path w="902335" h="273050">
                  <a:moveTo>
                    <a:pt x="757047" y="0"/>
                  </a:moveTo>
                  <a:lnTo>
                    <a:pt x="145161" y="0"/>
                  </a:lnTo>
                  <a:lnTo>
                    <a:pt x="99291" y="6955"/>
                  </a:lnTo>
                  <a:lnTo>
                    <a:pt x="59445" y="26322"/>
                  </a:lnTo>
                  <a:lnTo>
                    <a:pt x="28017" y="55851"/>
                  </a:lnTo>
                  <a:lnTo>
                    <a:pt x="7403" y="93293"/>
                  </a:lnTo>
                  <a:lnTo>
                    <a:pt x="0" y="136398"/>
                  </a:lnTo>
                  <a:lnTo>
                    <a:pt x="7403" y="179502"/>
                  </a:lnTo>
                  <a:lnTo>
                    <a:pt x="28017" y="216944"/>
                  </a:lnTo>
                  <a:lnTo>
                    <a:pt x="59445" y="246473"/>
                  </a:lnTo>
                  <a:lnTo>
                    <a:pt x="99291" y="265840"/>
                  </a:lnTo>
                  <a:lnTo>
                    <a:pt x="145161" y="272796"/>
                  </a:lnTo>
                  <a:lnTo>
                    <a:pt x="757047" y="272796"/>
                  </a:lnTo>
                  <a:lnTo>
                    <a:pt x="802916" y="265840"/>
                  </a:lnTo>
                  <a:lnTo>
                    <a:pt x="842762" y="246473"/>
                  </a:lnTo>
                  <a:lnTo>
                    <a:pt x="874190" y="216944"/>
                  </a:lnTo>
                  <a:lnTo>
                    <a:pt x="894804" y="179502"/>
                  </a:lnTo>
                  <a:lnTo>
                    <a:pt x="902208" y="136398"/>
                  </a:lnTo>
                  <a:lnTo>
                    <a:pt x="894804" y="93293"/>
                  </a:lnTo>
                  <a:lnTo>
                    <a:pt x="874190" y="55851"/>
                  </a:lnTo>
                  <a:lnTo>
                    <a:pt x="842762" y="26322"/>
                  </a:lnTo>
                  <a:lnTo>
                    <a:pt x="802916" y="6955"/>
                  </a:lnTo>
                  <a:lnTo>
                    <a:pt x="757047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0915" y="2209800"/>
              <a:ext cx="902335" cy="273050"/>
            </a:xfrm>
            <a:custGeom>
              <a:avLst/>
              <a:gdLst/>
              <a:rect l="l" t="t" r="r" b="b"/>
              <a:pathLst>
                <a:path w="902335" h="273050">
                  <a:moveTo>
                    <a:pt x="145161" y="0"/>
                  </a:moveTo>
                  <a:lnTo>
                    <a:pt x="757047" y="0"/>
                  </a:lnTo>
                  <a:lnTo>
                    <a:pt x="802916" y="6955"/>
                  </a:lnTo>
                  <a:lnTo>
                    <a:pt x="842762" y="26322"/>
                  </a:lnTo>
                  <a:lnTo>
                    <a:pt x="874190" y="55851"/>
                  </a:lnTo>
                  <a:lnTo>
                    <a:pt x="894804" y="93293"/>
                  </a:lnTo>
                  <a:lnTo>
                    <a:pt x="902208" y="136398"/>
                  </a:lnTo>
                  <a:lnTo>
                    <a:pt x="894804" y="179502"/>
                  </a:lnTo>
                  <a:lnTo>
                    <a:pt x="874190" y="216944"/>
                  </a:lnTo>
                  <a:lnTo>
                    <a:pt x="842762" y="246473"/>
                  </a:lnTo>
                  <a:lnTo>
                    <a:pt x="802916" y="265840"/>
                  </a:lnTo>
                  <a:lnTo>
                    <a:pt x="757047" y="272796"/>
                  </a:lnTo>
                  <a:lnTo>
                    <a:pt x="145161" y="272796"/>
                  </a:lnTo>
                  <a:lnTo>
                    <a:pt x="99291" y="265840"/>
                  </a:lnTo>
                  <a:lnTo>
                    <a:pt x="59445" y="246473"/>
                  </a:lnTo>
                  <a:lnTo>
                    <a:pt x="28017" y="216944"/>
                  </a:lnTo>
                  <a:lnTo>
                    <a:pt x="7403" y="179502"/>
                  </a:lnTo>
                  <a:lnTo>
                    <a:pt x="0" y="136398"/>
                  </a:lnTo>
                  <a:lnTo>
                    <a:pt x="7403" y="93293"/>
                  </a:lnTo>
                  <a:lnTo>
                    <a:pt x="28017" y="55851"/>
                  </a:lnTo>
                  <a:lnTo>
                    <a:pt x="59445" y="26322"/>
                  </a:lnTo>
                  <a:lnTo>
                    <a:pt x="99291" y="6955"/>
                  </a:lnTo>
                  <a:lnTo>
                    <a:pt x="1451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37709" y="2232151"/>
            <a:ext cx="389255" cy="239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spc="-5">
                <a:latin typeface="돋움"/>
                <a:cs typeface="돋움"/>
              </a:rPr>
              <a:t>s</a:t>
            </a:r>
            <a:r>
              <a:rPr sz="1400">
                <a:latin typeface="돋움"/>
                <a:cs typeface="돋움"/>
              </a:rPr>
              <a:t>ta</a:t>
            </a:r>
            <a:r>
              <a:rPr sz="1400" spc="-10">
                <a:latin typeface="돋움"/>
                <a:cs typeface="돋움"/>
              </a:rPr>
              <a:t>r</a:t>
            </a:r>
            <a:r>
              <a:rPr sz="1400">
                <a:latin typeface="돋움"/>
                <a:cs typeface="돋움"/>
              </a:rPr>
              <a:t>t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6220" y="3992879"/>
            <a:ext cx="1414780" cy="544195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vert="horz" wrap="square" lIns="0" tIns="64769" rIns="0" bIns="0">
            <a:spAutoFit/>
          </a:bodyPr>
          <a:lstStyle/>
          <a:p>
            <a:pPr marL="92075">
              <a:lnSpc>
                <a:spcPts val="1510"/>
              </a:lnSpc>
              <a:spcBef>
                <a:spcPts val="509"/>
              </a:spcBef>
              <a:defRPr/>
            </a:pPr>
            <a:r>
              <a:rPr sz="1400">
                <a:latin typeface="돋움"/>
                <a:cs typeface="돋움"/>
              </a:rPr>
              <a:t>i</a:t>
            </a:r>
            <a:r>
              <a:rPr sz="1400" spc="-2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=</a:t>
            </a:r>
            <a:r>
              <a:rPr sz="1400" spc="-3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i</a:t>
            </a:r>
            <a:r>
              <a:rPr sz="1400" spc="-2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+</a:t>
            </a:r>
            <a:r>
              <a:rPr sz="1400" spc="-2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1</a:t>
            </a:r>
            <a:endParaRPr sz="1400">
              <a:latin typeface="돋움"/>
              <a:cs typeface="돋움"/>
            </a:endParaRPr>
          </a:p>
          <a:p>
            <a:pPr marL="92075">
              <a:lnSpc>
                <a:spcPts val="1510"/>
              </a:lnSpc>
              <a:defRPr/>
            </a:pPr>
            <a:r>
              <a:rPr sz="1400">
                <a:latin typeface="돋움"/>
                <a:cs typeface="돋움"/>
              </a:rPr>
              <a:t>sum</a:t>
            </a:r>
            <a:r>
              <a:rPr sz="1400" spc="-2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=</a:t>
            </a:r>
            <a:r>
              <a:rPr sz="1400" spc="-4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sum</a:t>
            </a:r>
            <a:r>
              <a:rPr sz="1400" spc="-1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+</a:t>
            </a:r>
            <a:r>
              <a:rPr sz="1400" spc="-4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i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22" name="object 22"/>
          <p:cNvGrpSpPr/>
          <p:nvPr/>
        </p:nvGrpSpPr>
        <p:grpSpPr>
          <a:xfrm rot="0">
            <a:off x="3794505" y="2482595"/>
            <a:ext cx="1671320" cy="2724150"/>
            <a:chOff x="3794505" y="2482595"/>
            <a:chExt cx="1671320" cy="2724150"/>
          </a:xfrm>
        </p:grpSpPr>
        <p:sp>
          <p:nvSpPr>
            <p:cNvPr id="23" name="object 23"/>
            <p:cNvSpPr/>
            <p:nvPr/>
          </p:nvSpPr>
          <p:spPr>
            <a:xfrm>
              <a:off x="4046219" y="3368039"/>
              <a:ext cx="1414780" cy="477520"/>
            </a:xfrm>
            <a:custGeom>
              <a:avLst/>
              <a:gdLst/>
              <a:rect l="l" t="t" r="r" b="b"/>
              <a:pathLst>
                <a:path w="1414779" h="477520">
                  <a:moveTo>
                    <a:pt x="707135" y="0"/>
                  </a:moveTo>
                  <a:lnTo>
                    <a:pt x="0" y="238506"/>
                  </a:lnTo>
                  <a:lnTo>
                    <a:pt x="707135" y="477012"/>
                  </a:lnTo>
                  <a:lnTo>
                    <a:pt x="1414271" y="238506"/>
                  </a:lnTo>
                  <a:lnTo>
                    <a:pt x="707135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object 24"/>
            <p:cNvSpPr/>
            <p:nvPr/>
          </p:nvSpPr>
          <p:spPr>
            <a:xfrm>
              <a:off x="4046219" y="3368039"/>
              <a:ext cx="1414780" cy="477520"/>
            </a:xfrm>
            <a:custGeom>
              <a:avLst/>
              <a:gdLst/>
              <a:rect l="l" t="t" r="r" b="b"/>
              <a:pathLst>
                <a:path w="1414779" h="477520">
                  <a:moveTo>
                    <a:pt x="0" y="238506"/>
                  </a:moveTo>
                  <a:lnTo>
                    <a:pt x="707135" y="0"/>
                  </a:lnTo>
                  <a:lnTo>
                    <a:pt x="1414271" y="238506"/>
                  </a:lnTo>
                  <a:lnTo>
                    <a:pt x="707135" y="477012"/>
                  </a:lnTo>
                  <a:lnTo>
                    <a:pt x="0" y="2385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4506" y="2482595"/>
              <a:ext cx="966469" cy="1777364"/>
            </a:xfrm>
            <a:custGeom>
              <a:avLst/>
              <a:gdLst/>
              <a:rect l="l" t="t" r="r" b="b"/>
              <a:pathLst>
                <a:path w="966470" h="1777364">
                  <a:moveTo>
                    <a:pt x="251714" y="1135380"/>
                  </a:moveTo>
                  <a:lnTo>
                    <a:pt x="239014" y="1129030"/>
                  </a:lnTo>
                  <a:lnTo>
                    <a:pt x="175514" y="1097280"/>
                  </a:lnTo>
                  <a:lnTo>
                    <a:pt x="175514" y="1129030"/>
                  </a:lnTo>
                  <a:lnTo>
                    <a:pt x="2794" y="1129030"/>
                  </a:lnTo>
                  <a:lnTo>
                    <a:pt x="0" y="1131824"/>
                  </a:lnTo>
                  <a:lnTo>
                    <a:pt x="0" y="1774444"/>
                  </a:lnTo>
                  <a:lnTo>
                    <a:pt x="2794" y="1777238"/>
                  </a:lnTo>
                  <a:lnTo>
                    <a:pt x="251714" y="1777238"/>
                  </a:lnTo>
                  <a:lnTo>
                    <a:pt x="251714" y="1770888"/>
                  </a:lnTo>
                  <a:lnTo>
                    <a:pt x="251714" y="1764538"/>
                  </a:lnTo>
                  <a:lnTo>
                    <a:pt x="12700" y="1764538"/>
                  </a:lnTo>
                  <a:lnTo>
                    <a:pt x="12700" y="1141730"/>
                  </a:lnTo>
                  <a:lnTo>
                    <a:pt x="175514" y="1141730"/>
                  </a:lnTo>
                  <a:lnTo>
                    <a:pt x="175514" y="1173480"/>
                  </a:lnTo>
                  <a:lnTo>
                    <a:pt x="239014" y="1141730"/>
                  </a:lnTo>
                  <a:lnTo>
                    <a:pt x="251714" y="1135380"/>
                  </a:lnTo>
                  <a:close/>
                </a:path>
                <a:path w="966470" h="1777364">
                  <a:moveTo>
                    <a:pt x="966470" y="195072"/>
                  </a:moveTo>
                  <a:lnTo>
                    <a:pt x="934720" y="195072"/>
                  </a:lnTo>
                  <a:lnTo>
                    <a:pt x="934720" y="0"/>
                  </a:lnTo>
                  <a:lnTo>
                    <a:pt x="922020" y="0"/>
                  </a:lnTo>
                  <a:lnTo>
                    <a:pt x="922020" y="195072"/>
                  </a:lnTo>
                  <a:lnTo>
                    <a:pt x="890270" y="195072"/>
                  </a:lnTo>
                  <a:lnTo>
                    <a:pt x="928370" y="271272"/>
                  </a:lnTo>
                  <a:lnTo>
                    <a:pt x="960120" y="207772"/>
                  </a:lnTo>
                  <a:lnTo>
                    <a:pt x="966470" y="195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26" name="object 26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684775" y="3163823"/>
              <a:ext cx="76200" cy="2042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706111" y="3855719"/>
              <a:ext cx="76200" cy="1371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46219" y="4730495"/>
              <a:ext cx="1414780" cy="471170"/>
            </a:xfrm>
            <a:custGeom>
              <a:avLst/>
              <a:gdLst/>
              <a:rect l="l" t="t" r="r" b="b"/>
              <a:pathLst>
                <a:path w="1414779" h="471170">
                  <a:moveTo>
                    <a:pt x="1414271" y="0"/>
                  </a:moveTo>
                  <a:lnTo>
                    <a:pt x="0" y="0"/>
                  </a:lnTo>
                  <a:lnTo>
                    <a:pt x="0" y="445515"/>
                  </a:lnTo>
                  <a:lnTo>
                    <a:pt x="66272" y="452828"/>
                  </a:lnTo>
                  <a:lnTo>
                    <a:pt x="128414" y="458788"/>
                  </a:lnTo>
                  <a:lnTo>
                    <a:pt x="186711" y="463472"/>
                  </a:lnTo>
                  <a:lnTo>
                    <a:pt x="241448" y="466955"/>
                  </a:lnTo>
                  <a:lnTo>
                    <a:pt x="292909" y="469312"/>
                  </a:lnTo>
                  <a:lnTo>
                    <a:pt x="341379" y="470619"/>
                  </a:lnTo>
                  <a:lnTo>
                    <a:pt x="387143" y="470951"/>
                  </a:lnTo>
                  <a:lnTo>
                    <a:pt x="430486" y="470384"/>
                  </a:lnTo>
                  <a:lnTo>
                    <a:pt x="471693" y="468993"/>
                  </a:lnTo>
                  <a:lnTo>
                    <a:pt x="511048" y="466853"/>
                  </a:lnTo>
                  <a:lnTo>
                    <a:pt x="585343" y="460629"/>
                  </a:lnTo>
                  <a:lnTo>
                    <a:pt x="655651" y="452315"/>
                  </a:lnTo>
                  <a:lnTo>
                    <a:pt x="724250" y="442515"/>
                  </a:lnTo>
                  <a:lnTo>
                    <a:pt x="865435" y="420868"/>
                  </a:lnTo>
                  <a:lnTo>
                    <a:pt x="903223" y="415470"/>
                  </a:lnTo>
                  <a:lnTo>
                    <a:pt x="942578" y="410228"/>
                  </a:lnTo>
                  <a:lnTo>
                    <a:pt x="983785" y="405218"/>
                  </a:lnTo>
                  <a:lnTo>
                    <a:pt x="1027128" y="400515"/>
                  </a:lnTo>
                  <a:lnTo>
                    <a:pt x="1072892" y="396194"/>
                  </a:lnTo>
                  <a:lnTo>
                    <a:pt x="1121362" y="392331"/>
                  </a:lnTo>
                  <a:lnTo>
                    <a:pt x="1172823" y="389001"/>
                  </a:lnTo>
                  <a:lnTo>
                    <a:pt x="1227560" y="386280"/>
                  </a:lnTo>
                  <a:lnTo>
                    <a:pt x="1285857" y="384244"/>
                  </a:lnTo>
                  <a:lnTo>
                    <a:pt x="1347999" y="382966"/>
                  </a:lnTo>
                  <a:lnTo>
                    <a:pt x="1414271" y="382523"/>
                  </a:lnTo>
                  <a:lnTo>
                    <a:pt x="1414271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46219" y="4730495"/>
              <a:ext cx="1414780" cy="471170"/>
            </a:xfrm>
            <a:custGeom>
              <a:avLst/>
              <a:gdLst/>
              <a:rect l="l" t="t" r="r" b="b"/>
              <a:pathLst>
                <a:path w="1414779" h="471170">
                  <a:moveTo>
                    <a:pt x="0" y="0"/>
                  </a:moveTo>
                  <a:lnTo>
                    <a:pt x="1414271" y="0"/>
                  </a:lnTo>
                  <a:lnTo>
                    <a:pt x="1414271" y="382523"/>
                  </a:lnTo>
                  <a:lnTo>
                    <a:pt x="1347999" y="382966"/>
                  </a:lnTo>
                  <a:lnTo>
                    <a:pt x="1285857" y="384244"/>
                  </a:lnTo>
                  <a:lnTo>
                    <a:pt x="1227560" y="386280"/>
                  </a:lnTo>
                  <a:lnTo>
                    <a:pt x="1172823" y="389001"/>
                  </a:lnTo>
                  <a:lnTo>
                    <a:pt x="1121362" y="392331"/>
                  </a:lnTo>
                  <a:lnTo>
                    <a:pt x="1072892" y="396194"/>
                  </a:lnTo>
                  <a:lnTo>
                    <a:pt x="1027128" y="400515"/>
                  </a:lnTo>
                  <a:lnTo>
                    <a:pt x="983785" y="405218"/>
                  </a:lnTo>
                  <a:lnTo>
                    <a:pt x="942578" y="410228"/>
                  </a:lnTo>
                  <a:lnTo>
                    <a:pt x="903223" y="415470"/>
                  </a:lnTo>
                  <a:lnTo>
                    <a:pt x="865435" y="420868"/>
                  </a:lnTo>
                  <a:lnTo>
                    <a:pt x="793418" y="431831"/>
                  </a:lnTo>
                  <a:lnTo>
                    <a:pt x="758620" y="437246"/>
                  </a:lnTo>
                  <a:lnTo>
                    <a:pt x="724250" y="442515"/>
                  </a:lnTo>
                  <a:lnTo>
                    <a:pt x="655651" y="452315"/>
                  </a:lnTo>
                  <a:lnTo>
                    <a:pt x="585343" y="460629"/>
                  </a:lnTo>
                  <a:lnTo>
                    <a:pt x="511048" y="466853"/>
                  </a:lnTo>
                  <a:lnTo>
                    <a:pt x="471693" y="468993"/>
                  </a:lnTo>
                  <a:lnTo>
                    <a:pt x="430486" y="470384"/>
                  </a:lnTo>
                  <a:lnTo>
                    <a:pt x="387143" y="470951"/>
                  </a:lnTo>
                  <a:lnTo>
                    <a:pt x="341379" y="470619"/>
                  </a:lnTo>
                  <a:lnTo>
                    <a:pt x="292909" y="469312"/>
                  </a:lnTo>
                  <a:lnTo>
                    <a:pt x="241448" y="466955"/>
                  </a:lnTo>
                  <a:lnTo>
                    <a:pt x="186711" y="463472"/>
                  </a:lnTo>
                  <a:lnTo>
                    <a:pt x="128414" y="458788"/>
                  </a:lnTo>
                  <a:lnTo>
                    <a:pt x="66272" y="452828"/>
                  </a:lnTo>
                  <a:lnTo>
                    <a:pt x="0" y="4455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50511" y="4807965"/>
            <a:ext cx="80899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latin typeface="돋움"/>
                <a:cs typeface="돋움"/>
              </a:rPr>
              <a:t>Print</a:t>
            </a:r>
            <a:r>
              <a:rPr sz="1400" spc="-75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sum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60491" y="3600958"/>
            <a:ext cx="200025" cy="1304925"/>
          </a:xfrm>
          <a:custGeom>
            <a:avLst/>
            <a:gdLst/>
            <a:rect l="l" t="t" r="r" b="b"/>
            <a:pathLst>
              <a:path w="200025" h="1304925">
                <a:moveTo>
                  <a:pt x="76200" y="1228597"/>
                </a:moveTo>
                <a:lnTo>
                  <a:pt x="0" y="1266697"/>
                </a:lnTo>
                <a:lnTo>
                  <a:pt x="76200" y="1304797"/>
                </a:lnTo>
                <a:lnTo>
                  <a:pt x="76200" y="1273047"/>
                </a:lnTo>
                <a:lnTo>
                  <a:pt x="63500" y="1273047"/>
                </a:lnTo>
                <a:lnTo>
                  <a:pt x="63500" y="1260347"/>
                </a:lnTo>
                <a:lnTo>
                  <a:pt x="76200" y="1260347"/>
                </a:lnTo>
                <a:lnTo>
                  <a:pt x="76200" y="1228597"/>
                </a:lnTo>
                <a:close/>
              </a:path>
              <a:path w="200025" h="1304925">
                <a:moveTo>
                  <a:pt x="76200" y="1260347"/>
                </a:moveTo>
                <a:lnTo>
                  <a:pt x="63500" y="1260347"/>
                </a:lnTo>
                <a:lnTo>
                  <a:pt x="63500" y="1273047"/>
                </a:lnTo>
                <a:lnTo>
                  <a:pt x="76200" y="1273047"/>
                </a:lnTo>
                <a:lnTo>
                  <a:pt x="76200" y="1260347"/>
                </a:lnTo>
                <a:close/>
              </a:path>
              <a:path w="200025" h="1304925">
                <a:moveTo>
                  <a:pt x="187198" y="1260347"/>
                </a:moveTo>
                <a:lnTo>
                  <a:pt x="76200" y="1260347"/>
                </a:lnTo>
                <a:lnTo>
                  <a:pt x="76200" y="1273047"/>
                </a:lnTo>
                <a:lnTo>
                  <a:pt x="197104" y="1273047"/>
                </a:lnTo>
                <a:lnTo>
                  <a:pt x="199898" y="1270253"/>
                </a:lnTo>
                <a:lnTo>
                  <a:pt x="199898" y="1266697"/>
                </a:lnTo>
                <a:lnTo>
                  <a:pt x="187198" y="1266697"/>
                </a:lnTo>
                <a:lnTo>
                  <a:pt x="187198" y="1260347"/>
                </a:lnTo>
                <a:close/>
              </a:path>
              <a:path w="200025" h="1304925">
                <a:moveTo>
                  <a:pt x="187198" y="6349"/>
                </a:moveTo>
                <a:lnTo>
                  <a:pt x="187198" y="1266697"/>
                </a:lnTo>
                <a:lnTo>
                  <a:pt x="193548" y="1260347"/>
                </a:lnTo>
                <a:lnTo>
                  <a:pt x="199898" y="1260347"/>
                </a:lnTo>
                <a:lnTo>
                  <a:pt x="199898" y="12700"/>
                </a:lnTo>
                <a:lnTo>
                  <a:pt x="193548" y="12700"/>
                </a:lnTo>
                <a:lnTo>
                  <a:pt x="187198" y="6349"/>
                </a:lnTo>
                <a:close/>
              </a:path>
              <a:path w="200025" h="1304925">
                <a:moveTo>
                  <a:pt x="199898" y="1260347"/>
                </a:moveTo>
                <a:lnTo>
                  <a:pt x="193548" y="1260347"/>
                </a:lnTo>
                <a:lnTo>
                  <a:pt x="187198" y="1266697"/>
                </a:lnTo>
                <a:lnTo>
                  <a:pt x="199898" y="1266697"/>
                </a:lnTo>
                <a:lnTo>
                  <a:pt x="199898" y="1260347"/>
                </a:lnTo>
                <a:close/>
              </a:path>
              <a:path w="200025" h="1304925">
                <a:moveTo>
                  <a:pt x="197104" y="0"/>
                </a:moveTo>
                <a:lnTo>
                  <a:pt x="0" y="0"/>
                </a:lnTo>
                <a:lnTo>
                  <a:pt x="0" y="12700"/>
                </a:lnTo>
                <a:lnTo>
                  <a:pt x="187198" y="12700"/>
                </a:lnTo>
                <a:lnTo>
                  <a:pt x="187198" y="6349"/>
                </a:lnTo>
                <a:lnTo>
                  <a:pt x="199898" y="6349"/>
                </a:lnTo>
                <a:lnTo>
                  <a:pt x="199898" y="2793"/>
                </a:lnTo>
                <a:lnTo>
                  <a:pt x="197104" y="0"/>
                </a:lnTo>
                <a:close/>
              </a:path>
              <a:path w="200025" h="1304925">
                <a:moveTo>
                  <a:pt x="199898" y="6349"/>
                </a:moveTo>
                <a:lnTo>
                  <a:pt x="187198" y="6349"/>
                </a:lnTo>
                <a:lnTo>
                  <a:pt x="193548" y="12700"/>
                </a:lnTo>
                <a:lnTo>
                  <a:pt x="199898" y="12700"/>
                </a:lnTo>
                <a:lnTo>
                  <a:pt x="199898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32"/>
          <p:cNvSpPr txBox="1"/>
          <p:nvPr/>
        </p:nvSpPr>
        <p:spPr>
          <a:xfrm>
            <a:off x="5478526" y="3364229"/>
            <a:ext cx="235585" cy="23939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spc="5">
                <a:latin typeface="돋움"/>
                <a:cs typeface="돋움"/>
              </a:rPr>
              <a:t>no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0550" y="3439642"/>
            <a:ext cx="786130" cy="560070"/>
          </a:xfrm>
          <a:prstGeom prst="rect">
            <a:avLst/>
          </a:prstGeom>
        </p:spPr>
        <p:txBody>
          <a:bodyPr vert="horz" wrap="square" lIns="0" tIns="660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defRPr/>
            </a:pPr>
            <a:r>
              <a:rPr sz="1400">
                <a:latin typeface="돋움"/>
                <a:cs typeface="돋움"/>
              </a:rPr>
              <a:t>i</a:t>
            </a:r>
            <a:r>
              <a:rPr sz="1400" spc="-30">
                <a:latin typeface="돋움"/>
                <a:cs typeface="돋움"/>
              </a:rPr>
              <a:t> </a:t>
            </a:r>
            <a:r>
              <a:rPr sz="1400">
                <a:latin typeface="돋움"/>
                <a:cs typeface="돋움"/>
              </a:rPr>
              <a:t>&lt;</a:t>
            </a:r>
            <a:r>
              <a:rPr sz="1400" spc="-40">
                <a:latin typeface="돋움"/>
                <a:cs typeface="돋움"/>
              </a:rPr>
              <a:t> </a:t>
            </a:r>
            <a:r>
              <a:rPr sz="1400" spc="-5">
                <a:latin typeface="돋움"/>
                <a:cs typeface="돋움"/>
              </a:rPr>
              <a:t>1000</a:t>
            </a:r>
            <a:endParaRPr sz="1400" spc="-5">
              <a:latin typeface="돋움"/>
              <a:cs typeface="돋움"/>
            </a:endParaRPr>
          </a:p>
          <a:p>
            <a:pPr marL="496570">
              <a:lnSpc>
                <a:spcPct val="100000"/>
              </a:lnSpc>
              <a:spcBef>
                <a:spcPts val="425"/>
              </a:spcBef>
              <a:defRPr/>
            </a:pPr>
            <a:r>
              <a:rPr sz="1400" spc="-5">
                <a:latin typeface="돋움"/>
                <a:cs typeface="돋움"/>
              </a:rPr>
              <a:t>y</a:t>
            </a:r>
            <a:r>
              <a:rPr sz="1400" spc="-10">
                <a:latin typeface="돋움"/>
                <a:cs typeface="돋움"/>
              </a:rPr>
              <a:t>e</a:t>
            </a:r>
            <a:r>
              <a:rPr sz="1400">
                <a:latin typeface="돋움"/>
                <a:cs typeface="돋움"/>
              </a:rPr>
              <a:t>s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34" name="object 34"/>
          <p:cNvGrpSpPr/>
          <p:nvPr/>
        </p:nvGrpSpPr>
        <p:grpSpPr>
          <a:xfrm rot="0">
            <a:off x="4276153" y="5361241"/>
            <a:ext cx="911860" cy="282575"/>
            <a:chOff x="4276153" y="5361241"/>
            <a:chExt cx="911860" cy="282575"/>
          </a:xfrm>
        </p:grpSpPr>
        <p:sp>
          <p:nvSpPr>
            <p:cNvPr id="35" name="object 35"/>
            <p:cNvSpPr/>
            <p:nvPr/>
          </p:nvSpPr>
          <p:spPr>
            <a:xfrm>
              <a:off x="4280915" y="5366003"/>
              <a:ext cx="902335" cy="273050"/>
            </a:xfrm>
            <a:custGeom>
              <a:avLst/>
              <a:gdLst/>
              <a:rect l="l" t="t" r="r" b="b"/>
              <a:pathLst>
                <a:path w="902335" h="273050">
                  <a:moveTo>
                    <a:pt x="757047" y="0"/>
                  </a:moveTo>
                  <a:lnTo>
                    <a:pt x="145161" y="0"/>
                  </a:lnTo>
                  <a:lnTo>
                    <a:pt x="99291" y="6955"/>
                  </a:lnTo>
                  <a:lnTo>
                    <a:pt x="59445" y="26322"/>
                  </a:lnTo>
                  <a:lnTo>
                    <a:pt x="28017" y="55851"/>
                  </a:lnTo>
                  <a:lnTo>
                    <a:pt x="7403" y="93293"/>
                  </a:lnTo>
                  <a:lnTo>
                    <a:pt x="0" y="136398"/>
                  </a:lnTo>
                  <a:lnTo>
                    <a:pt x="7403" y="179502"/>
                  </a:lnTo>
                  <a:lnTo>
                    <a:pt x="28017" y="216944"/>
                  </a:lnTo>
                  <a:lnTo>
                    <a:pt x="59445" y="246473"/>
                  </a:lnTo>
                  <a:lnTo>
                    <a:pt x="99291" y="265840"/>
                  </a:lnTo>
                  <a:lnTo>
                    <a:pt x="145161" y="272796"/>
                  </a:lnTo>
                  <a:lnTo>
                    <a:pt x="757047" y="272796"/>
                  </a:lnTo>
                  <a:lnTo>
                    <a:pt x="802916" y="265840"/>
                  </a:lnTo>
                  <a:lnTo>
                    <a:pt x="842762" y="246473"/>
                  </a:lnTo>
                  <a:lnTo>
                    <a:pt x="874190" y="216944"/>
                  </a:lnTo>
                  <a:lnTo>
                    <a:pt x="894804" y="179502"/>
                  </a:lnTo>
                  <a:lnTo>
                    <a:pt x="902208" y="136398"/>
                  </a:lnTo>
                  <a:lnTo>
                    <a:pt x="894804" y="93293"/>
                  </a:lnTo>
                  <a:lnTo>
                    <a:pt x="874190" y="55851"/>
                  </a:lnTo>
                  <a:lnTo>
                    <a:pt x="842762" y="26322"/>
                  </a:lnTo>
                  <a:lnTo>
                    <a:pt x="802916" y="6955"/>
                  </a:lnTo>
                  <a:lnTo>
                    <a:pt x="757047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" name="object 36"/>
            <p:cNvSpPr/>
            <p:nvPr/>
          </p:nvSpPr>
          <p:spPr>
            <a:xfrm>
              <a:off x="4280915" y="5366003"/>
              <a:ext cx="902335" cy="273050"/>
            </a:xfrm>
            <a:custGeom>
              <a:avLst/>
              <a:gdLst/>
              <a:rect l="l" t="t" r="r" b="b"/>
              <a:pathLst>
                <a:path w="902335" h="273050">
                  <a:moveTo>
                    <a:pt x="145161" y="0"/>
                  </a:moveTo>
                  <a:lnTo>
                    <a:pt x="757047" y="0"/>
                  </a:lnTo>
                  <a:lnTo>
                    <a:pt x="802916" y="6955"/>
                  </a:lnTo>
                  <a:lnTo>
                    <a:pt x="842762" y="26322"/>
                  </a:lnTo>
                  <a:lnTo>
                    <a:pt x="874190" y="55851"/>
                  </a:lnTo>
                  <a:lnTo>
                    <a:pt x="894804" y="93293"/>
                  </a:lnTo>
                  <a:lnTo>
                    <a:pt x="902208" y="136398"/>
                  </a:lnTo>
                  <a:lnTo>
                    <a:pt x="894804" y="179502"/>
                  </a:lnTo>
                  <a:lnTo>
                    <a:pt x="874190" y="216944"/>
                  </a:lnTo>
                  <a:lnTo>
                    <a:pt x="842762" y="246473"/>
                  </a:lnTo>
                  <a:lnTo>
                    <a:pt x="802916" y="265840"/>
                  </a:lnTo>
                  <a:lnTo>
                    <a:pt x="757047" y="272796"/>
                  </a:lnTo>
                  <a:lnTo>
                    <a:pt x="145161" y="272796"/>
                  </a:lnTo>
                  <a:lnTo>
                    <a:pt x="99291" y="265840"/>
                  </a:lnTo>
                  <a:lnTo>
                    <a:pt x="59445" y="246473"/>
                  </a:lnTo>
                  <a:lnTo>
                    <a:pt x="28017" y="216944"/>
                  </a:lnTo>
                  <a:lnTo>
                    <a:pt x="7403" y="179502"/>
                  </a:lnTo>
                  <a:lnTo>
                    <a:pt x="0" y="136398"/>
                  </a:lnTo>
                  <a:lnTo>
                    <a:pt x="7403" y="93293"/>
                  </a:lnTo>
                  <a:lnTo>
                    <a:pt x="28017" y="55851"/>
                  </a:lnTo>
                  <a:lnTo>
                    <a:pt x="59445" y="26322"/>
                  </a:lnTo>
                  <a:lnTo>
                    <a:pt x="99291" y="6955"/>
                  </a:lnTo>
                  <a:lnTo>
                    <a:pt x="14516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565141" y="5388991"/>
            <a:ext cx="33464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-5">
                <a:latin typeface="돋움"/>
                <a:cs typeface="돋움"/>
              </a:rPr>
              <a:t>e</a:t>
            </a:r>
            <a:r>
              <a:rPr sz="1400" spc="5">
                <a:latin typeface="돋움"/>
                <a:cs typeface="돋움"/>
              </a:rPr>
              <a:t>n</a:t>
            </a:r>
            <a:r>
              <a:rPr sz="1400">
                <a:latin typeface="돋움"/>
                <a:cs typeface="돋움"/>
              </a:rPr>
              <a:t>d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38" name="object 38"/>
          <p:cNvGrpSpPr/>
          <p:nvPr/>
        </p:nvGrpSpPr>
        <p:grpSpPr>
          <a:xfrm rot="0">
            <a:off x="4735067" y="3498913"/>
            <a:ext cx="1344930" cy="1867535"/>
            <a:chOff x="4735067" y="3498913"/>
            <a:chExt cx="1344930" cy="1867535"/>
          </a:xfrm>
        </p:grpSpPr>
        <p:pic>
          <p:nvPicPr>
            <p:cNvPr id="39" name="object 39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735067" y="5163311"/>
              <a:ext cx="76200" cy="20269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29300" y="3503676"/>
              <a:ext cx="245745" cy="478790"/>
            </a:xfrm>
            <a:custGeom>
              <a:avLst/>
              <a:gdLst/>
              <a:rect l="l" t="t" r="r" b="b"/>
              <a:pathLst>
                <a:path w="245745" h="478789">
                  <a:moveTo>
                    <a:pt x="184023" y="0"/>
                  </a:moveTo>
                  <a:lnTo>
                    <a:pt x="184023" y="119634"/>
                  </a:lnTo>
                  <a:lnTo>
                    <a:pt x="0" y="119634"/>
                  </a:lnTo>
                  <a:lnTo>
                    <a:pt x="0" y="358901"/>
                  </a:lnTo>
                  <a:lnTo>
                    <a:pt x="184023" y="358901"/>
                  </a:lnTo>
                  <a:lnTo>
                    <a:pt x="184023" y="478536"/>
                  </a:lnTo>
                  <a:lnTo>
                    <a:pt x="245363" y="239268"/>
                  </a:lnTo>
                  <a:lnTo>
                    <a:pt x="18402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" name="object 41"/>
            <p:cNvSpPr/>
            <p:nvPr/>
          </p:nvSpPr>
          <p:spPr>
            <a:xfrm>
              <a:off x="5829300" y="3503676"/>
              <a:ext cx="245745" cy="478790"/>
            </a:xfrm>
            <a:custGeom>
              <a:avLst/>
              <a:gdLst/>
              <a:rect l="l" t="t" r="r" b="b"/>
              <a:pathLst>
                <a:path w="245745" h="478789">
                  <a:moveTo>
                    <a:pt x="0" y="119634"/>
                  </a:moveTo>
                  <a:lnTo>
                    <a:pt x="184023" y="119634"/>
                  </a:lnTo>
                  <a:lnTo>
                    <a:pt x="184023" y="0"/>
                  </a:lnTo>
                  <a:lnTo>
                    <a:pt x="245363" y="239268"/>
                  </a:lnTo>
                  <a:lnTo>
                    <a:pt x="184023" y="478536"/>
                  </a:lnTo>
                  <a:lnTo>
                    <a:pt x="184023" y="358901"/>
                  </a:lnTo>
                  <a:lnTo>
                    <a:pt x="0" y="358901"/>
                  </a:lnTo>
                  <a:lnTo>
                    <a:pt x="0" y="11963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99632" y="2209800"/>
            <a:ext cx="2260600" cy="32023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endParaRPr sz="1400">
              <a:latin typeface="Times New Roman"/>
              <a:cs typeface="Times New Roman"/>
            </a:endParaRPr>
          </a:p>
          <a:p>
            <a:pPr marL="288290" marR="1078865" indent="-196850">
              <a:lnSpc>
                <a:spcPct val="100000"/>
              </a:lnSpc>
              <a:spcBef>
                <a:spcPts val="910"/>
              </a:spcBef>
              <a:defRPr/>
            </a:pPr>
            <a:r>
              <a:rPr sz="1400">
                <a:latin typeface="Consolas"/>
                <a:cs typeface="Consolas"/>
              </a:rPr>
              <a:t>main()</a:t>
            </a:r>
            <a:r>
              <a:rPr sz="1400" spc="60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{ </a:t>
            </a:r>
            <a:r>
              <a:rPr sz="1400" spc="5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int</a:t>
            </a:r>
            <a:r>
              <a:rPr sz="1400" spc="-40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I</a:t>
            </a:r>
            <a:r>
              <a:rPr sz="1400" spc="-35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=0;</a:t>
            </a:r>
            <a:endParaRPr sz="1400">
              <a:latin typeface="Consolas"/>
              <a:cs typeface="Consolas"/>
            </a:endParaRPr>
          </a:p>
          <a:p>
            <a:pPr marL="288290">
              <a:lnSpc>
                <a:spcPct val="100000"/>
              </a:lnSpc>
              <a:defRPr/>
            </a:pPr>
            <a:r>
              <a:rPr sz="1400">
                <a:latin typeface="Consolas"/>
                <a:cs typeface="Consolas"/>
              </a:rPr>
              <a:t>sum</a:t>
            </a:r>
            <a:r>
              <a:rPr sz="1400" spc="-55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=0;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defRPr/>
            </a:pPr>
            <a:endParaRPr sz="1400">
              <a:latin typeface="Consolas"/>
              <a:cs typeface="Consolas"/>
            </a:endParaRPr>
          </a:p>
          <a:p>
            <a:pPr marL="582295" marR="193040" indent="-294640">
              <a:lnSpc>
                <a:spcPct val="100000"/>
              </a:lnSpc>
              <a:defRPr/>
            </a:pPr>
            <a:r>
              <a:rPr sz="1400">
                <a:latin typeface="Consolas"/>
                <a:cs typeface="Consolas"/>
              </a:rPr>
              <a:t>while</a:t>
            </a:r>
            <a:r>
              <a:rPr sz="1400" spc="-10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(I</a:t>
            </a:r>
            <a:r>
              <a:rPr sz="1400" spc="-10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&lt;</a:t>
            </a:r>
            <a:r>
              <a:rPr sz="1400" spc="-10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1000)</a:t>
            </a:r>
            <a:r>
              <a:rPr sz="1400" spc="-5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{ </a:t>
            </a:r>
            <a:r>
              <a:rPr sz="1400" spc="-755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 i</a:t>
            </a:r>
            <a:r>
              <a:rPr sz="1400" spc="5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++;</a:t>
            </a:r>
            <a:endParaRPr sz="1400">
              <a:latin typeface="Consolas"/>
              <a:cs typeface="Consolas"/>
            </a:endParaRPr>
          </a:p>
          <a:p>
            <a:pPr marL="582295">
              <a:lnSpc>
                <a:spcPct val="100000"/>
              </a:lnSpc>
              <a:defRPr/>
            </a:pPr>
            <a:r>
              <a:rPr sz="1400" spc="5">
                <a:latin typeface="Consolas"/>
                <a:cs typeface="Consolas"/>
              </a:rPr>
              <a:t>sum</a:t>
            </a:r>
            <a:r>
              <a:rPr sz="1400" spc="-35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+=i</a:t>
            </a:r>
            <a:r>
              <a:rPr sz="1400" spc="-25">
                <a:latin typeface="Consolas"/>
                <a:cs typeface="Consolas"/>
              </a:rPr>
              <a:t> </a:t>
            </a:r>
            <a:r>
              <a:rPr sz="140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288290">
              <a:lnSpc>
                <a:spcPct val="100000"/>
              </a:lnSpc>
              <a:defRPr/>
            </a:pPr>
            <a:r>
              <a:rPr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288290">
              <a:lnSpc>
                <a:spcPct val="100000"/>
              </a:lnSpc>
              <a:defRPr/>
            </a:pPr>
            <a:r>
              <a:rPr sz="1400">
                <a:latin typeface="Consolas"/>
                <a:cs typeface="Consolas"/>
              </a:rPr>
              <a:t>print(sum);</a:t>
            </a:r>
            <a:endParaRPr sz="1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defRPr/>
            </a:pPr>
            <a:r>
              <a:rPr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03603" y="5867400"/>
            <a:ext cx="1600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4769" rIns="0" bIns="0">
            <a:spAutoFit/>
          </a:bodyPr>
          <a:lstStyle/>
          <a:p>
            <a:pPr marL="71755">
              <a:lnSpc>
                <a:spcPct val="100000"/>
              </a:lnSpc>
              <a:spcBef>
                <a:spcPts val="509"/>
              </a:spcBef>
              <a:defRPr/>
            </a:pPr>
            <a:r>
              <a:rPr sz="1600" b="1" spc="15">
                <a:latin typeface="굴림"/>
                <a:cs typeface="굴림"/>
              </a:rPr>
              <a:t>현실세계</a:t>
            </a:r>
            <a:r>
              <a:rPr sz="1600" b="1" spc="25">
                <a:latin typeface="굴림"/>
                <a:cs typeface="굴림"/>
              </a:rPr>
              <a:t>의</a:t>
            </a:r>
            <a:r>
              <a:rPr sz="1600" b="1" spc="-160">
                <a:latin typeface="굴림"/>
                <a:cs typeface="굴림"/>
              </a:rPr>
              <a:t> </a:t>
            </a:r>
            <a:r>
              <a:rPr sz="1600" b="1" spc="10">
                <a:latin typeface="굴림"/>
                <a:cs typeface="굴림"/>
              </a:rPr>
              <a:t>문제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94403" y="5867400"/>
            <a:ext cx="1600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4769" rIns="0" bIns="0">
            <a:spAutoFit/>
          </a:bodyPr>
          <a:lstStyle/>
          <a:p>
            <a:pPr marL="72390">
              <a:lnSpc>
                <a:spcPct val="100000"/>
              </a:lnSpc>
              <a:spcBef>
                <a:spcPts val="509"/>
              </a:spcBef>
              <a:defRPr/>
            </a:pPr>
            <a:r>
              <a:rPr sz="1600" b="1" spc="10">
                <a:latin typeface="굴림"/>
                <a:cs typeface="굴림"/>
              </a:rPr>
              <a:t>문제해결</a:t>
            </a:r>
            <a:r>
              <a:rPr sz="1600" b="1" spc="25">
                <a:latin typeface="굴림"/>
                <a:cs typeface="굴림"/>
              </a:rPr>
              <a:t>의</a:t>
            </a:r>
            <a:r>
              <a:rPr sz="1600" b="1" spc="-155">
                <a:latin typeface="굴림"/>
                <a:cs typeface="굴림"/>
              </a:rPr>
              <a:t> </a:t>
            </a:r>
            <a:r>
              <a:rPr sz="1600" b="1" spc="10">
                <a:latin typeface="굴림"/>
                <a:cs typeface="굴림"/>
              </a:rPr>
              <a:t>모델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56603" y="5867400"/>
            <a:ext cx="1600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4769" rIns="0" bIns="0">
            <a:spAutoFit/>
          </a:bodyPr>
          <a:lstStyle/>
          <a:p>
            <a:pPr marL="397510">
              <a:lnSpc>
                <a:spcPct val="100000"/>
              </a:lnSpc>
              <a:spcBef>
                <a:spcPts val="509"/>
              </a:spcBef>
              <a:defRPr/>
            </a:pPr>
            <a:r>
              <a:rPr sz="1600" b="1" spc="10">
                <a:latin typeface="굴림"/>
                <a:cs typeface="굴림"/>
              </a:rPr>
              <a:t>프로그램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46" name="object 46"/>
          <p:cNvGrpSpPr/>
          <p:nvPr/>
        </p:nvGrpSpPr>
        <p:grpSpPr>
          <a:xfrm rot="0">
            <a:off x="3003804" y="1290827"/>
            <a:ext cx="3660775" cy="4829810"/>
            <a:chOff x="3003804" y="1290827"/>
            <a:chExt cx="3660775" cy="4829810"/>
          </a:xfrm>
        </p:grpSpPr>
        <p:sp>
          <p:nvSpPr>
            <p:cNvPr id="47" name="object 47"/>
            <p:cNvSpPr/>
            <p:nvPr/>
          </p:nvSpPr>
          <p:spPr>
            <a:xfrm>
              <a:off x="3003804" y="6024372"/>
              <a:ext cx="3352800" cy="96520"/>
            </a:xfrm>
            <a:custGeom>
              <a:avLst/>
              <a:gdLst/>
              <a:rect l="l" t="t" r="r" b="b"/>
              <a:pathLst>
                <a:path w="3352800" h="96520">
                  <a:moveTo>
                    <a:pt x="990600" y="57912"/>
                  </a:moveTo>
                  <a:lnTo>
                    <a:pt x="977900" y="51562"/>
                  </a:lnTo>
                  <a:lnTo>
                    <a:pt x="914400" y="19812"/>
                  </a:lnTo>
                  <a:lnTo>
                    <a:pt x="914400" y="51562"/>
                  </a:lnTo>
                  <a:lnTo>
                    <a:pt x="0" y="51562"/>
                  </a:lnTo>
                  <a:lnTo>
                    <a:pt x="0" y="64262"/>
                  </a:lnTo>
                  <a:lnTo>
                    <a:pt x="914400" y="64262"/>
                  </a:lnTo>
                  <a:lnTo>
                    <a:pt x="914400" y="96012"/>
                  </a:lnTo>
                  <a:lnTo>
                    <a:pt x="977900" y="64262"/>
                  </a:lnTo>
                  <a:lnTo>
                    <a:pt x="990600" y="57912"/>
                  </a:lnTo>
                  <a:close/>
                </a:path>
                <a:path w="3352800" h="96520">
                  <a:moveTo>
                    <a:pt x="3352800" y="38100"/>
                  </a:moveTo>
                  <a:lnTo>
                    <a:pt x="3340100" y="31750"/>
                  </a:lnTo>
                  <a:lnTo>
                    <a:pt x="3276600" y="0"/>
                  </a:lnTo>
                  <a:lnTo>
                    <a:pt x="3276600" y="31750"/>
                  </a:lnTo>
                  <a:lnTo>
                    <a:pt x="2590800" y="31750"/>
                  </a:lnTo>
                  <a:lnTo>
                    <a:pt x="2590800" y="44450"/>
                  </a:lnTo>
                  <a:lnTo>
                    <a:pt x="3276600" y="44450"/>
                  </a:lnTo>
                  <a:lnTo>
                    <a:pt x="3276600" y="76200"/>
                  </a:lnTo>
                  <a:lnTo>
                    <a:pt x="3340100" y="44450"/>
                  </a:lnTo>
                  <a:lnTo>
                    <a:pt x="3352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8" name="object 48"/>
            <p:cNvSpPr/>
            <p:nvPr/>
          </p:nvSpPr>
          <p:spPr>
            <a:xfrm>
              <a:off x="3886200" y="1295399"/>
              <a:ext cx="2773680" cy="834390"/>
            </a:xfrm>
            <a:custGeom>
              <a:avLst/>
              <a:gdLst/>
              <a:rect l="l" t="t" r="r" b="b"/>
              <a:pathLst>
                <a:path w="2773679" h="834389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617979" y="0"/>
                  </a:lnTo>
                  <a:lnTo>
                    <a:pt x="2311400" y="0"/>
                  </a:lnTo>
                  <a:lnTo>
                    <a:pt x="2672079" y="0"/>
                  </a:lnTo>
                  <a:lnTo>
                    <a:pt x="2711636" y="7981"/>
                  </a:lnTo>
                  <a:lnTo>
                    <a:pt x="2743930" y="29749"/>
                  </a:lnTo>
                  <a:lnTo>
                    <a:pt x="2765698" y="62043"/>
                  </a:lnTo>
                  <a:lnTo>
                    <a:pt x="2773679" y="101600"/>
                  </a:lnTo>
                  <a:lnTo>
                    <a:pt x="2773679" y="355600"/>
                  </a:lnTo>
                  <a:lnTo>
                    <a:pt x="2773679" y="508000"/>
                  </a:lnTo>
                  <a:lnTo>
                    <a:pt x="2765698" y="547556"/>
                  </a:lnTo>
                  <a:lnTo>
                    <a:pt x="2743930" y="579850"/>
                  </a:lnTo>
                  <a:lnTo>
                    <a:pt x="2711636" y="601618"/>
                  </a:lnTo>
                  <a:lnTo>
                    <a:pt x="2672079" y="609600"/>
                  </a:lnTo>
                  <a:lnTo>
                    <a:pt x="2311400" y="609600"/>
                  </a:lnTo>
                  <a:lnTo>
                    <a:pt x="2117090" y="833882"/>
                  </a:lnTo>
                  <a:lnTo>
                    <a:pt x="161797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83540" y="1228580"/>
            <a:ext cx="6043930" cy="896619"/>
          </a:xfrm>
          <a:prstGeom prst="rect">
            <a:avLst/>
          </a:prstGeom>
        </p:spPr>
        <p:txBody>
          <a:bodyPr vert="horz" wrap="square" lIns="0" tIns="150495" rIns="0" bIns="0">
            <a:spAutoFit/>
          </a:bodyPr>
          <a:lstStyle/>
          <a:p>
            <a:pPr marL="3624579">
              <a:lnSpc>
                <a:spcPct val="100000"/>
              </a:lnSpc>
              <a:spcBef>
                <a:spcPts val="1185"/>
              </a:spcBef>
              <a:defRPr/>
            </a:pPr>
            <a:r>
              <a:rPr sz="1800">
                <a:latin typeface="굴림"/>
                <a:cs typeface="굴림"/>
              </a:rPr>
              <a:t>SW</a:t>
            </a:r>
            <a:r>
              <a:rPr sz="1800" spc="-40">
                <a:latin typeface="굴림"/>
                <a:cs typeface="굴림"/>
              </a:rPr>
              <a:t> </a:t>
            </a:r>
            <a:r>
              <a:rPr sz="1800">
                <a:latin typeface="굴림"/>
                <a:cs typeface="굴림"/>
              </a:rPr>
              <a:t>개발도</a:t>
            </a:r>
            <a:r>
              <a:rPr sz="1800" spc="-30">
                <a:latin typeface="굴림"/>
                <a:cs typeface="굴림"/>
              </a:rPr>
              <a:t> </a:t>
            </a:r>
            <a:r>
              <a:rPr sz="1800">
                <a:latin typeface="굴림"/>
                <a:cs typeface="굴림"/>
              </a:rPr>
              <a:t>추상화</a:t>
            </a:r>
            <a:r>
              <a:rPr sz="1800" spc="-30">
                <a:latin typeface="굴림"/>
                <a:cs typeface="굴림"/>
              </a:rPr>
              <a:t> </a:t>
            </a:r>
            <a:r>
              <a:rPr sz="1800"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S/W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개발에서의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추상화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5350">
              <a:lnSpc>
                <a:spcPct val="100000"/>
              </a:lnSpc>
              <a:spcBef>
                <a:spcPts val="100"/>
              </a:spcBef>
              <a:defRPr/>
            </a:pPr>
            <a:r>
              <a:rPr spc="15"/>
              <a:t>2.1</a:t>
            </a:r>
            <a:r>
              <a:rPr spc="-85"/>
              <a:t> </a:t>
            </a:r>
            <a:r>
              <a:rPr spc="20"/>
              <a:t>추상화와</a:t>
            </a:r>
            <a:r>
              <a:rPr spc="-104"/>
              <a:t> </a:t>
            </a:r>
            <a:r>
              <a:rPr spc="15"/>
              <a:t>모델링</a:t>
            </a:r>
            <a:endParaRPr spc="15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020695" cy="33083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S/W</a:t>
            </a:r>
            <a:r>
              <a:rPr sz="2000" b="1" spc="-10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개발에서의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추상화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527304" y="2983236"/>
            <a:ext cx="2527300" cy="1899920"/>
            <a:chOff x="527304" y="2983236"/>
            <a:chExt cx="2527300" cy="1899920"/>
          </a:xfrm>
        </p:grpSpPr>
        <p:pic>
          <p:nvPicPr>
            <p:cNvPr id="5" name="object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27304" y="3102864"/>
              <a:ext cx="2526791" cy="17800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3044" y="3246120"/>
              <a:ext cx="2176145" cy="1405255"/>
            </a:xfrm>
            <a:custGeom>
              <a:avLst/>
              <a:gdLst/>
              <a:rect l="l" t="t" r="r" b="b"/>
              <a:pathLst>
                <a:path w="2176145" h="1405254">
                  <a:moveTo>
                    <a:pt x="1453769" y="0"/>
                  </a:moveTo>
                  <a:lnTo>
                    <a:pt x="1168908" y="47243"/>
                  </a:lnTo>
                  <a:lnTo>
                    <a:pt x="761111" y="40258"/>
                  </a:lnTo>
                  <a:lnTo>
                    <a:pt x="669290" y="140080"/>
                  </a:lnTo>
                  <a:lnTo>
                    <a:pt x="0" y="521969"/>
                  </a:lnTo>
                  <a:lnTo>
                    <a:pt x="68300" y="758443"/>
                  </a:lnTo>
                  <a:lnTo>
                    <a:pt x="68300" y="1040510"/>
                  </a:lnTo>
                  <a:lnTo>
                    <a:pt x="208800" y="1315592"/>
                  </a:lnTo>
                  <a:lnTo>
                    <a:pt x="655701" y="1404873"/>
                  </a:lnTo>
                  <a:lnTo>
                    <a:pt x="1518158" y="1282318"/>
                  </a:lnTo>
                  <a:lnTo>
                    <a:pt x="1775841" y="839088"/>
                  </a:lnTo>
                  <a:lnTo>
                    <a:pt x="1824608" y="725169"/>
                  </a:lnTo>
                  <a:lnTo>
                    <a:pt x="2007997" y="945895"/>
                  </a:lnTo>
                  <a:lnTo>
                    <a:pt x="2175891" y="623569"/>
                  </a:lnTo>
                  <a:lnTo>
                    <a:pt x="2119249" y="555243"/>
                  </a:lnTo>
                  <a:lnTo>
                    <a:pt x="2097786" y="140080"/>
                  </a:lnTo>
                  <a:lnTo>
                    <a:pt x="2000250" y="120903"/>
                  </a:lnTo>
                  <a:lnTo>
                    <a:pt x="1818767" y="168147"/>
                  </a:lnTo>
                  <a:lnTo>
                    <a:pt x="14537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7" name="object 7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19200" y="2983236"/>
              <a:ext cx="1119306" cy="10911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8140" y="4259402"/>
            <a:ext cx="83185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solidFill>
                  <a:srgbClr val="3333cc"/>
                </a:solidFill>
                <a:latin typeface="돋움"/>
                <a:cs typeface="돋움"/>
              </a:rPr>
              <a:t>현실세계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 rot="0">
            <a:off x="3119437" y="3805237"/>
            <a:ext cx="390525" cy="466725"/>
            <a:chOff x="3119437" y="3805237"/>
            <a:chExt cx="390525" cy="466725"/>
          </a:xfrm>
        </p:grpSpPr>
        <p:sp>
          <p:nvSpPr>
            <p:cNvPr id="10" name="object 10"/>
            <p:cNvSpPr/>
            <p:nvPr/>
          </p:nvSpPr>
          <p:spPr>
            <a:xfrm>
              <a:off x="3124200" y="3810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285750" y="0"/>
                  </a:moveTo>
                  <a:lnTo>
                    <a:pt x="28575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85750" y="342900"/>
                  </a:lnTo>
                  <a:lnTo>
                    <a:pt x="285750" y="457200"/>
                  </a:lnTo>
                  <a:lnTo>
                    <a:pt x="381000" y="2286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200" y="3810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114300"/>
                  </a:moveTo>
                  <a:lnTo>
                    <a:pt x="285750" y="114300"/>
                  </a:lnTo>
                  <a:lnTo>
                    <a:pt x="285750" y="0"/>
                  </a:lnTo>
                  <a:lnTo>
                    <a:pt x="381000" y="228600"/>
                  </a:lnTo>
                  <a:lnTo>
                    <a:pt x="285750" y="457200"/>
                  </a:lnTo>
                  <a:lnTo>
                    <a:pt x="28575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4208" y="4721428"/>
            <a:ext cx="109410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5">
                <a:solidFill>
                  <a:srgbClr val="3333cc"/>
                </a:solidFill>
                <a:latin typeface="돋움"/>
                <a:cs typeface="돋움"/>
              </a:rPr>
              <a:t>개념적</a:t>
            </a:r>
            <a:r>
              <a:rPr sz="1600" b="1" spc="-125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3333cc"/>
                </a:solidFill>
                <a:latin typeface="돋움"/>
                <a:cs typeface="돋움"/>
              </a:rPr>
              <a:t>모델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 rot="0">
            <a:off x="6624637" y="3805237"/>
            <a:ext cx="390525" cy="466725"/>
            <a:chOff x="6624637" y="3805237"/>
            <a:chExt cx="390525" cy="466725"/>
          </a:xfrm>
        </p:grpSpPr>
        <p:sp>
          <p:nvSpPr>
            <p:cNvPr id="14" name="object 14"/>
            <p:cNvSpPr/>
            <p:nvPr/>
          </p:nvSpPr>
          <p:spPr>
            <a:xfrm>
              <a:off x="6629400" y="3810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285750" y="0"/>
                  </a:moveTo>
                  <a:lnTo>
                    <a:pt x="28575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85750" y="342900"/>
                  </a:lnTo>
                  <a:lnTo>
                    <a:pt x="285750" y="457200"/>
                  </a:lnTo>
                  <a:lnTo>
                    <a:pt x="381000" y="2286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9400" y="3810000"/>
              <a:ext cx="381000" cy="457200"/>
            </a:xfrm>
            <a:custGeom>
              <a:avLst/>
              <a:gdLst/>
              <a:rect l="l" t="t" r="r" b="b"/>
              <a:pathLst>
                <a:path w="381000" h="457200">
                  <a:moveTo>
                    <a:pt x="0" y="114300"/>
                  </a:moveTo>
                  <a:lnTo>
                    <a:pt x="285750" y="114300"/>
                  </a:lnTo>
                  <a:lnTo>
                    <a:pt x="285750" y="0"/>
                  </a:lnTo>
                  <a:lnTo>
                    <a:pt x="381000" y="228600"/>
                  </a:lnTo>
                  <a:lnTo>
                    <a:pt x="285750" y="457200"/>
                  </a:lnTo>
                  <a:lnTo>
                    <a:pt x="28575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06767" y="4717160"/>
            <a:ext cx="1033144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5">
                <a:solidFill>
                  <a:srgbClr val="3333cc"/>
                </a:solidFill>
                <a:latin typeface="돋움"/>
                <a:cs typeface="돋움"/>
              </a:rPr>
              <a:t>소프트웨어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7" name="object 17"/>
          <p:cNvGrpSpPr/>
          <p:nvPr/>
        </p:nvGrpSpPr>
        <p:grpSpPr>
          <a:xfrm rot="0">
            <a:off x="3572065" y="3081337"/>
            <a:ext cx="4789170" cy="1424305"/>
            <a:chOff x="3572065" y="3081337"/>
            <a:chExt cx="4789170" cy="1424305"/>
          </a:xfrm>
        </p:grpSpPr>
        <p:pic>
          <p:nvPicPr>
            <p:cNvPr id="18" name="object 18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61728" y="3561610"/>
              <a:ext cx="2020742" cy="92045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38828" y="3543300"/>
              <a:ext cx="2066925" cy="957580"/>
            </a:xfrm>
            <a:custGeom>
              <a:avLst/>
              <a:gdLst/>
              <a:rect l="l" t="t" r="r" b="b"/>
              <a:pathLst>
                <a:path w="2066925" h="957579">
                  <a:moveTo>
                    <a:pt x="0" y="957072"/>
                  </a:moveTo>
                  <a:lnTo>
                    <a:pt x="2066544" y="957072"/>
                  </a:lnTo>
                  <a:lnTo>
                    <a:pt x="2066544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20" name="object 20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81400" y="3090672"/>
              <a:ext cx="1676400" cy="10835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76828" y="3086100"/>
              <a:ext cx="1685925" cy="1092835"/>
            </a:xfrm>
            <a:custGeom>
              <a:avLst/>
              <a:gdLst/>
              <a:rect l="l" t="t" r="r" b="b"/>
              <a:pathLst>
                <a:path w="1685925" h="1092835">
                  <a:moveTo>
                    <a:pt x="0" y="1092708"/>
                  </a:moveTo>
                  <a:lnTo>
                    <a:pt x="1685544" y="1092708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0927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object 22"/>
            <p:cNvSpPr/>
            <p:nvPr/>
          </p:nvSpPr>
          <p:spPr>
            <a:xfrm>
              <a:off x="7289292" y="3112007"/>
              <a:ext cx="1066800" cy="1295400"/>
            </a:xfrm>
            <a:custGeom>
              <a:avLst/>
              <a:gdLst/>
              <a:rect l="l" t="t" r="r" b="b"/>
              <a:pathLst>
                <a:path w="1066800" h="1295400">
                  <a:moveTo>
                    <a:pt x="1066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66800" y="12954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9292" y="3112007"/>
              <a:ext cx="1066800" cy="1295400"/>
            </a:xfrm>
            <a:custGeom>
              <a:avLst/>
              <a:gdLst/>
              <a:rect l="l" t="t" r="r" b="b"/>
              <a:pathLst>
                <a:path w="1066800" h="1295400">
                  <a:moveTo>
                    <a:pt x="0" y="1295400"/>
                  </a:moveTo>
                  <a:lnTo>
                    <a:pt x="1066800" y="12954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82256" y="3289788"/>
            <a:ext cx="887730" cy="83439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>
              <a:lnSpc>
                <a:spcPts val="850"/>
              </a:lnSpc>
              <a:defRPr/>
            </a:pPr>
            <a:r>
              <a:rPr sz="800" spc="-5">
                <a:latin typeface="돋움"/>
                <a:cs typeface="돋움"/>
              </a:rPr>
              <a:t>Main()</a:t>
            </a:r>
            <a:r>
              <a:rPr sz="800" spc="-5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{</a:t>
            </a:r>
            <a:endParaRPr sz="800">
              <a:latin typeface="돋움"/>
              <a:cs typeface="돋움"/>
            </a:endParaRPr>
          </a:p>
          <a:p>
            <a:pPr marL="66675">
              <a:lnSpc>
                <a:spcPct val="100000"/>
              </a:lnSpc>
              <a:defRPr/>
            </a:pPr>
            <a:r>
              <a:rPr sz="800" spc="-5">
                <a:latin typeface="돋움"/>
                <a:cs typeface="돋움"/>
              </a:rPr>
              <a:t>int </a:t>
            </a:r>
            <a:r>
              <a:rPr sz="800">
                <a:latin typeface="돋움"/>
                <a:cs typeface="돋움"/>
              </a:rPr>
              <a:t>I =0; sum =0 </a:t>
            </a:r>
            <a:r>
              <a:rPr sz="800" spc="5">
                <a:latin typeface="돋움"/>
                <a:cs typeface="돋움"/>
              </a:rPr>
              <a:t> </a:t>
            </a:r>
            <a:r>
              <a:rPr sz="800" spc="-5">
                <a:latin typeface="돋움"/>
                <a:cs typeface="돋움"/>
              </a:rPr>
              <a:t>while</a:t>
            </a:r>
            <a:r>
              <a:rPr sz="800" spc="-3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(I</a:t>
            </a:r>
            <a:r>
              <a:rPr sz="800" spc="-2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&lt;</a:t>
            </a:r>
            <a:r>
              <a:rPr sz="800" spc="-2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1000)</a:t>
            </a:r>
            <a:r>
              <a:rPr sz="800" spc="-4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{</a:t>
            </a:r>
            <a:endParaRPr sz="800">
              <a:latin typeface="돋움"/>
              <a:cs typeface="돋움"/>
            </a:endParaRPr>
          </a:p>
          <a:p>
            <a:pPr marL="165735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i</a:t>
            </a:r>
            <a:r>
              <a:rPr sz="800" spc="-5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++;</a:t>
            </a:r>
            <a:endParaRPr sz="800">
              <a:latin typeface="돋움"/>
              <a:cs typeface="돋움"/>
            </a:endParaRPr>
          </a:p>
          <a:p>
            <a:pPr marL="165735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sum</a:t>
            </a:r>
            <a:r>
              <a:rPr sz="800" spc="-3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+=i</a:t>
            </a:r>
            <a:r>
              <a:rPr sz="800" spc="-5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;</a:t>
            </a:r>
            <a:endParaRPr sz="800">
              <a:latin typeface="돋움"/>
              <a:cs typeface="돋움"/>
            </a:endParaRPr>
          </a:p>
          <a:p>
            <a:pPr marL="66675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}</a:t>
            </a:r>
            <a:endParaRPr sz="800">
              <a:latin typeface="돋움"/>
              <a:cs typeface="돋움"/>
            </a:endParaRPr>
          </a:p>
          <a:p>
            <a:pPr marL="66675">
              <a:lnSpc>
                <a:spcPts val="914"/>
              </a:lnSpc>
              <a:defRPr/>
            </a:pPr>
            <a:r>
              <a:rPr sz="800" spc="-5">
                <a:latin typeface="돋움"/>
                <a:cs typeface="돋움"/>
              </a:rPr>
              <a:t>print(sum);</a:t>
            </a:r>
            <a:endParaRPr sz="800">
              <a:latin typeface="돋움"/>
              <a:cs typeface="돋움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69556" y="4116451"/>
            <a:ext cx="76835" cy="1479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>
                <a:latin typeface="돋움"/>
                <a:cs typeface="돋움"/>
              </a:rPr>
              <a:t>}</a:t>
            </a:r>
            <a:endParaRPr sz="800">
              <a:latin typeface="돋움"/>
              <a:cs typeface="돋움"/>
            </a:endParaRPr>
          </a:p>
        </p:txBody>
      </p:sp>
      <p:grpSp>
        <p:nvGrpSpPr>
          <p:cNvPr id="26" name="object 26"/>
          <p:cNvGrpSpPr/>
          <p:nvPr/>
        </p:nvGrpSpPr>
        <p:grpSpPr>
          <a:xfrm rot="0">
            <a:off x="7424737" y="3195637"/>
            <a:ext cx="1076325" cy="1304925"/>
            <a:chOff x="7424737" y="3195637"/>
            <a:chExt cx="1076325" cy="1304925"/>
          </a:xfrm>
        </p:grpSpPr>
        <p:sp>
          <p:nvSpPr>
            <p:cNvPr id="27" name="object 27"/>
            <p:cNvSpPr/>
            <p:nvPr/>
          </p:nvSpPr>
          <p:spPr>
            <a:xfrm>
              <a:off x="7429500" y="3200400"/>
              <a:ext cx="1066800" cy="1295400"/>
            </a:xfrm>
            <a:custGeom>
              <a:avLst/>
              <a:gdLst/>
              <a:rect l="l" t="t" r="r" b="b"/>
              <a:pathLst>
                <a:path w="1066800" h="1295400">
                  <a:moveTo>
                    <a:pt x="1066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66800" y="12954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object 28"/>
            <p:cNvSpPr/>
            <p:nvPr/>
          </p:nvSpPr>
          <p:spPr>
            <a:xfrm>
              <a:off x="7429500" y="3200400"/>
              <a:ext cx="1066800" cy="1295400"/>
            </a:xfrm>
            <a:custGeom>
              <a:avLst/>
              <a:gdLst/>
              <a:rect l="l" t="t" r="r" b="b"/>
              <a:pathLst>
                <a:path w="1066800" h="1295400">
                  <a:moveTo>
                    <a:pt x="0" y="1295400"/>
                  </a:moveTo>
                  <a:lnTo>
                    <a:pt x="1066800" y="12954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09509" y="3351657"/>
            <a:ext cx="167640" cy="26987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4"/>
              </a:spcBef>
              <a:defRPr/>
            </a:pPr>
            <a:r>
              <a:rPr sz="800" spc="-5">
                <a:latin typeface="돋움"/>
                <a:cs typeface="돋움"/>
              </a:rPr>
              <a:t>M</a:t>
            </a:r>
            <a:r>
              <a:rPr sz="800">
                <a:latin typeface="돋움"/>
                <a:cs typeface="돋움"/>
              </a:rPr>
              <a:t>a  i</a:t>
            </a:r>
            <a:endParaRPr sz="800">
              <a:latin typeface="돋움"/>
              <a:cs typeface="돋움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89266" y="3378815"/>
            <a:ext cx="820419" cy="83375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74295">
              <a:lnSpc>
                <a:spcPts val="850"/>
              </a:lnSpc>
              <a:defRPr/>
            </a:pPr>
            <a:r>
              <a:rPr sz="800" spc="-5">
                <a:latin typeface="돋움"/>
                <a:cs typeface="돋움"/>
              </a:rPr>
              <a:t>in()</a:t>
            </a:r>
            <a:r>
              <a:rPr sz="800" spc="-5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{</a:t>
            </a:r>
            <a:endParaRPr sz="800">
              <a:latin typeface="돋움"/>
              <a:cs typeface="돋움"/>
            </a:endParaRPr>
          </a:p>
          <a:p>
            <a:pPr indent="22860">
              <a:lnSpc>
                <a:spcPct val="100000"/>
              </a:lnSpc>
              <a:defRPr/>
            </a:pPr>
            <a:r>
              <a:rPr sz="800" spc="-5">
                <a:latin typeface="돋움"/>
                <a:cs typeface="돋움"/>
              </a:rPr>
              <a:t>nt </a:t>
            </a:r>
            <a:r>
              <a:rPr sz="800">
                <a:latin typeface="돋움"/>
                <a:cs typeface="돋움"/>
              </a:rPr>
              <a:t>I =0; sum =0 </a:t>
            </a:r>
            <a:r>
              <a:rPr sz="800" spc="5">
                <a:latin typeface="돋움"/>
                <a:cs typeface="돋움"/>
              </a:rPr>
              <a:t> </a:t>
            </a:r>
            <a:r>
              <a:rPr sz="800" spc="-5">
                <a:latin typeface="돋움"/>
                <a:cs typeface="돋움"/>
              </a:rPr>
              <a:t>while</a:t>
            </a:r>
            <a:r>
              <a:rPr sz="800" spc="-3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(I</a:t>
            </a:r>
            <a:r>
              <a:rPr sz="800" spc="-2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&lt;</a:t>
            </a:r>
            <a:r>
              <a:rPr sz="800" spc="-2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1000)</a:t>
            </a:r>
            <a:r>
              <a:rPr sz="800" spc="-4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{</a:t>
            </a:r>
            <a:endParaRPr sz="800">
              <a:latin typeface="돋움"/>
              <a:cs typeface="돋움"/>
            </a:endParaRPr>
          </a:p>
          <a:p>
            <a:pPr marL="98425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i</a:t>
            </a:r>
            <a:r>
              <a:rPr sz="800" spc="-5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++;</a:t>
            </a:r>
            <a:endParaRPr sz="800">
              <a:latin typeface="돋움"/>
              <a:cs typeface="돋움"/>
            </a:endParaRPr>
          </a:p>
          <a:p>
            <a:pPr marL="98425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sum</a:t>
            </a:r>
            <a:r>
              <a:rPr sz="800" spc="-3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+=i</a:t>
            </a:r>
            <a:r>
              <a:rPr sz="800" spc="-5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;</a:t>
            </a:r>
            <a:endParaRPr sz="800">
              <a:latin typeface="돋움"/>
              <a:cs typeface="돋움"/>
            </a:endParaRPr>
          </a:p>
          <a:p>
            <a:pPr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}</a:t>
            </a:r>
            <a:endParaRPr sz="800">
              <a:latin typeface="돋움"/>
              <a:cs typeface="돋움"/>
            </a:endParaRPr>
          </a:p>
          <a:p>
            <a:pPr>
              <a:lnSpc>
                <a:spcPts val="914"/>
              </a:lnSpc>
              <a:defRPr/>
            </a:pPr>
            <a:r>
              <a:rPr sz="800" spc="-5">
                <a:latin typeface="돋움"/>
                <a:cs typeface="돋움"/>
              </a:rPr>
              <a:t>print(sum);</a:t>
            </a:r>
            <a:endParaRPr sz="8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9509" y="4204792"/>
            <a:ext cx="76835" cy="14859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800">
                <a:latin typeface="돋움"/>
                <a:cs typeface="돋움"/>
              </a:rPr>
              <a:t>}</a:t>
            </a:r>
            <a:endParaRPr sz="800">
              <a:latin typeface="돋움"/>
              <a:cs typeface="돋움"/>
            </a:endParaRPr>
          </a:p>
        </p:txBody>
      </p:sp>
      <p:grpSp>
        <p:nvGrpSpPr>
          <p:cNvPr id="32" name="object 32"/>
          <p:cNvGrpSpPr/>
          <p:nvPr/>
        </p:nvGrpSpPr>
        <p:grpSpPr>
          <a:xfrm rot="0">
            <a:off x="7615237" y="3043237"/>
            <a:ext cx="1076325" cy="1304925"/>
            <a:chOff x="7615237" y="3043237"/>
            <a:chExt cx="1076325" cy="1304925"/>
          </a:xfrm>
        </p:grpSpPr>
        <p:sp>
          <p:nvSpPr>
            <p:cNvPr id="33" name="object 33"/>
            <p:cNvSpPr/>
            <p:nvPr/>
          </p:nvSpPr>
          <p:spPr>
            <a:xfrm>
              <a:off x="7620000" y="3048000"/>
              <a:ext cx="1066800" cy="1295400"/>
            </a:xfrm>
            <a:custGeom>
              <a:avLst/>
              <a:gdLst/>
              <a:rect l="l" t="t" r="r" b="b"/>
              <a:pathLst>
                <a:path w="1066800" h="1295400">
                  <a:moveTo>
                    <a:pt x="1066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66800" y="12954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4" name="object 34"/>
            <p:cNvSpPr/>
            <p:nvPr/>
          </p:nvSpPr>
          <p:spPr>
            <a:xfrm>
              <a:off x="7620000" y="3048000"/>
              <a:ext cx="1066800" cy="1295400"/>
            </a:xfrm>
            <a:custGeom>
              <a:avLst/>
              <a:gdLst/>
              <a:rect l="l" t="t" r="r" b="b"/>
              <a:pathLst>
                <a:path w="1066800" h="1295400">
                  <a:moveTo>
                    <a:pt x="0" y="1295400"/>
                  </a:moveTo>
                  <a:lnTo>
                    <a:pt x="1066800" y="12954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356092" y="3200400"/>
            <a:ext cx="178435" cy="11430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2539" rIns="0" bIns="0">
            <a:spAutoFit/>
          </a:bodyPr>
          <a:lstStyle/>
          <a:p>
            <a:pPr marR="30480">
              <a:lnSpc>
                <a:spcPct val="100000"/>
              </a:lnSpc>
              <a:spcBef>
                <a:spcPts val="20"/>
              </a:spcBef>
              <a:defRPr/>
            </a:pPr>
            <a:endParaRPr sz="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=0</a:t>
            </a:r>
            <a:endParaRPr sz="800">
              <a:latin typeface="돋움"/>
              <a:cs typeface="돋움"/>
            </a:endParaRPr>
          </a:p>
          <a:p>
            <a:pPr marL="64769" marR="30480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0</a:t>
            </a:r>
            <a:endParaRPr sz="800">
              <a:latin typeface="돋움"/>
              <a:cs typeface="돋움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67711" y="3443096"/>
            <a:ext cx="145415" cy="14795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800">
                <a:latin typeface="돋움"/>
                <a:cs typeface="돋움"/>
              </a:rPr>
              <a:t>)</a:t>
            </a:r>
            <a:r>
              <a:rPr sz="800" spc="-3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{</a:t>
            </a:r>
            <a:endParaRPr sz="800">
              <a:latin typeface="돋움"/>
              <a:cs typeface="돋움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2709" y="3199257"/>
            <a:ext cx="721360" cy="100139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>
              <a:lnSpc>
                <a:spcPct val="100000"/>
              </a:lnSpc>
              <a:spcBef>
                <a:spcPts val="104"/>
              </a:spcBef>
              <a:defRPr/>
            </a:pPr>
            <a:r>
              <a:rPr sz="800" spc="-5">
                <a:latin typeface="돋움"/>
                <a:cs typeface="돋움"/>
              </a:rPr>
              <a:t>Main()</a:t>
            </a:r>
            <a:r>
              <a:rPr sz="800" spc="-5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{</a:t>
            </a:r>
            <a:endParaRPr sz="800">
              <a:latin typeface="돋움"/>
              <a:cs typeface="돋움"/>
            </a:endParaRPr>
          </a:p>
          <a:p>
            <a:pPr marL="66675" marR="5080">
              <a:lnSpc>
                <a:spcPct val="100000"/>
              </a:lnSpc>
              <a:defRPr/>
            </a:pPr>
            <a:r>
              <a:rPr sz="800" spc="-5">
                <a:latin typeface="돋움"/>
                <a:cs typeface="돋움"/>
              </a:rPr>
              <a:t>int </a:t>
            </a:r>
            <a:r>
              <a:rPr sz="800">
                <a:latin typeface="돋움"/>
                <a:cs typeface="돋움"/>
              </a:rPr>
              <a:t>I =0; sum </a:t>
            </a:r>
            <a:r>
              <a:rPr sz="800" spc="5">
                <a:latin typeface="돋움"/>
                <a:cs typeface="돋움"/>
              </a:rPr>
              <a:t> </a:t>
            </a:r>
            <a:r>
              <a:rPr sz="800" spc="-5">
                <a:latin typeface="돋움"/>
                <a:cs typeface="돋움"/>
              </a:rPr>
              <a:t>while</a:t>
            </a:r>
            <a:r>
              <a:rPr sz="800" spc="-3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(I</a:t>
            </a:r>
            <a:r>
              <a:rPr sz="800" spc="-3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&lt;</a:t>
            </a:r>
            <a:r>
              <a:rPr sz="800" spc="-3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100</a:t>
            </a:r>
            <a:endParaRPr sz="800">
              <a:latin typeface="돋움"/>
              <a:cs typeface="돋움"/>
            </a:endParaRPr>
          </a:p>
          <a:p>
            <a:pPr marL="165735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i</a:t>
            </a:r>
            <a:r>
              <a:rPr sz="800" spc="-5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++;</a:t>
            </a:r>
            <a:endParaRPr sz="800">
              <a:latin typeface="돋움"/>
              <a:cs typeface="돋움"/>
            </a:endParaRPr>
          </a:p>
          <a:p>
            <a:pPr marL="165735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sum</a:t>
            </a:r>
            <a:r>
              <a:rPr sz="800" spc="-30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+=i</a:t>
            </a:r>
            <a:r>
              <a:rPr sz="800" spc="-55">
                <a:latin typeface="돋움"/>
                <a:cs typeface="돋움"/>
              </a:rPr>
              <a:t> </a:t>
            </a:r>
            <a:r>
              <a:rPr sz="800">
                <a:latin typeface="돋움"/>
                <a:cs typeface="돋움"/>
              </a:rPr>
              <a:t>;</a:t>
            </a:r>
            <a:endParaRPr sz="800">
              <a:latin typeface="돋움"/>
              <a:cs typeface="돋움"/>
            </a:endParaRPr>
          </a:p>
          <a:p>
            <a:pPr marL="66675"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}</a:t>
            </a:r>
            <a:endParaRPr sz="800">
              <a:latin typeface="돋움"/>
              <a:cs typeface="돋움"/>
            </a:endParaRPr>
          </a:p>
          <a:p>
            <a:pPr marL="66675">
              <a:lnSpc>
                <a:spcPct val="100000"/>
              </a:lnSpc>
              <a:defRPr/>
            </a:pPr>
            <a:r>
              <a:rPr sz="800" spc="-5">
                <a:latin typeface="돋움"/>
                <a:cs typeface="돋움"/>
              </a:rPr>
              <a:t>print(sum);</a:t>
            </a:r>
            <a:endParaRPr sz="800" spc="-5">
              <a:latin typeface="돋움"/>
              <a:cs typeface="돋움"/>
            </a:endParaRPr>
          </a:p>
          <a:p>
            <a:pPr>
              <a:lnSpc>
                <a:spcPct val="100000"/>
              </a:lnSpc>
              <a:defRPr/>
            </a:pPr>
            <a:r>
              <a:rPr sz="800">
                <a:latin typeface="돋움"/>
                <a:cs typeface="돋움"/>
              </a:rPr>
              <a:t>}</a:t>
            </a:r>
            <a:endParaRPr sz="800">
              <a:latin typeface="돋움"/>
              <a:cs typeface="돋움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26386" y="4648200"/>
            <a:ext cx="5565140" cy="698500"/>
          </a:xfrm>
          <a:custGeom>
            <a:avLst/>
            <a:gdLst/>
            <a:rect l="l" t="t" r="r" b="b"/>
            <a:pathLst>
              <a:path w="5565140" h="698500">
                <a:moveTo>
                  <a:pt x="4825" y="298957"/>
                </a:moveTo>
                <a:lnTo>
                  <a:pt x="0" y="310642"/>
                </a:lnTo>
                <a:lnTo>
                  <a:pt x="46736" y="330326"/>
                </a:lnTo>
                <a:lnTo>
                  <a:pt x="51688" y="318643"/>
                </a:lnTo>
                <a:lnTo>
                  <a:pt x="4825" y="298957"/>
                </a:lnTo>
                <a:close/>
              </a:path>
              <a:path w="5565140" h="698500">
                <a:moveTo>
                  <a:pt x="86868" y="333375"/>
                </a:moveTo>
                <a:lnTo>
                  <a:pt x="81914" y="345058"/>
                </a:lnTo>
                <a:lnTo>
                  <a:pt x="107442" y="355854"/>
                </a:lnTo>
                <a:lnTo>
                  <a:pt x="128905" y="364617"/>
                </a:lnTo>
                <a:lnTo>
                  <a:pt x="133731" y="352806"/>
                </a:lnTo>
                <a:lnTo>
                  <a:pt x="86868" y="333375"/>
                </a:lnTo>
                <a:close/>
              </a:path>
              <a:path w="5565140" h="698500">
                <a:moveTo>
                  <a:pt x="168910" y="367283"/>
                </a:moveTo>
                <a:lnTo>
                  <a:pt x="164211" y="379094"/>
                </a:lnTo>
                <a:lnTo>
                  <a:pt x="211327" y="397891"/>
                </a:lnTo>
                <a:lnTo>
                  <a:pt x="216154" y="386080"/>
                </a:lnTo>
                <a:lnTo>
                  <a:pt x="168910" y="367283"/>
                </a:lnTo>
                <a:close/>
              </a:path>
              <a:path w="5565140" h="698500">
                <a:moveTo>
                  <a:pt x="251587" y="399669"/>
                </a:moveTo>
                <a:lnTo>
                  <a:pt x="247014" y="411606"/>
                </a:lnTo>
                <a:lnTo>
                  <a:pt x="294639" y="429513"/>
                </a:lnTo>
                <a:lnTo>
                  <a:pt x="299085" y="417575"/>
                </a:lnTo>
                <a:lnTo>
                  <a:pt x="279019" y="410210"/>
                </a:lnTo>
                <a:lnTo>
                  <a:pt x="251587" y="399669"/>
                </a:lnTo>
                <a:close/>
              </a:path>
              <a:path w="5565140" h="698500">
                <a:moveTo>
                  <a:pt x="334771" y="430783"/>
                </a:moveTo>
                <a:lnTo>
                  <a:pt x="330454" y="442722"/>
                </a:lnTo>
                <a:lnTo>
                  <a:pt x="332739" y="443483"/>
                </a:lnTo>
                <a:lnTo>
                  <a:pt x="378460" y="459358"/>
                </a:lnTo>
                <a:lnTo>
                  <a:pt x="382650" y="447420"/>
                </a:lnTo>
                <a:lnTo>
                  <a:pt x="337185" y="431673"/>
                </a:lnTo>
                <a:lnTo>
                  <a:pt x="334771" y="430783"/>
                </a:lnTo>
                <a:close/>
              </a:path>
              <a:path w="5565140" h="698500">
                <a:moveTo>
                  <a:pt x="418719" y="459613"/>
                </a:moveTo>
                <a:lnTo>
                  <a:pt x="414655" y="471677"/>
                </a:lnTo>
                <a:lnTo>
                  <a:pt x="463169" y="487172"/>
                </a:lnTo>
                <a:lnTo>
                  <a:pt x="466979" y="474980"/>
                </a:lnTo>
                <a:lnTo>
                  <a:pt x="427736" y="462661"/>
                </a:lnTo>
                <a:lnTo>
                  <a:pt x="418719" y="459613"/>
                </a:lnTo>
                <a:close/>
              </a:path>
              <a:path w="5565140" h="698500">
                <a:moveTo>
                  <a:pt x="503300" y="486156"/>
                </a:moveTo>
                <a:lnTo>
                  <a:pt x="499618" y="498220"/>
                </a:lnTo>
                <a:lnTo>
                  <a:pt x="520064" y="504317"/>
                </a:lnTo>
                <a:lnTo>
                  <a:pt x="548513" y="512444"/>
                </a:lnTo>
                <a:lnTo>
                  <a:pt x="552069" y="500252"/>
                </a:lnTo>
                <a:lnTo>
                  <a:pt x="503300" y="486156"/>
                </a:lnTo>
                <a:close/>
              </a:path>
              <a:path w="5565140" h="698500">
                <a:moveTo>
                  <a:pt x="588644" y="510286"/>
                </a:moveTo>
                <a:lnTo>
                  <a:pt x="585343" y="522605"/>
                </a:lnTo>
                <a:lnTo>
                  <a:pt x="587629" y="523239"/>
                </a:lnTo>
                <a:lnTo>
                  <a:pt x="634619" y="535432"/>
                </a:lnTo>
                <a:lnTo>
                  <a:pt x="637667" y="523113"/>
                </a:lnTo>
                <a:lnTo>
                  <a:pt x="591057" y="511048"/>
                </a:lnTo>
                <a:lnTo>
                  <a:pt x="588644" y="510286"/>
                </a:lnTo>
                <a:close/>
              </a:path>
              <a:path w="5565140" h="698500">
                <a:moveTo>
                  <a:pt x="674624" y="532130"/>
                </a:moveTo>
                <a:lnTo>
                  <a:pt x="671702" y="544449"/>
                </a:lnTo>
                <a:lnTo>
                  <a:pt x="721232" y="555879"/>
                </a:lnTo>
                <a:lnTo>
                  <a:pt x="724026" y="543432"/>
                </a:lnTo>
                <a:lnTo>
                  <a:pt x="697864" y="537591"/>
                </a:lnTo>
                <a:lnTo>
                  <a:pt x="674624" y="532130"/>
                </a:lnTo>
                <a:close/>
              </a:path>
              <a:path w="5565140" h="698500">
                <a:moveTo>
                  <a:pt x="761238" y="551561"/>
                </a:moveTo>
                <a:lnTo>
                  <a:pt x="758570" y="564007"/>
                </a:lnTo>
                <a:lnTo>
                  <a:pt x="808482" y="574167"/>
                </a:lnTo>
                <a:lnTo>
                  <a:pt x="810894" y="561720"/>
                </a:lnTo>
                <a:lnTo>
                  <a:pt x="761238" y="551561"/>
                </a:lnTo>
                <a:close/>
              </a:path>
              <a:path w="5565140" h="698500">
                <a:moveTo>
                  <a:pt x="848360" y="568832"/>
                </a:moveTo>
                <a:lnTo>
                  <a:pt x="845946" y="581279"/>
                </a:lnTo>
                <a:lnTo>
                  <a:pt x="850392" y="582168"/>
                </a:lnTo>
                <a:lnTo>
                  <a:pt x="896112" y="590169"/>
                </a:lnTo>
                <a:lnTo>
                  <a:pt x="898144" y="577595"/>
                </a:lnTo>
                <a:lnTo>
                  <a:pt x="893952" y="576961"/>
                </a:lnTo>
                <a:lnTo>
                  <a:pt x="848360" y="568832"/>
                </a:lnTo>
                <a:close/>
              </a:path>
              <a:path w="5565140" h="698500">
                <a:moveTo>
                  <a:pt x="936370" y="583945"/>
                </a:moveTo>
                <a:lnTo>
                  <a:pt x="935736" y="583945"/>
                </a:lnTo>
                <a:lnTo>
                  <a:pt x="933704" y="596391"/>
                </a:lnTo>
                <a:lnTo>
                  <a:pt x="934212" y="596519"/>
                </a:lnTo>
                <a:lnTo>
                  <a:pt x="983995" y="604266"/>
                </a:lnTo>
                <a:lnTo>
                  <a:pt x="985901" y="591693"/>
                </a:lnTo>
                <a:lnTo>
                  <a:pt x="979677" y="590804"/>
                </a:lnTo>
                <a:lnTo>
                  <a:pt x="936370" y="583945"/>
                </a:lnTo>
                <a:close/>
              </a:path>
              <a:path w="5565140" h="698500">
                <a:moveTo>
                  <a:pt x="1023493" y="597154"/>
                </a:moveTo>
                <a:lnTo>
                  <a:pt x="1021714" y="609727"/>
                </a:lnTo>
                <a:lnTo>
                  <a:pt x="1022476" y="609727"/>
                </a:lnTo>
                <a:lnTo>
                  <a:pt x="1068324" y="615950"/>
                </a:lnTo>
                <a:lnTo>
                  <a:pt x="1072261" y="616331"/>
                </a:lnTo>
                <a:lnTo>
                  <a:pt x="1073785" y="603758"/>
                </a:lnTo>
                <a:lnTo>
                  <a:pt x="1024255" y="597281"/>
                </a:lnTo>
                <a:lnTo>
                  <a:pt x="1023493" y="597154"/>
                </a:lnTo>
                <a:close/>
              </a:path>
              <a:path w="5565140" h="698500">
                <a:moveTo>
                  <a:pt x="1111631" y="608457"/>
                </a:moveTo>
                <a:lnTo>
                  <a:pt x="1109980" y="621030"/>
                </a:lnTo>
                <a:lnTo>
                  <a:pt x="1160526" y="626744"/>
                </a:lnTo>
                <a:lnTo>
                  <a:pt x="1162050" y="614172"/>
                </a:lnTo>
                <a:lnTo>
                  <a:pt x="1111631" y="608457"/>
                </a:lnTo>
                <a:close/>
              </a:path>
              <a:path w="5565140" h="698500">
                <a:moveTo>
                  <a:pt x="1199769" y="618109"/>
                </a:moveTo>
                <a:lnTo>
                  <a:pt x="1198499" y="630682"/>
                </a:lnTo>
                <a:lnTo>
                  <a:pt x="1215517" y="632460"/>
                </a:lnTo>
                <a:lnTo>
                  <a:pt x="1249171" y="635635"/>
                </a:lnTo>
                <a:lnTo>
                  <a:pt x="1250314" y="623062"/>
                </a:lnTo>
                <a:lnTo>
                  <a:pt x="1199769" y="618109"/>
                </a:lnTo>
                <a:close/>
              </a:path>
              <a:path w="5565140" h="698500">
                <a:moveTo>
                  <a:pt x="1288161" y="626491"/>
                </a:moveTo>
                <a:lnTo>
                  <a:pt x="1287145" y="639063"/>
                </a:lnTo>
                <a:lnTo>
                  <a:pt x="1337818" y="643382"/>
                </a:lnTo>
                <a:lnTo>
                  <a:pt x="1338833" y="630682"/>
                </a:lnTo>
                <a:lnTo>
                  <a:pt x="1288161" y="626491"/>
                </a:lnTo>
                <a:close/>
              </a:path>
              <a:path w="5565140" h="698500">
                <a:moveTo>
                  <a:pt x="1376807" y="633857"/>
                </a:moveTo>
                <a:lnTo>
                  <a:pt x="1375790" y="646557"/>
                </a:lnTo>
                <a:lnTo>
                  <a:pt x="1376171" y="646557"/>
                </a:lnTo>
                <a:lnTo>
                  <a:pt x="1426464" y="650113"/>
                </a:lnTo>
                <a:lnTo>
                  <a:pt x="1427352" y="637540"/>
                </a:lnTo>
                <a:lnTo>
                  <a:pt x="1377188" y="633984"/>
                </a:lnTo>
                <a:lnTo>
                  <a:pt x="1376807" y="633857"/>
                </a:lnTo>
                <a:close/>
              </a:path>
              <a:path w="5565140" h="698500">
                <a:moveTo>
                  <a:pt x="1465452" y="640207"/>
                </a:moveTo>
                <a:lnTo>
                  <a:pt x="1464437" y="652780"/>
                </a:lnTo>
                <a:lnTo>
                  <a:pt x="1515237" y="656209"/>
                </a:lnTo>
                <a:lnTo>
                  <a:pt x="1515999" y="643509"/>
                </a:lnTo>
                <a:lnTo>
                  <a:pt x="1490599" y="641985"/>
                </a:lnTo>
                <a:lnTo>
                  <a:pt x="1465452" y="640207"/>
                </a:lnTo>
                <a:close/>
              </a:path>
              <a:path w="5565140" h="698500">
                <a:moveTo>
                  <a:pt x="1554099" y="645794"/>
                </a:moveTo>
                <a:lnTo>
                  <a:pt x="1553337" y="658494"/>
                </a:lnTo>
                <a:lnTo>
                  <a:pt x="1604010" y="661543"/>
                </a:lnTo>
                <a:lnTo>
                  <a:pt x="1604772" y="648843"/>
                </a:lnTo>
                <a:lnTo>
                  <a:pt x="1554099" y="645794"/>
                </a:lnTo>
                <a:close/>
              </a:path>
              <a:path w="5565140" h="698500">
                <a:moveTo>
                  <a:pt x="1642745" y="650875"/>
                </a:moveTo>
                <a:lnTo>
                  <a:pt x="1642110" y="663575"/>
                </a:lnTo>
                <a:lnTo>
                  <a:pt x="1692783" y="666115"/>
                </a:lnTo>
                <a:lnTo>
                  <a:pt x="1693417" y="653415"/>
                </a:lnTo>
                <a:lnTo>
                  <a:pt x="1642745" y="650875"/>
                </a:lnTo>
                <a:close/>
              </a:path>
              <a:path w="5565140" h="698500">
                <a:moveTo>
                  <a:pt x="1731517" y="655319"/>
                </a:moveTo>
                <a:lnTo>
                  <a:pt x="1730883" y="668019"/>
                </a:lnTo>
                <a:lnTo>
                  <a:pt x="1781683" y="670179"/>
                </a:lnTo>
                <a:lnTo>
                  <a:pt x="1782190" y="657606"/>
                </a:lnTo>
                <a:lnTo>
                  <a:pt x="1731517" y="655319"/>
                </a:lnTo>
                <a:close/>
              </a:path>
              <a:path w="5565140" h="698500">
                <a:moveTo>
                  <a:pt x="1820290" y="659130"/>
                </a:moveTo>
                <a:lnTo>
                  <a:pt x="1819783" y="671830"/>
                </a:lnTo>
                <a:lnTo>
                  <a:pt x="1870583" y="673988"/>
                </a:lnTo>
                <a:lnTo>
                  <a:pt x="1870964" y="661288"/>
                </a:lnTo>
                <a:lnTo>
                  <a:pt x="1853057" y="660654"/>
                </a:lnTo>
                <a:lnTo>
                  <a:pt x="1820290" y="659130"/>
                </a:lnTo>
                <a:close/>
              </a:path>
              <a:path w="5565140" h="698500">
                <a:moveTo>
                  <a:pt x="1909064" y="662686"/>
                </a:moveTo>
                <a:lnTo>
                  <a:pt x="1908683" y="675259"/>
                </a:lnTo>
                <a:lnTo>
                  <a:pt x="1959355" y="677163"/>
                </a:lnTo>
                <a:lnTo>
                  <a:pt x="1959864" y="664463"/>
                </a:lnTo>
                <a:lnTo>
                  <a:pt x="1909064" y="662686"/>
                </a:lnTo>
                <a:close/>
              </a:path>
              <a:path w="5565140" h="698500">
                <a:moveTo>
                  <a:pt x="1997837" y="665734"/>
                </a:moveTo>
                <a:lnTo>
                  <a:pt x="1997583" y="678434"/>
                </a:lnTo>
                <a:lnTo>
                  <a:pt x="2048255" y="679704"/>
                </a:lnTo>
                <a:lnTo>
                  <a:pt x="2048637" y="667004"/>
                </a:lnTo>
                <a:lnTo>
                  <a:pt x="1997837" y="665734"/>
                </a:lnTo>
                <a:close/>
              </a:path>
              <a:path w="5565140" h="698500">
                <a:moveTo>
                  <a:pt x="2086737" y="668147"/>
                </a:moveTo>
                <a:lnTo>
                  <a:pt x="2086355" y="680847"/>
                </a:lnTo>
                <a:lnTo>
                  <a:pt x="2137155" y="682116"/>
                </a:lnTo>
                <a:lnTo>
                  <a:pt x="2137537" y="669416"/>
                </a:lnTo>
                <a:lnTo>
                  <a:pt x="2086737" y="668147"/>
                </a:lnTo>
                <a:close/>
              </a:path>
              <a:path w="5565140" h="698500">
                <a:moveTo>
                  <a:pt x="2175637" y="670560"/>
                </a:moveTo>
                <a:lnTo>
                  <a:pt x="2175255" y="683260"/>
                </a:lnTo>
                <a:lnTo>
                  <a:pt x="2226055" y="684657"/>
                </a:lnTo>
                <a:lnTo>
                  <a:pt x="2226437" y="671957"/>
                </a:lnTo>
                <a:lnTo>
                  <a:pt x="2175637" y="670560"/>
                </a:lnTo>
                <a:close/>
              </a:path>
              <a:path w="5565140" h="698500">
                <a:moveTo>
                  <a:pt x="2264410" y="672719"/>
                </a:moveTo>
                <a:lnTo>
                  <a:pt x="2264155" y="685419"/>
                </a:lnTo>
                <a:lnTo>
                  <a:pt x="2314955" y="686435"/>
                </a:lnTo>
                <a:lnTo>
                  <a:pt x="2315210" y="673735"/>
                </a:lnTo>
                <a:lnTo>
                  <a:pt x="2264410" y="672719"/>
                </a:lnTo>
                <a:close/>
              </a:path>
              <a:path w="5565140" h="698500">
                <a:moveTo>
                  <a:pt x="2353310" y="674369"/>
                </a:moveTo>
                <a:lnTo>
                  <a:pt x="2353055" y="687069"/>
                </a:lnTo>
                <a:lnTo>
                  <a:pt x="2361946" y="687324"/>
                </a:lnTo>
                <a:lnTo>
                  <a:pt x="2403855" y="687959"/>
                </a:lnTo>
                <a:lnTo>
                  <a:pt x="2404110" y="675259"/>
                </a:lnTo>
                <a:lnTo>
                  <a:pt x="2362200" y="674624"/>
                </a:lnTo>
                <a:lnTo>
                  <a:pt x="2353310" y="674369"/>
                </a:lnTo>
                <a:close/>
              </a:path>
              <a:path w="5565140" h="698500">
                <a:moveTo>
                  <a:pt x="2442210" y="675766"/>
                </a:moveTo>
                <a:lnTo>
                  <a:pt x="2441955" y="688466"/>
                </a:lnTo>
                <a:lnTo>
                  <a:pt x="2488946" y="689229"/>
                </a:lnTo>
                <a:lnTo>
                  <a:pt x="2492755" y="689229"/>
                </a:lnTo>
                <a:lnTo>
                  <a:pt x="2492883" y="676529"/>
                </a:lnTo>
                <a:lnTo>
                  <a:pt x="2489073" y="676529"/>
                </a:lnTo>
                <a:lnTo>
                  <a:pt x="2442210" y="675766"/>
                </a:lnTo>
                <a:close/>
              </a:path>
              <a:path w="5565140" h="698500">
                <a:moveTo>
                  <a:pt x="2530983" y="676910"/>
                </a:moveTo>
                <a:lnTo>
                  <a:pt x="2530855" y="689610"/>
                </a:lnTo>
                <a:lnTo>
                  <a:pt x="2581655" y="690244"/>
                </a:lnTo>
                <a:lnTo>
                  <a:pt x="2581783" y="677544"/>
                </a:lnTo>
                <a:lnTo>
                  <a:pt x="2530983" y="676910"/>
                </a:lnTo>
                <a:close/>
              </a:path>
              <a:path w="5565140" h="698500">
                <a:moveTo>
                  <a:pt x="2619883" y="677926"/>
                </a:moveTo>
                <a:lnTo>
                  <a:pt x="2619883" y="690626"/>
                </a:lnTo>
                <a:lnTo>
                  <a:pt x="2670683" y="691007"/>
                </a:lnTo>
                <a:lnTo>
                  <a:pt x="2670683" y="678307"/>
                </a:lnTo>
                <a:lnTo>
                  <a:pt x="2619883" y="677926"/>
                </a:lnTo>
                <a:close/>
              </a:path>
              <a:path w="5565140" h="698500">
                <a:moveTo>
                  <a:pt x="2708783" y="678561"/>
                </a:moveTo>
                <a:lnTo>
                  <a:pt x="2708655" y="691261"/>
                </a:lnTo>
                <a:lnTo>
                  <a:pt x="2737612" y="691515"/>
                </a:lnTo>
                <a:lnTo>
                  <a:pt x="2759583" y="691515"/>
                </a:lnTo>
                <a:lnTo>
                  <a:pt x="2759583" y="678815"/>
                </a:lnTo>
                <a:lnTo>
                  <a:pt x="2737612" y="678815"/>
                </a:lnTo>
                <a:lnTo>
                  <a:pt x="2708783" y="678561"/>
                </a:lnTo>
                <a:close/>
              </a:path>
              <a:path w="5565140" h="698500">
                <a:moveTo>
                  <a:pt x="2797683" y="679069"/>
                </a:moveTo>
                <a:lnTo>
                  <a:pt x="2797683" y="691769"/>
                </a:lnTo>
                <a:lnTo>
                  <a:pt x="2848483" y="691896"/>
                </a:lnTo>
                <a:lnTo>
                  <a:pt x="2848483" y="679196"/>
                </a:lnTo>
                <a:lnTo>
                  <a:pt x="2797683" y="679069"/>
                </a:lnTo>
                <a:close/>
              </a:path>
              <a:path w="5565140" h="698500">
                <a:moveTo>
                  <a:pt x="2886583" y="679322"/>
                </a:moveTo>
                <a:lnTo>
                  <a:pt x="2886583" y="692022"/>
                </a:lnTo>
                <a:lnTo>
                  <a:pt x="2937383" y="692150"/>
                </a:lnTo>
                <a:lnTo>
                  <a:pt x="2937383" y="679450"/>
                </a:lnTo>
                <a:lnTo>
                  <a:pt x="2886583" y="679322"/>
                </a:lnTo>
                <a:close/>
              </a:path>
              <a:path w="5565140" h="698500">
                <a:moveTo>
                  <a:pt x="2975483" y="679450"/>
                </a:moveTo>
                <a:lnTo>
                  <a:pt x="2975483" y="692150"/>
                </a:lnTo>
                <a:lnTo>
                  <a:pt x="3026283" y="692277"/>
                </a:lnTo>
                <a:lnTo>
                  <a:pt x="3026283" y="679577"/>
                </a:lnTo>
                <a:lnTo>
                  <a:pt x="2975483" y="679450"/>
                </a:lnTo>
                <a:close/>
              </a:path>
              <a:path w="5565140" h="698500">
                <a:moveTo>
                  <a:pt x="3064383" y="679704"/>
                </a:moveTo>
                <a:lnTo>
                  <a:pt x="3064383" y="692404"/>
                </a:lnTo>
                <a:lnTo>
                  <a:pt x="3115055" y="692785"/>
                </a:lnTo>
                <a:lnTo>
                  <a:pt x="3115183" y="680085"/>
                </a:lnTo>
                <a:lnTo>
                  <a:pt x="3064383" y="679704"/>
                </a:lnTo>
                <a:close/>
              </a:path>
              <a:path w="5565140" h="698500">
                <a:moveTo>
                  <a:pt x="3153283" y="680338"/>
                </a:moveTo>
                <a:lnTo>
                  <a:pt x="3153155" y="693038"/>
                </a:lnTo>
                <a:lnTo>
                  <a:pt x="3203955" y="693547"/>
                </a:lnTo>
                <a:lnTo>
                  <a:pt x="3204083" y="680847"/>
                </a:lnTo>
                <a:lnTo>
                  <a:pt x="3153283" y="680338"/>
                </a:lnTo>
                <a:close/>
              </a:path>
              <a:path w="5565140" h="698500">
                <a:moveTo>
                  <a:pt x="3242183" y="681228"/>
                </a:moveTo>
                <a:lnTo>
                  <a:pt x="3242055" y="693928"/>
                </a:lnTo>
                <a:lnTo>
                  <a:pt x="3292855" y="694563"/>
                </a:lnTo>
                <a:lnTo>
                  <a:pt x="3292983" y="681863"/>
                </a:lnTo>
                <a:lnTo>
                  <a:pt x="3242183" y="681228"/>
                </a:lnTo>
                <a:close/>
              </a:path>
              <a:path w="5565140" h="698500">
                <a:moveTo>
                  <a:pt x="3331083" y="682371"/>
                </a:moveTo>
                <a:lnTo>
                  <a:pt x="3330955" y="695071"/>
                </a:lnTo>
                <a:lnTo>
                  <a:pt x="3381755" y="695579"/>
                </a:lnTo>
                <a:lnTo>
                  <a:pt x="3381883" y="682879"/>
                </a:lnTo>
                <a:lnTo>
                  <a:pt x="3331083" y="682371"/>
                </a:lnTo>
                <a:close/>
              </a:path>
              <a:path w="5565140" h="698500">
                <a:moveTo>
                  <a:pt x="3419983" y="683387"/>
                </a:moveTo>
                <a:lnTo>
                  <a:pt x="3419855" y="696087"/>
                </a:lnTo>
                <a:lnTo>
                  <a:pt x="3470655" y="696594"/>
                </a:lnTo>
                <a:lnTo>
                  <a:pt x="3470783" y="683894"/>
                </a:lnTo>
                <a:lnTo>
                  <a:pt x="3419983" y="683387"/>
                </a:lnTo>
                <a:close/>
              </a:path>
              <a:path w="5565140" h="698500">
                <a:moveTo>
                  <a:pt x="3508883" y="684149"/>
                </a:moveTo>
                <a:lnTo>
                  <a:pt x="3508755" y="696849"/>
                </a:lnTo>
                <a:lnTo>
                  <a:pt x="3559555" y="697230"/>
                </a:lnTo>
                <a:lnTo>
                  <a:pt x="3559683" y="684530"/>
                </a:lnTo>
                <a:lnTo>
                  <a:pt x="3508883" y="684149"/>
                </a:lnTo>
                <a:close/>
              </a:path>
              <a:path w="5565140" h="698500">
                <a:moveTo>
                  <a:pt x="3597783" y="684784"/>
                </a:moveTo>
                <a:lnTo>
                  <a:pt x="3597655" y="697484"/>
                </a:lnTo>
                <a:lnTo>
                  <a:pt x="3648455" y="697865"/>
                </a:lnTo>
                <a:lnTo>
                  <a:pt x="3648583" y="685165"/>
                </a:lnTo>
                <a:lnTo>
                  <a:pt x="3597783" y="684784"/>
                </a:lnTo>
                <a:close/>
              </a:path>
              <a:path w="5565140" h="698500">
                <a:moveTo>
                  <a:pt x="3737483" y="685419"/>
                </a:moveTo>
                <a:lnTo>
                  <a:pt x="3686683" y="685419"/>
                </a:lnTo>
                <a:lnTo>
                  <a:pt x="3686683" y="698119"/>
                </a:lnTo>
                <a:lnTo>
                  <a:pt x="3737483" y="698119"/>
                </a:lnTo>
                <a:lnTo>
                  <a:pt x="3737483" y="685419"/>
                </a:lnTo>
                <a:close/>
              </a:path>
              <a:path w="5565140" h="698500">
                <a:moveTo>
                  <a:pt x="3826255" y="685165"/>
                </a:moveTo>
                <a:lnTo>
                  <a:pt x="3775583" y="685419"/>
                </a:lnTo>
                <a:lnTo>
                  <a:pt x="3775583" y="698119"/>
                </a:lnTo>
                <a:lnTo>
                  <a:pt x="3826383" y="697865"/>
                </a:lnTo>
                <a:lnTo>
                  <a:pt x="3826255" y="685165"/>
                </a:lnTo>
                <a:close/>
              </a:path>
              <a:path w="5565140" h="698500">
                <a:moveTo>
                  <a:pt x="3915155" y="684276"/>
                </a:moveTo>
                <a:lnTo>
                  <a:pt x="3864355" y="684784"/>
                </a:lnTo>
                <a:lnTo>
                  <a:pt x="3864483" y="697484"/>
                </a:lnTo>
                <a:lnTo>
                  <a:pt x="3915283" y="696976"/>
                </a:lnTo>
                <a:lnTo>
                  <a:pt x="3915155" y="684276"/>
                </a:lnTo>
                <a:close/>
              </a:path>
              <a:path w="5565140" h="698500">
                <a:moveTo>
                  <a:pt x="4003929" y="682371"/>
                </a:moveTo>
                <a:lnTo>
                  <a:pt x="3953129" y="683387"/>
                </a:lnTo>
                <a:lnTo>
                  <a:pt x="3953510" y="696087"/>
                </a:lnTo>
                <a:lnTo>
                  <a:pt x="4004310" y="695071"/>
                </a:lnTo>
                <a:lnTo>
                  <a:pt x="4003929" y="682371"/>
                </a:lnTo>
                <a:close/>
              </a:path>
              <a:path w="5565140" h="698500">
                <a:moveTo>
                  <a:pt x="4092702" y="679450"/>
                </a:moveTo>
                <a:lnTo>
                  <a:pt x="4041902" y="681355"/>
                </a:lnTo>
                <a:lnTo>
                  <a:pt x="4042410" y="694055"/>
                </a:lnTo>
                <a:lnTo>
                  <a:pt x="4093210" y="692150"/>
                </a:lnTo>
                <a:lnTo>
                  <a:pt x="4092702" y="679450"/>
                </a:lnTo>
                <a:close/>
              </a:path>
              <a:path w="5565140" h="698500">
                <a:moveTo>
                  <a:pt x="4181475" y="675386"/>
                </a:moveTo>
                <a:lnTo>
                  <a:pt x="4143121" y="677544"/>
                </a:lnTo>
                <a:lnTo>
                  <a:pt x="4130802" y="678053"/>
                </a:lnTo>
                <a:lnTo>
                  <a:pt x="4131310" y="690753"/>
                </a:lnTo>
                <a:lnTo>
                  <a:pt x="4143502" y="690244"/>
                </a:lnTo>
                <a:lnTo>
                  <a:pt x="4182110" y="688086"/>
                </a:lnTo>
                <a:lnTo>
                  <a:pt x="4181475" y="675386"/>
                </a:lnTo>
                <a:close/>
              </a:path>
              <a:path w="5565140" h="698500">
                <a:moveTo>
                  <a:pt x="4269994" y="670052"/>
                </a:moveTo>
                <a:lnTo>
                  <a:pt x="4251452" y="671576"/>
                </a:lnTo>
                <a:lnTo>
                  <a:pt x="4219448" y="673354"/>
                </a:lnTo>
                <a:lnTo>
                  <a:pt x="4220210" y="686054"/>
                </a:lnTo>
                <a:lnTo>
                  <a:pt x="4252087" y="684276"/>
                </a:lnTo>
                <a:lnTo>
                  <a:pt x="4271010" y="682752"/>
                </a:lnTo>
                <a:lnTo>
                  <a:pt x="4269994" y="670052"/>
                </a:lnTo>
                <a:close/>
              </a:path>
              <a:path w="5565140" h="698500">
                <a:moveTo>
                  <a:pt x="4358513" y="663066"/>
                </a:moveTo>
                <a:lnTo>
                  <a:pt x="4356100" y="663321"/>
                </a:lnTo>
                <a:lnTo>
                  <a:pt x="4307967" y="667131"/>
                </a:lnTo>
                <a:lnTo>
                  <a:pt x="4308983" y="679831"/>
                </a:lnTo>
                <a:lnTo>
                  <a:pt x="4357116" y="676021"/>
                </a:lnTo>
                <a:lnTo>
                  <a:pt x="4359783" y="675766"/>
                </a:lnTo>
                <a:lnTo>
                  <a:pt x="4358513" y="663066"/>
                </a:lnTo>
                <a:close/>
              </a:path>
              <a:path w="5565140" h="698500">
                <a:moveTo>
                  <a:pt x="4446905" y="653669"/>
                </a:moveTo>
                <a:lnTo>
                  <a:pt x="4396359" y="659130"/>
                </a:lnTo>
                <a:lnTo>
                  <a:pt x="4397629" y="671703"/>
                </a:lnTo>
                <a:lnTo>
                  <a:pt x="4448175" y="666369"/>
                </a:lnTo>
                <a:lnTo>
                  <a:pt x="4446905" y="653669"/>
                </a:lnTo>
                <a:close/>
              </a:path>
              <a:path w="5565140" h="698500">
                <a:moveTo>
                  <a:pt x="4534789" y="641731"/>
                </a:moveTo>
                <a:lnTo>
                  <a:pt x="4484370" y="648843"/>
                </a:lnTo>
                <a:lnTo>
                  <a:pt x="4486148" y="661416"/>
                </a:lnTo>
                <a:lnTo>
                  <a:pt x="4536440" y="654304"/>
                </a:lnTo>
                <a:lnTo>
                  <a:pt x="4534789" y="641731"/>
                </a:lnTo>
                <a:close/>
              </a:path>
              <a:path w="5565140" h="698500">
                <a:moveTo>
                  <a:pt x="4622038" y="626618"/>
                </a:moveTo>
                <a:lnTo>
                  <a:pt x="4572127" y="635635"/>
                </a:lnTo>
                <a:lnTo>
                  <a:pt x="4574286" y="648208"/>
                </a:lnTo>
                <a:lnTo>
                  <a:pt x="4624324" y="639063"/>
                </a:lnTo>
                <a:lnTo>
                  <a:pt x="4622038" y="626618"/>
                </a:lnTo>
                <a:close/>
              </a:path>
              <a:path w="5565140" h="698500">
                <a:moveTo>
                  <a:pt x="4708524" y="607568"/>
                </a:moveTo>
                <a:lnTo>
                  <a:pt x="4684141" y="613663"/>
                </a:lnTo>
                <a:lnTo>
                  <a:pt x="4659122" y="619125"/>
                </a:lnTo>
                <a:lnTo>
                  <a:pt x="4661916" y="631571"/>
                </a:lnTo>
                <a:lnTo>
                  <a:pt x="4686935" y="626110"/>
                </a:lnTo>
                <a:lnTo>
                  <a:pt x="4711572" y="620013"/>
                </a:lnTo>
                <a:lnTo>
                  <a:pt x="4708524" y="607568"/>
                </a:lnTo>
                <a:close/>
              </a:path>
              <a:path w="5565140" h="698500">
                <a:moveTo>
                  <a:pt x="4793615" y="583564"/>
                </a:moveTo>
                <a:lnTo>
                  <a:pt x="4764913" y="592328"/>
                </a:lnTo>
                <a:lnTo>
                  <a:pt x="4745101" y="597916"/>
                </a:lnTo>
                <a:lnTo>
                  <a:pt x="4748530" y="610108"/>
                </a:lnTo>
                <a:lnTo>
                  <a:pt x="4768342" y="604519"/>
                </a:lnTo>
                <a:lnTo>
                  <a:pt x="4797424" y="595630"/>
                </a:lnTo>
                <a:lnTo>
                  <a:pt x="4793615" y="583564"/>
                </a:lnTo>
                <a:close/>
              </a:path>
              <a:path w="5565140" h="698500">
                <a:moveTo>
                  <a:pt x="4877054" y="554482"/>
                </a:moveTo>
                <a:lnTo>
                  <a:pt x="4876292" y="554736"/>
                </a:lnTo>
                <a:lnTo>
                  <a:pt x="4840351" y="568070"/>
                </a:lnTo>
                <a:lnTo>
                  <a:pt x="4829683" y="571626"/>
                </a:lnTo>
                <a:lnTo>
                  <a:pt x="4833746" y="583692"/>
                </a:lnTo>
                <a:lnTo>
                  <a:pt x="4844415" y="580136"/>
                </a:lnTo>
                <a:lnTo>
                  <a:pt x="4880610" y="566674"/>
                </a:lnTo>
                <a:lnTo>
                  <a:pt x="4881753" y="566166"/>
                </a:lnTo>
                <a:lnTo>
                  <a:pt x="4877054" y="554482"/>
                </a:lnTo>
                <a:close/>
              </a:path>
              <a:path w="5565140" h="698500">
                <a:moveTo>
                  <a:pt x="4958588" y="519811"/>
                </a:moveTo>
                <a:lnTo>
                  <a:pt x="4944618" y="526288"/>
                </a:lnTo>
                <a:lnTo>
                  <a:pt x="4912233" y="540257"/>
                </a:lnTo>
                <a:lnTo>
                  <a:pt x="4917313" y="551942"/>
                </a:lnTo>
                <a:lnTo>
                  <a:pt x="4949697" y="537972"/>
                </a:lnTo>
                <a:lnTo>
                  <a:pt x="4963921" y="531241"/>
                </a:lnTo>
                <a:lnTo>
                  <a:pt x="4958588" y="519811"/>
                </a:lnTo>
                <a:close/>
              </a:path>
              <a:path w="5565140" h="698500">
                <a:moveTo>
                  <a:pt x="5037455" y="479679"/>
                </a:moveTo>
                <a:lnTo>
                  <a:pt x="5008626" y="495300"/>
                </a:lnTo>
                <a:lnTo>
                  <a:pt x="4992623" y="503300"/>
                </a:lnTo>
                <a:lnTo>
                  <a:pt x="4998339" y="514604"/>
                </a:lnTo>
                <a:lnTo>
                  <a:pt x="5014214" y="506602"/>
                </a:lnTo>
                <a:lnTo>
                  <a:pt x="5043423" y="490855"/>
                </a:lnTo>
                <a:lnTo>
                  <a:pt x="5037455" y="479679"/>
                </a:lnTo>
                <a:close/>
              </a:path>
              <a:path w="5565140" h="698500">
                <a:moveTo>
                  <a:pt x="5113146" y="433958"/>
                </a:moveTo>
                <a:lnTo>
                  <a:pt x="5097018" y="444500"/>
                </a:lnTo>
                <a:lnTo>
                  <a:pt x="5070220" y="460882"/>
                </a:lnTo>
                <a:lnTo>
                  <a:pt x="5076824" y="471677"/>
                </a:lnTo>
                <a:lnTo>
                  <a:pt x="5103748" y="455294"/>
                </a:lnTo>
                <a:lnTo>
                  <a:pt x="5120005" y="444626"/>
                </a:lnTo>
                <a:lnTo>
                  <a:pt x="5113146" y="433958"/>
                </a:lnTo>
                <a:close/>
              </a:path>
              <a:path w="5565140" h="698500">
                <a:moveTo>
                  <a:pt x="5185410" y="383158"/>
                </a:moveTo>
                <a:lnTo>
                  <a:pt x="5177663" y="389000"/>
                </a:lnTo>
                <a:lnTo>
                  <a:pt x="5151628" y="407924"/>
                </a:lnTo>
                <a:lnTo>
                  <a:pt x="5144516" y="412876"/>
                </a:lnTo>
                <a:lnTo>
                  <a:pt x="5151755" y="423291"/>
                </a:lnTo>
                <a:lnTo>
                  <a:pt x="5158867" y="418464"/>
                </a:lnTo>
                <a:lnTo>
                  <a:pt x="5185156" y="399288"/>
                </a:lnTo>
                <a:lnTo>
                  <a:pt x="5193157" y="393192"/>
                </a:lnTo>
                <a:lnTo>
                  <a:pt x="5185410" y="383158"/>
                </a:lnTo>
                <a:close/>
              </a:path>
              <a:path w="5565140" h="698500">
                <a:moveTo>
                  <a:pt x="5254117" y="327532"/>
                </a:moveTo>
                <a:lnTo>
                  <a:pt x="5251704" y="329692"/>
                </a:lnTo>
                <a:lnTo>
                  <a:pt x="5227701" y="349885"/>
                </a:lnTo>
                <a:lnTo>
                  <a:pt x="5215255" y="359791"/>
                </a:lnTo>
                <a:lnTo>
                  <a:pt x="5223256" y="369697"/>
                </a:lnTo>
                <a:lnTo>
                  <a:pt x="5235574" y="359791"/>
                </a:lnTo>
                <a:lnTo>
                  <a:pt x="5259832" y="339344"/>
                </a:lnTo>
                <a:lnTo>
                  <a:pt x="5262498" y="337057"/>
                </a:lnTo>
                <a:lnTo>
                  <a:pt x="5254117" y="327532"/>
                </a:lnTo>
                <a:close/>
              </a:path>
              <a:path w="5565140" h="698500">
                <a:moveTo>
                  <a:pt x="5319395" y="267588"/>
                </a:moveTo>
                <a:lnTo>
                  <a:pt x="5297678" y="288163"/>
                </a:lnTo>
                <a:lnTo>
                  <a:pt x="5282438" y="302260"/>
                </a:lnTo>
                <a:lnTo>
                  <a:pt x="5291073" y="311531"/>
                </a:lnTo>
                <a:lnTo>
                  <a:pt x="5306314" y="297561"/>
                </a:lnTo>
                <a:lnTo>
                  <a:pt x="5328158" y="276732"/>
                </a:lnTo>
                <a:lnTo>
                  <a:pt x="5319395" y="267588"/>
                </a:lnTo>
                <a:close/>
              </a:path>
              <a:path w="5565140" h="698500">
                <a:moveTo>
                  <a:pt x="5381244" y="204216"/>
                </a:moveTo>
                <a:lnTo>
                  <a:pt x="5363083" y="223647"/>
                </a:lnTo>
                <a:lnTo>
                  <a:pt x="5346192" y="240664"/>
                </a:lnTo>
                <a:lnTo>
                  <a:pt x="5355209" y="249555"/>
                </a:lnTo>
                <a:lnTo>
                  <a:pt x="5372099" y="232537"/>
                </a:lnTo>
                <a:lnTo>
                  <a:pt x="5390515" y="212851"/>
                </a:lnTo>
                <a:lnTo>
                  <a:pt x="5381244" y="204216"/>
                </a:lnTo>
                <a:close/>
              </a:path>
              <a:path w="5565140" h="698500">
                <a:moveTo>
                  <a:pt x="5440680" y="138302"/>
                </a:moveTo>
                <a:lnTo>
                  <a:pt x="5407024" y="176402"/>
                </a:lnTo>
                <a:lnTo>
                  <a:pt x="5416549" y="184785"/>
                </a:lnTo>
                <a:lnTo>
                  <a:pt x="5450205" y="146812"/>
                </a:lnTo>
                <a:lnTo>
                  <a:pt x="5440680" y="138302"/>
                </a:lnTo>
                <a:close/>
              </a:path>
              <a:path w="5565140" h="698500">
                <a:moveTo>
                  <a:pt x="5498211" y="70738"/>
                </a:moveTo>
                <a:lnTo>
                  <a:pt x="5483479" y="88518"/>
                </a:lnTo>
                <a:lnTo>
                  <a:pt x="5465445" y="109600"/>
                </a:lnTo>
                <a:lnTo>
                  <a:pt x="5475096" y="117856"/>
                </a:lnTo>
                <a:lnTo>
                  <a:pt x="5493131" y="96647"/>
                </a:lnTo>
                <a:lnTo>
                  <a:pt x="5507990" y="78867"/>
                </a:lnTo>
                <a:lnTo>
                  <a:pt x="5498211" y="70738"/>
                </a:lnTo>
                <a:close/>
              </a:path>
              <a:path w="5565140" h="698500">
                <a:moveTo>
                  <a:pt x="5565013" y="0"/>
                </a:moveTo>
                <a:lnTo>
                  <a:pt x="5487162" y="34543"/>
                </a:lnTo>
                <a:lnTo>
                  <a:pt x="5545836" y="83057"/>
                </a:lnTo>
                <a:lnTo>
                  <a:pt x="5565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object 39"/>
          <p:cNvSpPr txBox="1"/>
          <p:nvPr/>
        </p:nvSpPr>
        <p:spPr>
          <a:xfrm>
            <a:off x="2425445" y="5601716"/>
            <a:ext cx="378904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2.6&gt;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소프트웨어는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현실세계를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반영한다.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2장.</a:t>
            </a:r>
            <a:r>
              <a:rPr spc="-50"/>
              <a:t> 정보시스템</a:t>
            </a:r>
            <a:r>
              <a:rPr spc="-65"/>
              <a:t> </a:t>
            </a:r>
            <a:r>
              <a:rPr spc="-50"/>
              <a:t>구축과</a:t>
            </a:r>
            <a:r>
              <a:rPr spc="-60"/>
              <a:t> </a:t>
            </a:r>
            <a:r>
              <a:rPr spc="-40"/>
              <a:t>DB설계</a:t>
            </a:r>
            <a:endParaRPr spc="-4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1284</ep:Words>
  <ep:PresentationFormat>On-screen Show (4:3)</ep:PresentationFormat>
  <ep:Paragraphs>363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Theme</vt:lpstr>
      <vt:lpstr>2장. 정보시스템 구축과  데이터베이스 설계</vt:lpstr>
      <vt:lpstr>슬라이드 2</vt:lpstr>
      <vt:lpstr>2.1 추상화와 모델링</vt:lpstr>
      <vt:lpstr>2.1 추상화와 모델링</vt:lpstr>
      <vt:lpstr>2.1 추상화와 모델링</vt:lpstr>
      <vt:lpstr>2.1 추상화와 모</vt:lpstr>
      <vt:lpstr>2.1 추상화와 모델링</vt:lpstr>
      <vt:lpstr>2.1 추상화와 모델링</vt:lpstr>
      <vt:lpstr>2.1 추상화와 모델링</vt:lpstr>
      <vt:lpstr>2.1 추상화와 모델링</vt:lpstr>
      <vt:lpstr>2.2 데이터베이스 설계의 개념</vt:lpstr>
      <vt:lpstr>2.2 데이터베이스 설계의 개념</vt:lpstr>
      <vt:lpstr>2.2 데이터베이스 설계의 개념</vt:lpstr>
      <vt:lpstr>2.2 데이터베이스 설계의 개념</vt:lpstr>
      <vt:lpstr>2.2 데이터베이스 설계의 개념</vt:lpstr>
      <vt:lpstr>2.2 데이터베이스 설계의 개념</vt:lpstr>
      <vt:lpstr>2.3 정보시스템 구축과 DB 설계</vt:lpstr>
      <vt:lpstr>2.3 정보시스템 구축과 DB 설계</vt:lpstr>
      <vt:lpstr>2.3 정보시스템 구축과 DB 설계</vt:lpstr>
      <vt:lpstr>2.3 정보시스템 구축과 DB 설계</vt:lpstr>
      <vt:lpstr>2.3 정보시스템 구축과 DB 설계</vt:lpstr>
      <vt:lpstr>2.3 정보시스템 구축과 DB 설계</vt:lpstr>
      <vt:lpstr>2.3 정보시스템 구축과 DB 설계</vt:lpstr>
      <vt:lpstr>2.3 정보시스템 구축과 DB 설계</vt:lpstr>
      <vt:lpstr>2.3 정보시스템 구축과 DB 설계</vt:lpstr>
      <vt:lpstr>2.3 정보시스템 구축과 DB 설계</vt:lpstr>
      <vt:lpstr>슬라이드 27</vt:lpstr>
      <vt:lpstr>2.3 정보시스템 구축과 DB 설계</vt:lpstr>
      <vt:lpstr>슬라이드 29</vt:lpstr>
      <vt:lpstr>2.3 정보시스템 구축과 DB 설계</vt:lpstr>
      <vt:lpstr>2.3 정보시스템 구축과 DB 설계</vt:lpstr>
      <vt:lpstr>2.4 데이터베이스 설계 상세 과정</vt:lpstr>
      <vt:lpstr>2.4 데이터베이스 설계 상세 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2021-09-14T14:31:45.000</dcterms:created>
  <dc:creator>SEJONG</dc:creator>
  <cp:lastModifiedBy>tmark</cp:lastModifiedBy>
  <dcterms:modified xsi:type="dcterms:W3CDTF">2021-09-14T16:12:22.335</dcterms:modified>
  <cp:revision>8</cp:revision>
  <dc:title>1장. 정보환경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