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세호" initials="전세" lastIdx="25" clrIdx="0">
    <p:extLst>
      <p:ext uri="{19B8F6BF-5375-455C-9EA6-DF929625EA0E}">
        <p15:presenceInfo xmlns:p15="http://schemas.microsoft.com/office/powerpoint/2012/main" userId="S::32144107@dankook.ac.kr::f683f4ce-6f64-4594-8f56-1bd348ae55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470E0-3336-0297-652E-9FAD0241180C}" v="48" dt="2021-10-11T00:51:05.5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3:51.405" idx="1">
    <p:pos x="3370" y="1189"/>
    <p:text>일단 엔티티를 정의하고 기본키나 외래키의 관계 그리고 상세정규화를 한 다음 통합하는 그러한 단계별로 설계가 된다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26:10.771" idx="11">
    <p:pos x="4185" y="2843"/>
    <p:text>5,6번같은경우에는 소프트웨어적 관점이다 데이터랑은 거리가 멈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26:31.412" idx="12">
    <p:pos x="4436" y="1979"/>
    <p:text>각 단어를 분류하고 정리함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29:05.540" idx="13">
    <p:pos x="2139" y="1563"/>
    <p:text>앞의 과정들을 다 거쳐서 기술서를 완성하면 됩니다. 일단 기본적인 과정들은 머릿속에 박아두자
</p:text>
    <p:extLst>
      <p:ext uri="{C676402C-5697-4E1C-873F-D02D1690AC5C}">
        <p15:threadingInfo xmlns:p15="http://schemas.microsoft.com/office/powerpoint/2012/main" timeZoneBias="420"/>
      </p:ext>
    </p:extLst>
  </p:cm>
  <p:cm authorId="1" dt="2021-10-10T17:29:39.744" idx="14">
    <p:pos x="2139" y="1659"/>
    <p:text>명사도출&gt;분류통합&gt;검토&gt;관리필요한 것인지 확인
</p:text>
    <p:extLst>
      <p:ext uri="{C676402C-5697-4E1C-873F-D02D1690AC5C}">
        <p15:threadingInfo xmlns:p15="http://schemas.microsoft.com/office/powerpoint/2012/main" timeZoneBias="420">
          <p15:parentCm authorId="1" idx="13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30:07.760" idx="15">
    <p:pos x="3867" y="1036"/>
    <p:text>과정만 알아두고 직관적으로 엔티티 파악후 체워나가는 식으로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4:39.783" idx="16">
    <p:pos x="3438" y="1324"/>
    <p:text>메뉴얼에 대해서도 뽑아내고 거래장부에 대해서도 뽑아낼 수 있다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5:09.502" idx="17">
    <p:pos x="3597" y="1881"/>
    <p:text>물론 여기에 있는 데이터도 판별을 거쳐 가져와야한다 이름또한 마찬가지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6:03.769" idx="18">
    <p:pos x="3156" y="1771"/>
    <p:text>딱봐도 입고일과 입고수량을 다루는 입고엔티티와 업체 엔티티 제품에 대한 엔티티가 도출되겠군요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6:28.223" idx="19">
    <p:pos x="2990" y="1685"/>
    <p:text>서류에 나온 정보들을 바탕으로 기술서 작성함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8:13.756" idx="20">
    <p:pos x="3076" y="1366"/>
    <p:text>사원엔티티 판매내역엔티티 실적엔티티 고객엔티티 제품엔티티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8:49.116" idx="21">
    <p:pos x="3303" y="1391"/>
    <p:text>전표에는 하나의 메타데이터가 포함된 판매헤더가 있고 각 판매에 대한 정보가 담긴 판매 디테일이 있다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4:25.062" idx="2">
    <p:pos x="3064" y="1207"/>
    <p:text>사실 단계가 있긴하지만 테니스 구분동작 같은 의미임 감각으로 잘 도출해내란 말임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49:15.617" idx="22">
    <p:pos x="3566" y="2488"/>
    <p:text>영수증 또한 마찬가지로 판매 내역에 대한 헤더와 각 판매 디테일이 있다
</p:text>
    <p:extLst>
      <p:ext uri="{C676402C-5697-4E1C-873F-D02D1690AC5C}">
        <p15:threadingInfo xmlns:p15="http://schemas.microsoft.com/office/powerpoint/2012/main" timeZoneBias="420"/>
      </p:ext>
    </p:extLst>
  </p:cm>
  <p:cm authorId="1" dt="2021-10-10T17:49:34.680" idx="23">
    <p:pos x="3566" y="2584"/>
    <p:text>또한 마지막 카드정보는 여기서 관리할 것인지 아닌지를 정해서 설계해야함
</p:text>
    <p:extLst>
      <p:ext uri="{C676402C-5697-4E1C-873F-D02D1690AC5C}">
        <p15:threadingInfo xmlns:p15="http://schemas.microsoft.com/office/powerpoint/2012/main" timeZoneBias="420">
          <p15:parentCm authorId="1" idx="22"/>
        </p15:threadingInfo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50:10.368" idx="24">
    <p:pos x="4510" y="1317"/>
    <p:text>여기서 빠진건 제품엔티티가 또 나올 수 있겠죠? 6개가 나옵니다 이렇게 보면 쉬울것같죠?? 실제로 해보면 어렵습니당 호홋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51:02.875" idx="25">
    <p:pos x="3395" y="1078"/>
    <p:text>이렇게 1차로 엔티티 도출해놓고 계속해서 반복수정을 거쳐서 완성해야합니다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4:49.407" idx="3">
    <p:pos x="3266" y="1593"/>
    <p:text>수집한 데이터를 토대로 엔티티 도출하고 그걸 설명하는 기술서 작성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5:39.767" idx="4">
    <p:pos x="3143" y="1820"/>
    <p:text>설계는 현실세계를 추상화 하는 것이고 엔티티도출은 현실에서 관리필요한 정보들을 가지고있는 사물을 파악하는 것임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6:35.628" idx="5">
    <p:pos x="3438" y="1710"/>
    <p:text>매뉴얼, 인터뷰, 데이터목록이 있는 문서, 산출물, DFD는 찾기 어려움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7:06.644" idx="6">
    <p:pos x="3830" y="1599"/>
    <p:text>조원들이랑 같이 상의해서 뽑아내라는데 이딴 과정 안거치고 바로 하겠음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7:27.910" idx="7">
    <p:pos x="3977" y="1501"/>
    <p:text>문서중 명사표현된거 다 뽑아내서 추려내면 된다는 것임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08:05.098" idx="8">
    <p:pos x="3793" y="1526"/>
    <p:text>명사들을 분류하고 통합정리하고 검토를 하며 생각해보며 관리할 필요가 있는 것만 남긴다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7:11:01.930" idx="9">
    <p:pos x="3572" y="1587"/>
    <p:text>중복되는 명사가 계속해서 나온다면 그만큼 중요하다는 것임
</p:text>
    <p:extLst>
      <p:ext uri="{C676402C-5697-4E1C-873F-D02D1690AC5C}">
        <p15:threadingInfo xmlns:p15="http://schemas.microsoft.com/office/powerpoint/2012/main" timeZoneBias="420"/>
      </p:ext>
    </p:extLst>
  </p:cm>
  <p:cm authorId="1" dt="2021-10-10T17:11:13.274" idx="10">
    <p:pos x="3572" y="1683"/>
    <p:text>엔티티 도출 과정에서
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3809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72" y="456946"/>
            <a:ext cx="79156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087" y="2911538"/>
            <a:ext cx="7355205" cy="265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925" y="6452315"/>
            <a:ext cx="155892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41143" y="2713862"/>
              <a:ext cx="4058285" cy="407670"/>
            </a:xfrm>
            <a:custGeom>
              <a:avLst/>
              <a:gdLst/>
              <a:ahLst/>
              <a:cxnLst/>
              <a:rect l="l" t="t" r="r" b="b"/>
              <a:pathLst>
                <a:path w="4058284" h="407669">
                  <a:moveTo>
                    <a:pt x="230759" y="264668"/>
                  </a:moveTo>
                  <a:lnTo>
                    <a:pt x="220764" y="214604"/>
                  </a:lnTo>
                  <a:lnTo>
                    <a:pt x="191135" y="175653"/>
                  </a:lnTo>
                  <a:lnTo>
                    <a:pt x="191135" y="268097"/>
                  </a:lnTo>
                  <a:lnTo>
                    <a:pt x="189776" y="286867"/>
                  </a:lnTo>
                  <a:lnTo>
                    <a:pt x="169672" y="331851"/>
                  </a:lnTo>
                  <a:lnTo>
                    <a:pt x="132156" y="353390"/>
                  </a:lnTo>
                  <a:lnTo>
                    <a:pt x="116332" y="354838"/>
                  </a:lnTo>
                  <a:lnTo>
                    <a:pt x="100330" y="353364"/>
                  </a:lnTo>
                  <a:lnTo>
                    <a:pt x="61468" y="331343"/>
                  </a:lnTo>
                  <a:lnTo>
                    <a:pt x="41465" y="287134"/>
                  </a:lnTo>
                  <a:lnTo>
                    <a:pt x="40132" y="268478"/>
                  </a:lnTo>
                  <a:lnTo>
                    <a:pt x="41287" y="251536"/>
                  </a:lnTo>
                  <a:lnTo>
                    <a:pt x="58547" y="211201"/>
                  </a:lnTo>
                  <a:lnTo>
                    <a:pt x="101460" y="188099"/>
                  </a:lnTo>
                  <a:lnTo>
                    <a:pt x="117729" y="186563"/>
                  </a:lnTo>
                  <a:lnTo>
                    <a:pt x="135102" y="188074"/>
                  </a:lnTo>
                  <a:lnTo>
                    <a:pt x="174117" y="210820"/>
                  </a:lnTo>
                  <a:lnTo>
                    <a:pt x="190055" y="251294"/>
                  </a:lnTo>
                  <a:lnTo>
                    <a:pt x="191135" y="268097"/>
                  </a:lnTo>
                  <a:lnTo>
                    <a:pt x="191135" y="175653"/>
                  </a:lnTo>
                  <a:lnTo>
                    <a:pt x="143992" y="151815"/>
                  </a:lnTo>
                  <a:lnTo>
                    <a:pt x="125476" y="150241"/>
                  </a:lnTo>
                  <a:lnTo>
                    <a:pt x="108178" y="151155"/>
                  </a:lnTo>
                  <a:lnTo>
                    <a:pt x="63754" y="164719"/>
                  </a:lnTo>
                  <a:lnTo>
                    <a:pt x="40132" y="194310"/>
                  </a:lnTo>
                  <a:lnTo>
                    <a:pt x="42646" y="168236"/>
                  </a:lnTo>
                  <a:lnTo>
                    <a:pt x="53124" y="121945"/>
                  </a:lnTo>
                  <a:lnTo>
                    <a:pt x="73698" y="80225"/>
                  </a:lnTo>
                  <a:lnTo>
                    <a:pt x="106133" y="55651"/>
                  </a:lnTo>
                  <a:lnTo>
                    <a:pt x="125984" y="52578"/>
                  </a:lnTo>
                  <a:lnTo>
                    <a:pt x="138239" y="53467"/>
                  </a:lnTo>
                  <a:lnTo>
                    <a:pt x="172339" y="73406"/>
                  </a:lnTo>
                  <a:lnTo>
                    <a:pt x="182753" y="99314"/>
                  </a:lnTo>
                  <a:lnTo>
                    <a:pt x="185508" y="107670"/>
                  </a:lnTo>
                  <a:lnTo>
                    <a:pt x="223139" y="94488"/>
                  </a:lnTo>
                  <a:lnTo>
                    <a:pt x="219151" y="75946"/>
                  </a:lnTo>
                  <a:lnTo>
                    <a:pt x="189230" y="34290"/>
                  </a:lnTo>
                  <a:lnTo>
                    <a:pt x="144437" y="17386"/>
                  </a:lnTo>
                  <a:lnTo>
                    <a:pt x="126365" y="16256"/>
                  </a:lnTo>
                  <a:lnTo>
                    <a:pt x="95707" y="20256"/>
                  </a:lnTo>
                  <a:lnTo>
                    <a:pt x="47129" y="52260"/>
                  </a:lnTo>
                  <a:lnTo>
                    <a:pt x="16446" y="112268"/>
                  </a:lnTo>
                  <a:lnTo>
                    <a:pt x="1828" y="189369"/>
                  </a:lnTo>
                  <a:lnTo>
                    <a:pt x="0" y="234442"/>
                  </a:lnTo>
                  <a:lnTo>
                    <a:pt x="2298" y="275971"/>
                  </a:lnTo>
                  <a:lnTo>
                    <a:pt x="20777" y="340067"/>
                  </a:lnTo>
                  <a:lnTo>
                    <a:pt x="51930" y="375094"/>
                  </a:lnTo>
                  <a:lnTo>
                    <a:pt x="89458" y="389382"/>
                  </a:lnTo>
                  <a:lnTo>
                    <a:pt x="112014" y="391160"/>
                  </a:lnTo>
                  <a:lnTo>
                    <a:pt x="138201" y="389191"/>
                  </a:lnTo>
                  <a:lnTo>
                    <a:pt x="160743" y="383286"/>
                  </a:lnTo>
                  <a:lnTo>
                    <a:pt x="179628" y="373481"/>
                  </a:lnTo>
                  <a:lnTo>
                    <a:pt x="194818" y="359791"/>
                  </a:lnTo>
                  <a:lnTo>
                    <a:pt x="198920" y="354838"/>
                  </a:lnTo>
                  <a:lnTo>
                    <a:pt x="210553" y="340791"/>
                  </a:lnTo>
                  <a:lnTo>
                    <a:pt x="221792" y="318566"/>
                  </a:lnTo>
                  <a:lnTo>
                    <a:pt x="228511" y="293255"/>
                  </a:lnTo>
                  <a:lnTo>
                    <a:pt x="230759" y="264668"/>
                  </a:lnTo>
                  <a:close/>
                </a:path>
                <a:path w="4058284" h="407669">
                  <a:moveTo>
                    <a:pt x="580771" y="198755"/>
                  </a:moveTo>
                  <a:lnTo>
                    <a:pt x="579501" y="193675"/>
                  </a:lnTo>
                  <a:lnTo>
                    <a:pt x="577850" y="189103"/>
                  </a:lnTo>
                  <a:lnTo>
                    <a:pt x="574802" y="185928"/>
                  </a:lnTo>
                  <a:lnTo>
                    <a:pt x="570484" y="184277"/>
                  </a:lnTo>
                  <a:lnTo>
                    <a:pt x="547814" y="174637"/>
                  </a:lnTo>
                  <a:lnTo>
                    <a:pt x="511035" y="155155"/>
                  </a:lnTo>
                  <a:lnTo>
                    <a:pt x="481609" y="123723"/>
                  </a:lnTo>
                  <a:lnTo>
                    <a:pt x="478726" y="117856"/>
                  </a:lnTo>
                  <a:lnTo>
                    <a:pt x="470662" y="101498"/>
                  </a:lnTo>
                  <a:lnTo>
                    <a:pt x="464083" y="78625"/>
                  </a:lnTo>
                  <a:lnTo>
                    <a:pt x="461987" y="56134"/>
                  </a:lnTo>
                  <a:lnTo>
                    <a:pt x="461899" y="45212"/>
                  </a:lnTo>
                  <a:lnTo>
                    <a:pt x="561848" y="45212"/>
                  </a:lnTo>
                  <a:lnTo>
                    <a:pt x="567563" y="39497"/>
                  </a:lnTo>
                  <a:lnTo>
                    <a:pt x="567563" y="17018"/>
                  </a:lnTo>
                  <a:lnTo>
                    <a:pt x="561848" y="11430"/>
                  </a:lnTo>
                  <a:lnTo>
                    <a:pt x="322961" y="11430"/>
                  </a:lnTo>
                  <a:lnTo>
                    <a:pt x="316865" y="16891"/>
                  </a:lnTo>
                  <a:lnTo>
                    <a:pt x="316865" y="27940"/>
                  </a:lnTo>
                  <a:lnTo>
                    <a:pt x="316611" y="39497"/>
                  </a:lnTo>
                  <a:lnTo>
                    <a:pt x="322453" y="45212"/>
                  </a:lnTo>
                  <a:lnTo>
                    <a:pt x="423672" y="45212"/>
                  </a:lnTo>
                  <a:lnTo>
                    <a:pt x="423672" y="56134"/>
                  </a:lnTo>
                  <a:lnTo>
                    <a:pt x="415772" y="100609"/>
                  </a:lnTo>
                  <a:lnTo>
                    <a:pt x="392176" y="138303"/>
                  </a:lnTo>
                  <a:lnTo>
                    <a:pt x="359664" y="164973"/>
                  </a:lnTo>
                  <a:lnTo>
                    <a:pt x="314960" y="187833"/>
                  </a:lnTo>
                  <a:lnTo>
                    <a:pt x="310261" y="189611"/>
                  </a:lnTo>
                  <a:lnTo>
                    <a:pt x="307086" y="193040"/>
                  </a:lnTo>
                  <a:lnTo>
                    <a:pt x="305308" y="197866"/>
                  </a:lnTo>
                  <a:lnTo>
                    <a:pt x="304165" y="202438"/>
                  </a:lnTo>
                  <a:lnTo>
                    <a:pt x="304673" y="206883"/>
                  </a:lnTo>
                  <a:lnTo>
                    <a:pt x="326009" y="222504"/>
                  </a:lnTo>
                  <a:lnTo>
                    <a:pt x="331470" y="221107"/>
                  </a:lnTo>
                  <a:lnTo>
                    <a:pt x="372173" y="201218"/>
                  </a:lnTo>
                  <a:lnTo>
                    <a:pt x="406019" y="175895"/>
                  </a:lnTo>
                  <a:lnTo>
                    <a:pt x="437476" y="132575"/>
                  </a:lnTo>
                  <a:lnTo>
                    <a:pt x="441960" y="117856"/>
                  </a:lnTo>
                  <a:lnTo>
                    <a:pt x="445884" y="131038"/>
                  </a:lnTo>
                  <a:lnTo>
                    <a:pt x="479933" y="173228"/>
                  </a:lnTo>
                  <a:lnTo>
                    <a:pt x="512978" y="197332"/>
                  </a:lnTo>
                  <a:lnTo>
                    <a:pt x="550418" y="216662"/>
                  </a:lnTo>
                  <a:lnTo>
                    <a:pt x="561467" y="219202"/>
                  </a:lnTo>
                  <a:lnTo>
                    <a:pt x="566801" y="217805"/>
                  </a:lnTo>
                  <a:lnTo>
                    <a:pt x="572008" y="216027"/>
                  </a:lnTo>
                  <a:lnTo>
                    <a:pt x="575945" y="212725"/>
                  </a:lnTo>
                  <a:lnTo>
                    <a:pt x="578485" y="208026"/>
                  </a:lnTo>
                  <a:lnTo>
                    <a:pt x="580390" y="203454"/>
                  </a:lnTo>
                  <a:lnTo>
                    <a:pt x="580771" y="198755"/>
                  </a:lnTo>
                  <a:close/>
                </a:path>
                <a:path w="4058284" h="407669">
                  <a:moveTo>
                    <a:pt x="650494" y="331089"/>
                  </a:moveTo>
                  <a:lnTo>
                    <a:pt x="629069" y="287655"/>
                  </a:lnTo>
                  <a:lnTo>
                    <a:pt x="612267" y="276288"/>
                  </a:lnTo>
                  <a:lnTo>
                    <a:pt x="612267" y="331089"/>
                  </a:lnTo>
                  <a:lnTo>
                    <a:pt x="610882" y="339686"/>
                  </a:lnTo>
                  <a:lnTo>
                    <a:pt x="570268" y="365925"/>
                  </a:lnTo>
                  <a:lnTo>
                    <a:pt x="520928" y="372783"/>
                  </a:lnTo>
                  <a:lnTo>
                    <a:pt x="491617" y="373634"/>
                  </a:lnTo>
                  <a:lnTo>
                    <a:pt x="462508" y="372808"/>
                  </a:lnTo>
                  <a:lnTo>
                    <a:pt x="415404" y="366141"/>
                  </a:lnTo>
                  <a:lnTo>
                    <a:pt x="377545" y="347560"/>
                  </a:lnTo>
                  <a:lnTo>
                    <a:pt x="370967" y="331089"/>
                  </a:lnTo>
                  <a:lnTo>
                    <a:pt x="372503" y="321995"/>
                  </a:lnTo>
                  <a:lnTo>
                    <a:pt x="414350" y="295059"/>
                  </a:lnTo>
                  <a:lnTo>
                    <a:pt x="462267" y="288480"/>
                  </a:lnTo>
                  <a:lnTo>
                    <a:pt x="491617" y="287655"/>
                  </a:lnTo>
                  <a:lnTo>
                    <a:pt x="520738" y="288480"/>
                  </a:lnTo>
                  <a:lnTo>
                    <a:pt x="569747" y="295059"/>
                  </a:lnTo>
                  <a:lnTo>
                    <a:pt x="606628" y="314032"/>
                  </a:lnTo>
                  <a:lnTo>
                    <a:pt x="612267" y="331089"/>
                  </a:lnTo>
                  <a:lnTo>
                    <a:pt x="612267" y="276288"/>
                  </a:lnTo>
                  <a:lnTo>
                    <a:pt x="559879" y="258749"/>
                  </a:lnTo>
                  <a:lnTo>
                    <a:pt x="491617" y="253238"/>
                  </a:lnTo>
                  <a:lnTo>
                    <a:pt x="455079" y="254622"/>
                  </a:lnTo>
                  <a:lnTo>
                    <a:pt x="395401" y="265620"/>
                  </a:lnTo>
                  <a:lnTo>
                    <a:pt x="354914" y="286499"/>
                  </a:lnTo>
                  <a:lnTo>
                    <a:pt x="332740" y="331089"/>
                  </a:lnTo>
                  <a:lnTo>
                    <a:pt x="335178" y="347294"/>
                  </a:lnTo>
                  <a:lnTo>
                    <a:pt x="372237" y="385699"/>
                  </a:lnTo>
                  <a:lnTo>
                    <a:pt x="422973" y="402107"/>
                  </a:lnTo>
                  <a:lnTo>
                    <a:pt x="491617" y="407543"/>
                  </a:lnTo>
                  <a:lnTo>
                    <a:pt x="527989" y="406184"/>
                  </a:lnTo>
                  <a:lnTo>
                    <a:pt x="587514" y="395274"/>
                  </a:lnTo>
                  <a:lnTo>
                    <a:pt x="628040" y="374586"/>
                  </a:lnTo>
                  <a:lnTo>
                    <a:pt x="628954" y="373634"/>
                  </a:lnTo>
                  <a:lnTo>
                    <a:pt x="640499" y="361784"/>
                  </a:lnTo>
                  <a:lnTo>
                    <a:pt x="647992" y="347294"/>
                  </a:lnTo>
                  <a:lnTo>
                    <a:pt x="650494" y="331089"/>
                  </a:lnTo>
                  <a:close/>
                </a:path>
                <a:path w="4058284" h="407669">
                  <a:moveTo>
                    <a:pt x="706120" y="131953"/>
                  </a:moveTo>
                  <a:lnTo>
                    <a:pt x="693166" y="114935"/>
                  </a:lnTo>
                  <a:lnTo>
                    <a:pt x="642239" y="114935"/>
                  </a:lnTo>
                  <a:lnTo>
                    <a:pt x="642239" y="17399"/>
                  </a:lnTo>
                  <a:lnTo>
                    <a:pt x="641019" y="9906"/>
                  </a:lnTo>
                  <a:lnTo>
                    <a:pt x="637362" y="4546"/>
                  </a:lnTo>
                  <a:lnTo>
                    <a:pt x="631253" y="1333"/>
                  </a:lnTo>
                  <a:lnTo>
                    <a:pt x="622681" y="254"/>
                  </a:lnTo>
                  <a:lnTo>
                    <a:pt x="614502" y="1358"/>
                  </a:lnTo>
                  <a:lnTo>
                    <a:pt x="608672" y="4660"/>
                  </a:lnTo>
                  <a:lnTo>
                    <a:pt x="605167" y="10172"/>
                  </a:lnTo>
                  <a:lnTo>
                    <a:pt x="604088" y="17399"/>
                  </a:lnTo>
                  <a:lnTo>
                    <a:pt x="604012" y="241554"/>
                  </a:lnTo>
                  <a:lnTo>
                    <a:pt x="605790" y="246253"/>
                  </a:lnTo>
                  <a:lnTo>
                    <a:pt x="609346" y="249682"/>
                  </a:lnTo>
                  <a:lnTo>
                    <a:pt x="613156" y="253111"/>
                  </a:lnTo>
                  <a:lnTo>
                    <a:pt x="617601" y="254762"/>
                  </a:lnTo>
                  <a:lnTo>
                    <a:pt x="627888" y="254762"/>
                  </a:lnTo>
                  <a:lnTo>
                    <a:pt x="632460" y="252984"/>
                  </a:lnTo>
                  <a:lnTo>
                    <a:pt x="636270" y="249682"/>
                  </a:lnTo>
                  <a:lnTo>
                    <a:pt x="640334" y="246507"/>
                  </a:lnTo>
                  <a:lnTo>
                    <a:pt x="642239" y="242062"/>
                  </a:lnTo>
                  <a:lnTo>
                    <a:pt x="642239" y="148717"/>
                  </a:lnTo>
                  <a:lnTo>
                    <a:pt x="694690" y="148717"/>
                  </a:lnTo>
                  <a:lnTo>
                    <a:pt x="698881" y="146939"/>
                  </a:lnTo>
                  <a:lnTo>
                    <a:pt x="702056" y="143256"/>
                  </a:lnTo>
                  <a:lnTo>
                    <a:pt x="704723" y="139573"/>
                  </a:lnTo>
                  <a:lnTo>
                    <a:pt x="706120" y="135890"/>
                  </a:lnTo>
                  <a:lnTo>
                    <a:pt x="706120" y="131953"/>
                  </a:lnTo>
                  <a:close/>
                </a:path>
                <a:path w="4058284" h="407669">
                  <a:moveTo>
                    <a:pt x="855726" y="350901"/>
                  </a:moveTo>
                  <a:lnTo>
                    <a:pt x="853059" y="343535"/>
                  </a:lnTo>
                  <a:lnTo>
                    <a:pt x="841883" y="330962"/>
                  </a:lnTo>
                  <a:lnTo>
                    <a:pt x="834263" y="327787"/>
                  </a:lnTo>
                  <a:lnTo>
                    <a:pt x="824738" y="327787"/>
                  </a:lnTo>
                  <a:lnTo>
                    <a:pt x="814959" y="327787"/>
                  </a:lnTo>
                  <a:lnTo>
                    <a:pt x="807466" y="330708"/>
                  </a:lnTo>
                  <a:lnTo>
                    <a:pt x="802259" y="336804"/>
                  </a:lnTo>
                  <a:lnTo>
                    <a:pt x="796925" y="343281"/>
                  </a:lnTo>
                  <a:lnTo>
                    <a:pt x="794258" y="350901"/>
                  </a:lnTo>
                  <a:lnTo>
                    <a:pt x="794258" y="367792"/>
                  </a:lnTo>
                  <a:lnTo>
                    <a:pt x="824738" y="391160"/>
                  </a:lnTo>
                  <a:lnTo>
                    <a:pt x="834390" y="391160"/>
                  </a:lnTo>
                  <a:lnTo>
                    <a:pt x="841756" y="388112"/>
                  </a:lnTo>
                  <a:lnTo>
                    <a:pt x="846709" y="382016"/>
                  </a:lnTo>
                  <a:lnTo>
                    <a:pt x="852678" y="375285"/>
                  </a:lnTo>
                  <a:lnTo>
                    <a:pt x="855726" y="367792"/>
                  </a:lnTo>
                  <a:lnTo>
                    <a:pt x="855726" y="350901"/>
                  </a:lnTo>
                  <a:close/>
                </a:path>
                <a:path w="4058284" h="407669">
                  <a:moveTo>
                    <a:pt x="1389126" y="11811"/>
                  </a:moveTo>
                  <a:lnTo>
                    <a:pt x="1386967" y="7493"/>
                  </a:lnTo>
                  <a:lnTo>
                    <a:pt x="1382776" y="4572"/>
                  </a:lnTo>
                  <a:lnTo>
                    <a:pt x="1379093" y="1397"/>
                  </a:lnTo>
                  <a:lnTo>
                    <a:pt x="1374775" y="0"/>
                  </a:lnTo>
                  <a:lnTo>
                    <a:pt x="1369949" y="254"/>
                  </a:lnTo>
                  <a:lnTo>
                    <a:pt x="1364361" y="254"/>
                  </a:lnTo>
                  <a:lnTo>
                    <a:pt x="1359662" y="1905"/>
                  </a:lnTo>
                  <a:lnTo>
                    <a:pt x="1355979" y="5080"/>
                  </a:lnTo>
                  <a:lnTo>
                    <a:pt x="1352296" y="8001"/>
                  </a:lnTo>
                  <a:lnTo>
                    <a:pt x="1350441" y="12319"/>
                  </a:lnTo>
                  <a:lnTo>
                    <a:pt x="1350391" y="110109"/>
                  </a:lnTo>
                  <a:lnTo>
                    <a:pt x="1304036" y="110109"/>
                  </a:lnTo>
                  <a:lnTo>
                    <a:pt x="1291437" y="66294"/>
                  </a:lnTo>
                  <a:lnTo>
                    <a:pt x="1267294" y="32359"/>
                  </a:lnTo>
                  <a:lnTo>
                    <a:pt x="1266672" y="31927"/>
                  </a:lnTo>
                  <a:lnTo>
                    <a:pt x="1266672" y="130937"/>
                  </a:lnTo>
                  <a:lnTo>
                    <a:pt x="1265859" y="147675"/>
                  </a:lnTo>
                  <a:lnTo>
                    <a:pt x="1253236" y="190119"/>
                  </a:lnTo>
                  <a:lnTo>
                    <a:pt x="1212596" y="215519"/>
                  </a:lnTo>
                  <a:lnTo>
                    <a:pt x="1200467" y="214020"/>
                  </a:lnTo>
                  <a:lnTo>
                    <a:pt x="1167091" y="178155"/>
                  </a:lnTo>
                  <a:lnTo>
                    <a:pt x="1159395" y="130937"/>
                  </a:lnTo>
                  <a:lnTo>
                    <a:pt x="1159497" y="127508"/>
                  </a:lnTo>
                  <a:lnTo>
                    <a:pt x="1165809" y="84861"/>
                  </a:lnTo>
                  <a:lnTo>
                    <a:pt x="1189316" y="53086"/>
                  </a:lnTo>
                  <a:lnTo>
                    <a:pt x="1212596" y="46228"/>
                  </a:lnTo>
                  <a:lnTo>
                    <a:pt x="1224838" y="47802"/>
                  </a:lnTo>
                  <a:lnTo>
                    <a:pt x="1259141" y="83718"/>
                  </a:lnTo>
                  <a:lnTo>
                    <a:pt x="1266545" y="127508"/>
                  </a:lnTo>
                  <a:lnTo>
                    <a:pt x="1266672" y="130937"/>
                  </a:lnTo>
                  <a:lnTo>
                    <a:pt x="1266672" y="31927"/>
                  </a:lnTo>
                  <a:lnTo>
                    <a:pt x="1251559" y="21247"/>
                  </a:lnTo>
                  <a:lnTo>
                    <a:pt x="1233335" y="14554"/>
                  </a:lnTo>
                  <a:lnTo>
                    <a:pt x="1212596" y="12319"/>
                  </a:lnTo>
                  <a:lnTo>
                    <a:pt x="1192174" y="14554"/>
                  </a:lnTo>
                  <a:lnTo>
                    <a:pt x="1148791" y="47942"/>
                  </a:lnTo>
                  <a:lnTo>
                    <a:pt x="1127696" y="86169"/>
                  </a:lnTo>
                  <a:lnTo>
                    <a:pt x="1120648" y="130937"/>
                  </a:lnTo>
                  <a:lnTo>
                    <a:pt x="1122057" y="153847"/>
                  </a:lnTo>
                  <a:lnTo>
                    <a:pt x="1133335" y="194170"/>
                  </a:lnTo>
                  <a:lnTo>
                    <a:pt x="1157160" y="228219"/>
                  </a:lnTo>
                  <a:lnTo>
                    <a:pt x="1191818" y="247078"/>
                  </a:lnTo>
                  <a:lnTo>
                    <a:pt x="1212596" y="249428"/>
                  </a:lnTo>
                  <a:lnTo>
                    <a:pt x="1233233" y="247205"/>
                  </a:lnTo>
                  <a:lnTo>
                    <a:pt x="1251165" y="240512"/>
                  </a:lnTo>
                  <a:lnTo>
                    <a:pt x="1266380" y="229400"/>
                  </a:lnTo>
                  <a:lnTo>
                    <a:pt x="1277556" y="215519"/>
                  </a:lnTo>
                  <a:lnTo>
                    <a:pt x="1278890" y="213868"/>
                  </a:lnTo>
                  <a:lnTo>
                    <a:pt x="1290472" y="195326"/>
                  </a:lnTo>
                  <a:lnTo>
                    <a:pt x="1298778" y="175310"/>
                  </a:lnTo>
                  <a:lnTo>
                    <a:pt x="1303769" y="153784"/>
                  </a:lnTo>
                  <a:lnTo>
                    <a:pt x="1304442" y="144399"/>
                  </a:lnTo>
                  <a:lnTo>
                    <a:pt x="1350391" y="144399"/>
                  </a:lnTo>
                  <a:lnTo>
                    <a:pt x="1350391" y="283337"/>
                  </a:lnTo>
                  <a:lnTo>
                    <a:pt x="1352296" y="288417"/>
                  </a:lnTo>
                  <a:lnTo>
                    <a:pt x="1356106" y="292100"/>
                  </a:lnTo>
                  <a:lnTo>
                    <a:pt x="1359535" y="295529"/>
                  </a:lnTo>
                  <a:lnTo>
                    <a:pt x="1363980" y="297307"/>
                  </a:lnTo>
                  <a:lnTo>
                    <a:pt x="1374902" y="297307"/>
                  </a:lnTo>
                  <a:lnTo>
                    <a:pt x="1379601" y="295275"/>
                  </a:lnTo>
                  <a:lnTo>
                    <a:pt x="1383538" y="291338"/>
                  </a:lnTo>
                  <a:lnTo>
                    <a:pt x="1387221" y="288036"/>
                  </a:lnTo>
                  <a:lnTo>
                    <a:pt x="1389126" y="283337"/>
                  </a:lnTo>
                  <a:lnTo>
                    <a:pt x="1389126" y="11811"/>
                  </a:lnTo>
                  <a:close/>
                </a:path>
                <a:path w="4058284" h="407669">
                  <a:moveTo>
                    <a:pt x="1478153" y="12319"/>
                  </a:moveTo>
                  <a:lnTo>
                    <a:pt x="1475994" y="8001"/>
                  </a:lnTo>
                  <a:lnTo>
                    <a:pt x="1471803" y="5080"/>
                  </a:lnTo>
                  <a:lnTo>
                    <a:pt x="1468120" y="1905"/>
                  </a:lnTo>
                  <a:lnTo>
                    <a:pt x="1463929" y="254"/>
                  </a:lnTo>
                  <a:lnTo>
                    <a:pt x="1453896" y="254"/>
                  </a:lnTo>
                  <a:lnTo>
                    <a:pt x="1449705" y="1778"/>
                  </a:lnTo>
                  <a:lnTo>
                    <a:pt x="1446276" y="4826"/>
                  </a:lnTo>
                  <a:lnTo>
                    <a:pt x="1442339" y="8382"/>
                  </a:lnTo>
                  <a:lnTo>
                    <a:pt x="1440434" y="12827"/>
                  </a:lnTo>
                  <a:lnTo>
                    <a:pt x="1440434" y="290830"/>
                  </a:lnTo>
                  <a:lnTo>
                    <a:pt x="1442212" y="295656"/>
                  </a:lnTo>
                  <a:lnTo>
                    <a:pt x="1446022" y="299339"/>
                  </a:lnTo>
                  <a:lnTo>
                    <a:pt x="1449451" y="302768"/>
                  </a:lnTo>
                  <a:lnTo>
                    <a:pt x="1453769" y="304546"/>
                  </a:lnTo>
                  <a:lnTo>
                    <a:pt x="1464056" y="304546"/>
                  </a:lnTo>
                  <a:lnTo>
                    <a:pt x="1468628" y="302514"/>
                  </a:lnTo>
                  <a:lnTo>
                    <a:pt x="1472565" y="298577"/>
                  </a:lnTo>
                  <a:lnTo>
                    <a:pt x="1476248" y="295275"/>
                  </a:lnTo>
                  <a:lnTo>
                    <a:pt x="1478089" y="290830"/>
                  </a:lnTo>
                  <a:lnTo>
                    <a:pt x="1478153" y="12319"/>
                  </a:lnTo>
                  <a:close/>
                </a:path>
                <a:path w="4058284" h="407669">
                  <a:moveTo>
                    <a:pt x="1489710" y="366649"/>
                  </a:moveTo>
                  <a:lnTo>
                    <a:pt x="1483995" y="361061"/>
                  </a:lnTo>
                  <a:lnTo>
                    <a:pt x="1199515" y="361061"/>
                  </a:lnTo>
                  <a:lnTo>
                    <a:pt x="1194816" y="360426"/>
                  </a:lnTo>
                  <a:lnTo>
                    <a:pt x="1193292" y="359029"/>
                  </a:lnTo>
                  <a:lnTo>
                    <a:pt x="1190625" y="356489"/>
                  </a:lnTo>
                  <a:lnTo>
                    <a:pt x="1189355" y="351409"/>
                  </a:lnTo>
                  <a:lnTo>
                    <a:pt x="1189304" y="279019"/>
                  </a:lnTo>
                  <a:lnTo>
                    <a:pt x="1187323" y="273939"/>
                  </a:lnTo>
                  <a:lnTo>
                    <a:pt x="1183132" y="270256"/>
                  </a:lnTo>
                  <a:lnTo>
                    <a:pt x="1179576" y="266319"/>
                  </a:lnTo>
                  <a:lnTo>
                    <a:pt x="1175131" y="264414"/>
                  </a:lnTo>
                  <a:lnTo>
                    <a:pt x="1164209" y="264414"/>
                  </a:lnTo>
                  <a:lnTo>
                    <a:pt x="1159891" y="266065"/>
                  </a:lnTo>
                  <a:lnTo>
                    <a:pt x="1156716" y="269621"/>
                  </a:lnTo>
                  <a:lnTo>
                    <a:pt x="1152652" y="273685"/>
                  </a:lnTo>
                  <a:lnTo>
                    <a:pt x="1150620" y="279019"/>
                  </a:lnTo>
                  <a:lnTo>
                    <a:pt x="1150620" y="346456"/>
                  </a:lnTo>
                  <a:lnTo>
                    <a:pt x="1170990" y="387527"/>
                  </a:lnTo>
                  <a:lnTo>
                    <a:pt x="1198626" y="394970"/>
                  </a:lnTo>
                  <a:lnTo>
                    <a:pt x="1483995" y="394970"/>
                  </a:lnTo>
                  <a:lnTo>
                    <a:pt x="1489710" y="389255"/>
                  </a:lnTo>
                  <a:lnTo>
                    <a:pt x="1489710" y="366649"/>
                  </a:lnTo>
                  <a:close/>
                </a:path>
                <a:path w="4058284" h="407669">
                  <a:moveTo>
                    <a:pt x="1894205" y="321056"/>
                  </a:moveTo>
                  <a:lnTo>
                    <a:pt x="1892427" y="316865"/>
                  </a:lnTo>
                  <a:lnTo>
                    <a:pt x="1890649" y="312420"/>
                  </a:lnTo>
                  <a:lnTo>
                    <a:pt x="1887347" y="309245"/>
                  </a:lnTo>
                  <a:lnTo>
                    <a:pt x="1882775" y="307340"/>
                  </a:lnTo>
                  <a:lnTo>
                    <a:pt x="1877568" y="305816"/>
                  </a:lnTo>
                  <a:lnTo>
                    <a:pt x="1872361" y="306070"/>
                  </a:lnTo>
                  <a:lnTo>
                    <a:pt x="1867154" y="308102"/>
                  </a:lnTo>
                  <a:lnTo>
                    <a:pt x="1846935" y="314490"/>
                  </a:lnTo>
                  <a:lnTo>
                    <a:pt x="1800123" y="325018"/>
                  </a:lnTo>
                  <a:lnTo>
                    <a:pt x="1747989" y="332359"/>
                  </a:lnTo>
                  <a:lnTo>
                    <a:pt x="1694929" y="335978"/>
                  </a:lnTo>
                  <a:lnTo>
                    <a:pt x="1667383" y="336423"/>
                  </a:lnTo>
                  <a:lnTo>
                    <a:pt x="1661160" y="336423"/>
                  </a:lnTo>
                  <a:lnTo>
                    <a:pt x="1656969" y="334645"/>
                  </a:lnTo>
                  <a:lnTo>
                    <a:pt x="1654810" y="331216"/>
                  </a:lnTo>
                  <a:lnTo>
                    <a:pt x="1652892" y="328028"/>
                  </a:lnTo>
                  <a:lnTo>
                    <a:pt x="1651889" y="321564"/>
                  </a:lnTo>
                  <a:lnTo>
                    <a:pt x="1651889" y="191770"/>
                  </a:lnTo>
                  <a:lnTo>
                    <a:pt x="1813687" y="191770"/>
                  </a:lnTo>
                  <a:lnTo>
                    <a:pt x="1822259" y="190703"/>
                  </a:lnTo>
                  <a:lnTo>
                    <a:pt x="1828368" y="187490"/>
                  </a:lnTo>
                  <a:lnTo>
                    <a:pt x="1832025" y="182130"/>
                  </a:lnTo>
                  <a:lnTo>
                    <a:pt x="1833245" y="174625"/>
                  </a:lnTo>
                  <a:lnTo>
                    <a:pt x="1832025" y="167373"/>
                  </a:lnTo>
                  <a:lnTo>
                    <a:pt x="1828368" y="162166"/>
                  </a:lnTo>
                  <a:lnTo>
                    <a:pt x="1822259" y="159042"/>
                  </a:lnTo>
                  <a:lnTo>
                    <a:pt x="1813687" y="157988"/>
                  </a:lnTo>
                  <a:lnTo>
                    <a:pt x="1651889" y="157988"/>
                  </a:lnTo>
                  <a:lnTo>
                    <a:pt x="1651889" y="59690"/>
                  </a:lnTo>
                  <a:lnTo>
                    <a:pt x="1652905" y="55372"/>
                  </a:lnTo>
                  <a:lnTo>
                    <a:pt x="1654937" y="52578"/>
                  </a:lnTo>
                  <a:lnTo>
                    <a:pt x="1657350" y="49911"/>
                  </a:lnTo>
                  <a:lnTo>
                    <a:pt x="1661160" y="48641"/>
                  </a:lnTo>
                  <a:lnTo>
                    <a:pt x="1827784" y="48641"/>
                  </a:lnTo>
                  <a:lnTo>
                    <a:pt x="1832864" y="46736"/>
                  </a:lnTo>
                  <a:lnTo>
                    <a:pt x="1827403" y="14732"/>
                  </a:lnTo>
                  <a:lnTo>
                    <a:pt x="1665859" y="14732"/>
                  </a:lnTo>
                  <a:lnTo>
                    <a:pt x="1626235" y="29591"/>
                  </a:lnTo>
                  <a:lnTo>
                    <a:pt x="1613662" y="65532"/>
                  </a:lnTo>
                  <a:lnTo>
                    <a:pt x="1613662" y="317119"/>
                  </a:lnTo>
                  <a:lnTo>
                    <a:pt x="1626743" y="354457"/>
                  </a:lnTo>
                  <a:lnTo>
                    <a:pt x="1666367" y="370332"/>
                  </a:lnTo>
                  <a:lnTo>
                    <a:pt x="1694700" y="369773"/>
                  </a:lnTo>
                  <a:lnTo>
                    <a:pt x="1753895" y="365252"/>
                  </a:lnTo>
                  <a:lnTo>
                    <a:pt x="1811731" y="356971"/>
                  </a:lnTo>
                  <a:lnTo>
                    <a:pt x="1859788" y="346163"/>
                  </a:lnTo>
                  <a:lnTo>
                    <a:pt x="1887867" y="336423"/>
                  </a:lnTo>
                  <a:lnTo>
                    <a:pt x="1890649" y="334010"/>
                  </a:lnTo>
                  <a:lnTo>
                    <a:pt x="1892427" y="329565"/>
                  </a:lnTo>
                  <a:lnTo>
                    <a:pt x="1894205" y="325374"/>
                  </a:lnTo>
                  <a:lnTo>
                    <a:pt x="1894205" y="321056"/>
                  </a:lnTo>
                  <a:close/>
                </a:path>
                <a:path w="4058284" h="407669">
                  <a:moveTo>
                    <a:pt x="1953641" y="12446"/>
                  </a:moveTo>
                  <a:lnTo>
                    <a:pt x="1951355" y="7747"/>
                  </a:lnTo>
                  <a:lnTo>
                    <a:pt x="1946656" y="3937"/>
                  </a:lnTo>
                  <a:lnTo>
                    <a:pt x="1943354" y="1524"/>
                  </a:lnTo>
                  <a:lnTo>
                    <a:pt x="1939163" y="254"/>
                  </a:lnTo>
                  <a:lnTo>
                    <a:pt x="1928876" y="254"/>
                  </a:lnTo>
                  <a:lnTo>
                    <a:pt x="1924685" y="1524"/>
                  </a:lnTo>
                  <a:lnTo>
                    <a:pt x="1921383" y="3937"/>
                  </a:lnTo>
                  <a:lnTo>
                    <a:pt x="1917192" y="7747"/>
                  </a:lnTo>
                  <a:lnTo>
                    <a:pt x="1915033" y="12446"/>
                  </a:lnTo>
                  <a:lnTo>
                    <a:pt x="1915033" y="392938"/>
                  </a:lnTo>
                  <a:lnTo>
                    <a:pt x="1916938" y="397637"/>
                  </a:lnTo>
                  <a:lnTo>
                    <a:pt x="1920621" y="401447"/>
                  </a:lnTo>
                  <a:lnTo>
                    <a:pt x="1924050" y="404876"/>
                  </a:lnTo>
                  <a:lnTo>
                    <a:pt x="1928622" y="406527"/>
                  </a:lnTo>
                  <a:lnTo>
                    <a:pt x="1939544" y="406527"/>
                  </a:lnTo>
                  <a:lnTo>
                    <a:pt x="1944116" y="404622"/>
                  </a:lnTo>
                  <a:lnTo>
                    <a:pt x="1948053" y="400685"/>
                  </a:lnTo>
                  <a:lnTo>
                    <a:pt x="1951863" y="397383"/>
                  </a:lnTo>
                  <a:lnTo>
                    <a:pt x="1953590" y="392938"/>
                  </a:lnTo>
                  <a:lnTo>
                    <a:pt x="1953641" y="12446"/>
                  </a:lnTo>
                  <a:close/>
                </a:path>
                <a:path w="4058284" h="407669">
                  <a:moveTo>
                    <a:pt x="2381885" y="321056"/>
                  </a:moveTo>
                  <a:lnTo>
                    <a:pt x="2380107" y="316865"/>
                  </a:lnTo>
                  <a:lnTo>
                    <a:pt x="2378329" y="312420"/>
                  </a:lnTo>
                  <a:lnTo>
                    <a:pt x="2375027" y="309245"/>
                  </a:lnTo>
                  <a:lnTo>
                    <a:pt x="2370455" y="307340"/>
                  </a:lnTo>
                  <a:lnTo>
                    <a:pt x="2365248" y="305816"/>
                  </a:lnTo>
                  <a:lnTo>
                    <a:pt x="2360041" y="306070"/>
                  </a:lnTo>
                  <a:lnTo>
                    <a:pt x="2354834" y="308102"/>
                  </a:lnTo>
                  <a:lnTo>
                    <a:pt x="2334615" y="314490"/>
                  </a:lnTo>
                  <a:lnTo>
                    <a:pt x="2287803" y="325018"/>
                  </a:lnTo>
                  <a:lnTo>
                    <a:pt x="2235670" y="332359"/>
                  </a:lnTo>
                  <a:lnTo>
                    <a:pt x="2182609" y="335978"/>
                  </a:lnTo>
                  <a:lnTo>
                    <a:pt x="2155063" y="336423"/>
                  </a:lnTo>
                  <a:lnTo>
                    <a:pt x="2148840" y="336423"/>
                  </a:lnTo>
                  <a:lnTo>
                    <a:pt x="2144649" y="334645"/>
                  </a:lnTo>
                  <a:lnTo>
                    <a:pt x="2142490" y="331216"/>
                  </a:lnTo>
                  <a:lnTo>
                    <a:pt x="2140572" y="328028"/>
                  </a:lnTo>
                  <a:lnTo>
                    <a:pt x="2139569" y="321564"/>
                  </a:lnTo>
                  <a:lnTo>
                    <a:pt x="2139569" y="191770"/>
                  </a:lnTo>
                  <a:lnTo>
                    <a:pt x="2301367" y="191770"/>
                  </a:lnTo>
                  <a:lnTo>
                    <a:pt x="2309939" y="190703"/>
                  </a:lnTo>
                  <a:lnTo>
                    <a:pt x="2316048" y="187490"/>
                  </a:lnTo>
                  <a:lnTo>
                    <a:pt x="2319705" y="182130"/>
                  </a:lnTo>
                  <a:lnTo>
                    <a:pt x="2320925" y="174625"/>
                  </a:lnTo>
                  <a:lnTo>
                    <a:pt x="2319705" y="167373"/>
                  </a:lnTo>
                  <a:lnTo>
                    <a:pt x="2316048" y="162166"/>
                  </a:lnTo>
                  <a:lnTo>
                    <a:pt x="2309939" y="159042"/>
                  </a:lnTo>
                  <a:lnTo>
                    <a:pt x="2301367" y="157988"/>
                  </a:lnTo>
                  <a:lnTo>
                    <a:pt x="2139569" y="157988"/>
                  </a:lnTo>
                  <a:lnTo>
                    <a:pt x="2139569" y="59690"/>
                  </a:lnTo>
                  <a:lnTo>
                    <a:pt x="2140585" y="55372"/>
                  </a:lnTo>
                  <a:lnTo>
                    <a:pt x="2142617" y="52578"/>
                  </a:lnTo>
                  <a:lnTo>
                    <a:pt x="2145030" y="49911"/>
                  </a:lnTo>
                  <a:lnTo>
                    <a:pt x="2148840" y="48641"/>
                  </a:lnTo>
                  <a:lnTo>
                    <a:pt x="2315464" y="48641"/>
                  </a:lnTo>
                  <a:lnTo>
                    <a:pt x="2320544" y="46736"/>
                  </a:lnTo>
                  <a:lnTo>
                    <a:pt x="2315083" y="14732"/>
                  </a:lnTo>
                  <a:lnTo>
                    <a:pt x="2153539" y="14732"/>
                  </a:lnTo>
                  <a:lnTo>
                    <a:pt x="2113915" y="29591"/>
                  </a:lnTo>
                  <a:lnTo>
                    <a:pt x="2101342" y="65532"/>
                  </a:lnTo>
                  <a:lnTo>
                    <a:pt x="2101342" y="317119"/>
                  </a:lnTo>
                  <a:lnTo>
                    <a:pt x="2114423" y="354457"/>
                  </a:lnTo>
                  <a:lnTo>
                    <a:pt x="2154047" y="370332"/>
                  </a:lnTo>
                  <a:lnTo>
                    <a:pt x="2182380" y="369773"/>
                  </a:lnTo>
                  <a:lnTo>
                    <a:pt x="2241575" y="365252"/>
                  </a:lnTo>
                  <a:lnTo>
                    <a:pt x="2299411" y="356971"/>
                  </a:lnTo>
                  <a:lnTo>
                    <a:pt x="2347468" y="346163"/>
                  </a:lnTo>
                  <a:lnTo>
                    <a:pt x="2375547" y="336423"/>
                  </a:lnTo>
                  <a:lnTo>
                    <a:pt x="2378329" y="334010"/>
                  </a:lnTo>
                  <a:lnTo>
                    <a:pt x="2380107" y="329565"/>
                  </a:lnTo>
                  <a:lnTo>
                    <a:pt x="2381885" y="325374"/>
                  </a:lnTo>
                  <a:lnTo>
                    <a:pt x="2381885" y="321056"/>
                  </a:lnTo>
                  <a:close/>
                </a:path>
                <a:path w="4058284" h="407669">
                  <a:moveTo>
                    <a:pt x="2441321" y="12446"/>
                  </a:moveTo>
                  <a:lnTo>
                    <a:pt x="2439035" y="7747"/>
                  </a:lnTo>
                  <a:lnTo>
                    <a:pt x="2434336" y="3937"/>
                  </a:lnTo>
                  <a:lnTo>
                    <a:pt x="2431034" y="1524"/>
                  </a:lnTo>
                  <a:lnTo>
                    <a:pt x="2426843" y="254"/>
                  </a:lnTo>
                  <a:lnTo>
                    <a:pt x="2416556" y="254"/>
                  </a:lnTo>
                  <a:lnTo>
                    <a:pt x="2412365" y="1524"/>
                  </a:lnTo>
                  <a:lnTo>
                    <a:pt x="2409063" y="3937"/>
                  </a:lnTo>
                  <a:lnTo>
                    <a:pt x="2404872" y="7747"/>
                  </a:lnTo>
                  <a:lnTo>
                    <a:pt x="2402713" y="12446"/>
                  </a:lnTo>
                  <a:lnTo>
                    <a:pt x="2402713" y="392938"/>
                  </a:lnTo>
                  <a:lnTo>
                    <a:pt x="2404618" y="397637"/>
                  </a:lnTo>
                  <a:lnTo>
                    <a:pt x="2408301" y="401447"/>
                  </a:lnTo>
                  <a:lnTo>
                    <a:pt x="2411730" y="404876"/>
                  </a:lnTo>
                  <a:lnTo>
                    <a:pt x="2416302" y="406527"/>
                  </a:lnTo>
                  <a:lnTo>
                    <a:pt x="2427224" y="406527"/>
                  </a:lnTo>
                  <a:lnTo>
                    <a:pt x="2431796" y="404622"/>
                  </a:lnTo>
                  <a:lnTo>
                    <a:pt x="2435733" y="400685"/>
                  </a:lnTo>
                  <a:lnTo>
                    <a:pt x="2439543" y="397383"/>
                  </a:lnTo>
                  <a:lnTo>
                    <a:pt x="2441270" y="392938"/>
                  </a:lnTo>
                  <a:lnTo>
                    <a:pt x="2441321" y="12446"/>
                  </a:lnTo>
                  <a:close/>
                </a:path>
                <a:path w="4058284" h="407669">
                  <a:moveTo>
                    <a:pt x="2834640" y="116840"/>
                  </a:moveTo>
                  <a:lnTo>
                    <a:pt x="2818346" y="64935"/>
                  </a:lnTo>
                  <a:lnTo>
                    <a:pt x="2795905" y="43954"/>
                  </a:lnTo>
                  <a:lnTo>
                    <a:pt x="2795905" y="116840"/>
                  </a:lnTo>
                  <a:lnTo>
                    <a:pt x="2794965" y="130530"/>
                  </a:lnTo>
                  <a:lnTo>
                    <a:pt x="2766784" y="173202"/>
                  </a:lnTo>
                  <a:lnTo>
                    <a:pt x="2714879" y="186055"/>
                  </a:lnTo>
                  <a:lnTo>
                    <a:pt x="2695537" y="184632"/>
                  </a:lnTo>
                  <a:lnTo>
                    <a:pt x="2647823" y="163195"/>
                  </a:lnTo>
                  <a:lnTo>
                    <a:pt x="2632964" y="116840"/>
                  </a:lnTo>
                  <a:lnTo>
                    <a:pt x="2634246" y="102895"/>
                  </a:lnTo>
                  <a:lnTo>
                    <a:pt x="2653665" y="67183"/>
                  </a:lnTo>
                  <a:lnTo>
                    <a:pt x="2696045" y="48488"/>
                  </a:lnTo>
                  <a:lnTo>
                    <a:pt x="2714879" y="47244"/>
                  </a:lnTo>
                  <a:lnTo>
                    <a:pt x="2733446" y="48590"/>
                  </a:lnTo>
                  <a:lnTo>
                    <a:pt x="2776474" y="68580"/>
                  </a:lnTo>
                  <a:lnTo>
                    <a:pt x="2794685" y="103060"/>
                  </a:lnTo>
                  <a:lnTo>
                    <a:pt x="2795905" y="116840"/>
                  </a:lnTo>
                  <a:lnTo>
                    <a:pt x="2795905" y="43954"/>
                  </a:lnTo>
                  <a:lnTo>
                    <a:pt x="2786723" y="35712"/>
                  </a:lnTo>
                  <a:lnTo>
                    <a:pt x="2765272" y="23558"/>
                  </a:lnTo>
                  <a:lnTo>
                    <a:pt x="2741333" y="16281"/>
                  </a:lnTo>
                  <a:lnTo>
                    <a:pt x="2714879" y="13843"/>
                  </a:lnTo>
                  <a:lnTo>
                    <a:pt x="2687993" y="15989"/>
                  </a:lnTo>
                  <a:lnTo>
                    <a:pt x="2642133" y="33134"/>
                  </a:lnTo>
                  <a:lnTo>
                    <a:pt x="2610751" y="62280"/>
                  </a:lnTo>
                  <a:lnTo>
                    <a:pt x="2594737" y="116840"/>
                  </a:lnTo>
                  <a:lnTo>
                    <a:pt x="2596604" y="137020"/>
                  </a:lnTo>
                  <a:lnTo>
                    <a:pt x="2611602" y="172224"/>
                  </a:lnTo>
                  <a:lnTo>
                    <a:pt x="2642768" y="201168"/>
                  </a:lnTo>
                  <a:lnTo>
                    <a:pt x="2687866" y="216979"/>
                  </a:lnTo>
                  <a:lnTo>
                    <a:pt x="2714879" y="218948"/>
                  </a:lnTo>
                  <a:lnTo>
                    <a:pt x="2741447" y="216979"/>
                  </a:lnTo>
                  <a:lnTo>
                    <a:pt x="2765171" y="211048"/>
                  </a:lnTo>
                  <a:lnTo>
                    <a:pt x="2786024" y="201168"/>
                  </a:lnTo>
                  <a:lnTo>
                    <a:pt x="2804033" y="187325"/>
                  </a:lnTo>
                  <a:lnTo>
                    <a:pt x="2805138" y="186055"/>
                  </a:lnTo>
                  <a:lnTo>
                    <a:pt x="2817431" y="171996"/>
                  </a:lnTo>
                  <a:lnTo>
                    <a:pt x="2826994" y="155143"/>
                  </a:lnTo>
                  <a:lnTo>
                    <a:pt x="2832722" y="136753"/>
                  </a:lnTo>
                  <a:lnTo>
                    <a:pt x="2834640" y="116840"/>
                  </a:lnTo>
                  <a:close/>
                </a:path>
                <a:path w="4058284" h="407669">
                  <a:moveTo>
                    <a:pt x="2888869" y="308356"/>
                  </a:moveTo>
                  <a:lnTo>
                    <a:pt x="2868803" y="291719"/>
                  </a:lnTo>
                  <a:lnTo>
                    <a:pt x="2862072" y="293243"/>
                  </a:lnTo>
                  <a:lnTo>
                    <a:pt x="2834513" y="298005"/>
                  </a:lnTo>
                  <a:lnTo>
                    <a:pt x="2768460" y="305714"/>
                  </a:lnTo>
                  <a:lnTo>
                    <a:pt x="2729992" y="308610"/>
                  </a:lnTo>
                  <a:lnTo>
                    <a:pt x="2660459" y="311759"/>
                  </a:lnTo>
                  <a:lnTo>
                    <a:pt x="2622118" y="312547"/>
                  </a:lnTo>
                  <a:lnTo>
                    <a:pt x="2581402" y="312801"/>
                  </a:lnTo>
                  <a:lnTo>
                    <a:pt x="2575560" y="312801"/>
                  </a:lnTo>
                  <a:lnTo>
                    <a:pt x="2570607" y="314325"/>
                  </a:lnTo>
                  <a:lnTo>
                    <a:pt x="2566543" y="317500"/>
                  </a:lnTo>
                  <a:lnTo>
                    <a:pt x="2563114" y="320421"/>
                  </a:lnTo>
                  <a:lnTo>
                    <a:pt x="2561336" y="324485"/>
                  </a:lnTo>
                  <a:lnTo>
                    <a:pt x="2561336" y="334137"/>
                  </a:lnTo>
                  <a:lnTo>
                    <a:pt x="2563114" y="338074"/>
                  </a:lnTo>
                  <a:lnTo>
                    <a:pt x="2566797" y="341122"/>
                  </a:lnTo>
                  <a:lnTo>
                    <a:pt x="2570480" y="344424"/>
                  </a:lnTo>
                  <a:lnTo>
                    <a:pt x="2575433" y="346075"/>
                  </a:lnTo>
                  <a:lnTo>
                    <a:pt x="2581402" y="346075"/>
                  </a:lnTo>
                  <a:lnTo>
                    <a:pt x="2625572" y="345821"/>
                  </a:lnTo>
                  <a:lnTo>
                    <a:pt x="2666263" y="345033"/>
                  </a:lnTo>
                  <a:lnTo>
                    <a:pt x="2737231" y="341884"/>
                  </a:lnTo>
                  <a:lnTo>
                    <a:pt x="2775877" y="338810"/>
                  </a:lnTo>
                  <a:lnTo>
                    <a:pt x="2843885" y="330187"/>
                  </a:lnTo>
                  <a:lnTo>
                    <a:pt x="2882646" y="320294"/>
                  </a:lnTo>
                  <a:lnTo>
                    <a:pt x="2888107" y="312547"/>
                  </a:lnTo>
                  <a:lnTo>
                    <a:pt x="2888869" y="308356"/>
                  </a:lnTo>
                  <a:close/>
                </a:path>
                <a:path w="4058284" h="407669">
                  <a:moveTo>
                    <a:pt x="2927477" y="12319"/>
                  </a:moveTo>
                  <a:lnTo>
                    <a:pt x="2925445" y="8001"/>
                  </a:lnTo>
                  <a:lnTo>
                    <a:pt x="2921254" y="5080"/>
                  </a:lnTo>
                  <a:lnTo>
                    <a:pt x="2917571" y="1905"/>
                  </a:lnTo>
                  <a:lnTo>
                    <a:pt x="2913126" y="254"/>
                  </a:lnTo>
                  <a:lnTo>
                    <a:pt x="2902585" y="254"/>
                  </a:lnTo>
                  <a:lnTo>
                    <a:pt x="2898140" y="1778"/>
                  </a:lnTo>
                  <a:lnTo>
                    <a:pt x="2894711" y="4826"/>
                  </a:lnTo>
                  <a:lnTo>
                    <a:pt x="2890774" y="8382"/>
                  </a:lnTo>
                  <a:lnTo>
                    <a:pt x="2888869" y="12827"/>
                  </a:lnTo>
                  <a:lnTo>
                    <a:pt x="2888869" y="308356"/>
                  </a:lnTo>
                  <a:lnTo>
                    <a:pt x="2888869" y="392938"/>
                  </a:lnTo>
                  <a:lnTo>
                    <a:pt x="2890774" y="397637"/>
                  </a:lnTo>
                  <a:lnTo>
                    <a:pt x="2894457" y="401447"/>
                  </a:lnTo>
                  <a:lnTo>
                    <a:pt x="2897886" y="404876"/>
                  </a:lnTo>
                  <a:lnTo>
                    <a:pt x="2902458" y="406527"/>
                  </a:lnTo>
                  <a:lnTo>
                    <a:pt x="2913380" y="406527"/>
                  </a:lnTo>
                  <a:lnTo>
                    <a:pt x="2917952" y="404622"/>
                  </a:lnTo>
                  <a:lnTo>
                    <a:pt x="2921889" y="400685"/>
                  </a:lnTo>
                  <a:lnTo>
                    <a:pt x="2925699" y="397383"/>
                  </a:lnTo>
                  <a:lnTo>
                    <a:pt x="2927426" y="392938"/>
                  </a:lnTo>
                  <a:lnTo>
                    <a:pt x="2927477" y="12319"/>
                  </a:lnTo>
                  <a:close/>
                </a:path>
                <a:path w="4058284" h="407669">
                  <a:moveTo>
                    <a:pt x="3494659" y="198755"/>
                  </a:moveTo>
                  <a:lnTo>
                    <a:pt x="3493389" y="193675"/>
                  </a:lnTo>
                  <a:lnTo>
                    <a:pt x="3491738" y="189103"/>
                  </a:lnTo>
                  <a:lnTo>
                    <a:pt x="3488690" y="185928"/>
                  </a:lnTo>
                  <a:lnTo>
                    <a:pt x="3484372" y="184277"/>
                  </a:lnTo>
                  <a:lnTo>
                    <a:pt x="3461702" y="174637"/>
                  </a:lnTo>
                  <a:lnTo>
                    <a:pt x="3424936" y="155155"/>
                  </a:lnTo>
                  <a:lnTo>
                    <a:pt x="3395497" y="123723"/>
                  </a:lnTo>
                  <a:lnTo>
                    <a:pt x="3392614" y="117856"/>
                  </a:lnTo>
                  <a:lnTo>
                    <a:pt x="3384537" y="101473"/>
                  </a:lnTo>
                  <a:lnTo>
                    <a:pt x="3377971" y="78625"/>
                  </a:lnTo>
                  <a:lnTo>
                    <a:pt x="3375876" y="56134"/>
                  </a:lnTo>
                  <a:lnTo>
                    <a:pt x="3375787" y="45212"/>
                  </a:lnTo>
                  <a:lnTo>
                    <a:pt x="3475736" y="45212"/>
                  </a:lnTo>
                  <a:lnTo>
                    <a:pt x="3481451" y="39497"/>
                  </a:lnTo>
                  <a:lnTo>
                    <a:pt x="3481451" y="17018"/>
                  </a:lnTo>
                  <a:lnTo>
                    <a:pt x="3475736" y="11430"/>
                  </a:lnTo>
                  <a:lnTo>
                    <a:pt x="3236849" y="11430"/>
                  </a:lnTo>
                  <a:lnTo>
                    <a:pt x="3230753" y="16891"/>
                  </a:lnTo>
                  <a:lnTo>
                    <a:pt x="3230753" y="27940"/>
                  </a:lnTo>
                  <a:lnTo>
                    <a:pt x="3230499" y="39497"/>
                  </a:lnTo>
                  <a:lnTo>
                    <a:pt x="3236341" y="45212"/>
                  </a:lnTo>
                  <a:lnTo>
                    <a:pt x="3337560" y="45212"/>
                  </a:lnTo>
                  <a:lnTo>
                    <a:pt x="3337560" y="56134"/>
                  </a:lnTo>
                  <a:lnTo>
                    <a:pt x="3329660" y="100609"/>
                  </a:lnTo>
                  <a:lnTo>
                    <a:pt x="3306064" y="138303"/>
                  </a:lnTo>
                  <a:lnTo>
                    <a:pt x="3273539" y="164973"/>
                  </a:lnTo>
                  <a:lnTo>
                    <a:pt x="3228848" y="187833"/>
                  </a:lnTo>
                  <a:lnTo>
                    <a:pt x="3224149" y="189611"/>
                  </a:lnTo>
                  <a:lnTo>
                    <a:pt x="3220974" y="193040"/>
                  </a:lnTo>
                  <a:lnTo>
                    <a:pt x="3219196" y="197866"/>
                  </a:lnTo>
                  <a:lnTo>
                    <a:pt x="3218053" y="202438"/>
                  </a:lnTo>
                  <a:lnTo>
                    <a:pt x="3218561" y="206883"/>
                  </a:lnTo>
                  <a:lnTo>
                    <a:pt x="3239897" y="222504"/>
                  </a:lnTo>
                  <a:lnTo>
                    <a:pt x="3245358" y="221107"/>
                  </a:lnTo>
                  <a:lnTo>
                    <a:pt x="3286061" y="201218"/>
                  </a:lnTo>
                  <a:lnTo>
                    <a:pt x="3319907" y="175895"/>
                  </a:lnTo>
                  <a:lnTo>
                    <a:pt x="3351365" y="132575"/>
                  </a:lnTo>
                  <a:lnTo>
                    <a:pt x="3355848" y="117856"/>
                  </a:lnTo>
                  <a:lnTo>
                    <a:pt x="3359772" y="131038"/>
                  </a:lnTo>
                  <a:lnTo>
                    <a:pt x="3393821" y="173228"/>
                  </a:lnTo>
                  <a:lnTo>
                    <a:pt x="3426866" y="197332"/>
                  </a:lnTo>
                  <a:lnTo>
                    <a:pt x="3464306" y="216662"/>
                  </a:lnTo>
                  <a:lnTo>
                    <a:pt x="3475355" y="219202"/>
                  </a:lnTo>
                  <a:lnTo>
                    <a:pt x="3480689" y="217805"/>
                  </a:lnTo>
                  <a:lnTo>
                    <a:pt x="3485896" y="216027"/>
                  </a:lnTo>
                  <a:lnTo>
                    <a:pt x="3489833" y="212725"/>
                  </a:lnTo>
                  <a:lnTo>
                    <a:pt x="3492373" y="208026"/>
                  </a:lnTo>
                  <a:lnTo>
                    <a:pt x="3494278" y="203454"/>
                  </a:lnTo>
                  <a:lnTo>
                    <a:pt x="3494659" y="198755"/>
                  </a:lnTo>
                  <a:close/>
                </a:path>
                <a:path w="4058284" h="407669">
                  <a:moveTo>
                    <a:pt x="3570605" y="12954"/>
                  </a:moveTo>
                  <a:lnTo>
                    <a:pt x="3568319" y="8255"/>
                  </a:lnTo>
                  <a:lnTo>
                    <a:pt x="3563747" y="4572"/>
                  </a:lnTo>
                  <a:lnTo>
                    <a:pt x="3560445" y="1778"/>
                  </a:lnTo>
                  <a:lnTo>
                    <a:pt x="3556254" y="254"/>
                  </a:lnTo>
                  <a:lnTo>
                    <a:pt x="3545586" y="254"/>
                  </a:lnTo>
                  <a:lnTo>
                    <a:pt x="3540887" y="2159"/>
                  </a:lnTo>
                  <a:lnTo>
                    <a:pt x="3537077" y="5969"/>
                  </a:lnTo>
                  <a:lnTo>
                    <a:pt x="3533648" y="9017"/>
                  </a:lnTo>
                  <a:lnTo>
                    <a:pt x="3531997" y="13462"/>
                  </a:lnTo>
                  <a:lnTo>
                    <a:pt x="3531997" y="96520"/>
                  </a:lnTo>
                  <a:lnTo>
                    <a:pt x="3449955" y="96520"/>
                  </a:lnTo>
                  <a:lnTo>
                    <a:pt x="3445383" y="98171"/>
                  </a:lnTo>
                  <a:lnTo>
                    <a:pt x="3442055" y="101498"/>
                  </a:lnTo>
                  <a:lnTo>
                    <a:pt x="3439160" y="104902"/>
                  </a:lnTo>
                  <a:lnTo>
                    <a:pt x="3437636" y="108966"/>
                  </a:lnTo>
                  <a:lnTo>
                    <a:pt x="3437636" y="113792"/>
                  </a:lnTo>
                  <a:lnTo>
                    <a:pt x="3452114" y="130429"/>
                  </a:lnTo>
                  <a:lnTo>
                    <a:pt x="3531997" y="130429"/>
                  </a:lnTo>
                  <a:lnTo>
                    <a:pt x="3531997" y="241300"/>
                  </a:lnTo>
                  <a:lnTo>
                    <a:pt x="3533902" y="246253"/>
                  </a:lnTo>
                  <a:lnTo>
                    <a:pt x="3537585" y="250063"/>
                  </a:lnTo>
                  <a:lnTo>
                    <a:pt x="3541014" y="253492"/>
                  </a:lnTo>
                  <a:lnTo>
                    <a:pt x="3545586" y="255143"/>
                  </a:lnTo>
                  <a:lnTo>
                    <a:pt x="3556508" y="255143"/>
                  </a:lnTo>
                  <a:lnTo>
                    <a:pt x="3561080" y="253238"/>
                  </a:lnTo>
                  <a:lnTo>
                    <a:pt x="3565144" y="249301"/>
                  </a:lnTo>
                  <a:lnTo>
                    <a:pt x="3568827" y="245999"/>
                  </a:lnTo>
                  <a:lnTo>
                    <a:pt x="3570605" y="241300"/>
                  </a:lnTo>
                  <a:lnTo>
                    <a:pt x="3570605" y="12954"/>
                  </a:lnTo>
                  <a:close/>
                </a:path>
                <a:path w="4058284" h="407669">
                  <a:moveTo>
                    <a:pt x="3574034" y="331089"/>
                  </a:moveTo>
                  <a:lnTo>
                    <a:pt x="3571367" y="314236"/>
                  </a:lnTo>
                  <a:lnTo>
                    <a:pt x="3563467" y="299212"/>
                  </a:lnTo>
                  <a:lnTo>
                    <a:pt x="3551961" y="287655"/>
                  </a:lnTo>
                  <a:lnTo>
                    <a:pt x="3550297" y="285978"/>
                  </a:lnTo>
                  <a:lnTo>
                    <a:pt x="3536315" y="277329"/>
                  </a:lnTo>
                  <a:lnTo>
                    <a:pt x="3536315" y="331089"/>
                  </a:lnTo>
                  <a:lnTo>
                    <a:pt x="3534410" y="339788"/>
                  </a:lnTo>
                  <a:lnTo>
                    <a:pt x="3489071" y="366674"/>
                  </a:lnTo>
                  <a:lnTo>
                    <a:pt x="3442208" y="372872"/>
                  </a:lnTo>
                  <a:lnTo>
                    <a:pt x="3412490" y="373634"/>
                  </a:lnTo>
                  <a:lnTo>
                    <a:pt x="3382480" y="372808"/>
                  </a:lnTo>
                  <a:lnTo>
                    <a:pt x="3334372" y="366141"/>
                  </a:lnTo>
                  <a:lnTo>
                    <a:pt x="3295929" y="347560"/>
                  </a:lnTo>
                  <a:lnTo>
                    <a:pt x="3289173" y="331089"/>
                  </a:lnTo>
                  <a:lnTo>
                    <a:pt x="3290735" y="321995"/>
                  </a:lnTo>
                  <a:lnTo>
                    <a:pt x="3333318" y="295059"/>
                  </a:lnTo>
                  <a:lnTo>
                    <a:pt x="3382416" y="288480"/>
                  </a:lnTo>
                  <a:lnTo>
                    <a:pt x="3412490" y="287655"/>
                  </a:lnTo>
                  <a:lnTo>
                    <a:pt x="3442157" y="288404"/>
                  </a:lnTo>
                  <a:lnTo>
                    <a:pt x="3489160" y="294411"/>
                  </a:lnTo>
                  <a:lnTo>
                    <a:pt x="3528860" y="313791"/>
                  </a:lnTo>
                  <a:lnTo>
                    <a:pt x="3536315" y="331089"/>
                  </a:lnTo>
                  <a:lnTo>
                    <a:pt x="3536315" y="277329"/>
                  </a:lnTo>
                  <a:lnTo>
                    <a:pt x="3481895" y="258572"/>
                  </a:lnTo>
                  <a:lnTo>
                    <a:pt x="3412490" y="253238"/>
                  </a:lnTo>
                  <a:lnTo>
                    <a:pt x="3375266" y="254622"/>
                  </a:lnTo>
                  <a:lnTo>
                    <a:pt x="3314573" y="265620"/>
                  </a:lnTo>
                  <a:lnTo>
                    <a:pt x="3273742" y="286283"/>
                  </a:lnTo>
                  <a:lnTo>
                    <a:pt x="3251454" y="331089"/>
                  </a:lnTo>
                  <a:lnTo>
                    <a:pt x="3253930" y="347357"/>
                  </a:lnTo>
                  <a:lnTo>
                    <a:pt x="3291078" y="385699"/>
                  </a:lnTo>
                  <a:lnTo>
                    <a:pt x="3342589" y="402107"/>
                  </a:lnTo>
                  <a:lnTo>
                    <a:pt x="3412490" y="407543"/>
                  </a:lnTo>
                  <a:lnTo>
                    <a:pt x="3449650" y="406209"/>
                  </a:lnTo>
                  <a:lnTo>
                    <a:pt x="3509276" y="395541"/>
                  </a:lnTo>
                  <a:lnTo>
                    <a:pt x="3550234" y="374916"/>
                  </a:lnTo>
                  <a:lnTo>
                    <a:pt x="3571392" y="347357"/>
                  </a:lnTo>
                  <a:lnTo>
                    <a:pt x="3574034" y="331089"/>
                  </a:lnTo>
                  <a:close/>
                </a:path>
                <a:path w="4058284" h="407669">
                  <a:moveTo>
                    <a:pt x="3965448" y="116840"/>
                  </a:moveTo>
                  <a:lnTo>
                    <a:pt x="3949154" y="64935"/>
                  </a:lnTo>
                  <a:lnTo>
                    <a:pt x="3926713" y="43954"/>
                  </a:lnTo>
                  <a:lnTo>
                    <a:pt x="3926713" y="116840"/>
                  </a:lnTo>
                  <a:lnTo>
                    <a:pt x="3925773" y="130530"/>
                  </a:lnTo>
                  <a:lnTo>
                    <a:pt x="3897592" y="173202"/>
                  </a:lnTo>
                  <a:lnTo>
                    <a:pt x="3845687" y="186055"/>
                  </a:lnTo>
                  <a:lnTo>
                    <a:pt x="3826345" y="184632"/>
                  </a:lnTo>
                  <a:lnTo>
                    <a:pt x="3778631" y="163195"/>
                  </a:lnTo>
                  <a:lnTo>
                    <a:pt x="3763772" y="116840"/>
                  </a:lnTo>
                  <a:lnTo>
                    <a:pt x="3765054" y="102895"/>
                  </a:lnTo>
                  <a:lnTo>
                    <a:pt x="3784473" y="67183"/>
                  </a:lnTo>
                  <a:lnTo>
                    <a:pt x="3826853" y="48488"/>
                  </a:lnTo>
                  <a:lnTo>
                    <a:pt x="3845687" y="47244"/>
                  </a:lnTo>
                  <a:lnTo>
                    <a:pt x="3864254" y="48590"/>
                  </a:lnTo>
                  <a:lnTo>
                    <a:pt x="3907282" y="68580"/>
                  </a:lnTo>
                  <a:lnTo>
                    <a:pt x="3925493" y="103060"/>
                  </a:lnTo>
                  <a:lnTo>
                    <a:pt x="3926713" y="116840"/>
                  </a:lnTo>
                  <a:lnTo>
                    <a:pt x="3926713" y="43954"/>
                  </a:lnTo>
                  <a:lnTo>
                    <a:pt x="3917531" y="35712"/>
                  </a:lnTo>
                  <a:lnTo>
                    <a:pt x="3896080" y="23558"/>
                  </a:lnTo>
                  <a:lnTo>
                    <a:pt x="3872141" y="16281"/>
                  </a:lnTo>
                  <a:lnTo>
                    <a:pt x="3845687" y="13843"/>
                  </a:lnTo>
                  <a:lnTo>
                    <a:pt x="3818801" y="15989"/>
                  </a:lnTo>
                  <a:lnTo>
                    <a:pt x="3772941" y="33134"/>
                  </a:lnTo>
                  <a:lnTo>
                    <a:pt x="3741559" y="62280"/>
                  </a:lnTo>
                  <a:lnTo>
                    <a:pt x="3725545" y="116840"/>
                  </a:lnTo>
                  <a:lnTo>
                    <a:pt x="3727412" y="137020"/>
                  </a:lnTo>
                  <a:lnTo>
                    <a:pt x="3742410" y="172224"/>
                  </a:lnTo>
                  <a:lnTo>
                    <a:pt x="3773576" y="201168"/>
                  </a:lnTo>
                  <a:lnTo>
                    <a:pt x="3818674" y="216979"/>
                  </a:lnTo>
                  <a:lnTo>
                    <a:pt x="3845687" y="218948"/>
                  </a:lnTo>
                  <a:lnTo>
                    <a:pt x="3872255" y="216979"/>
                  </a:lnTo>
                  <a:lnTo>
                    <a:pt x="3895979" y="211048"/>
                  </a:lnTo>
                  <a:lnTo>
                    <a:pt x="3916832" y="201168"/>
                  </a:lnTo>
                  <a:lnTo>
                    <a:pt x="3934841" y="187325"/>
                  </a:lnTo>
                  <a:lnTo>
                    <a:pt x="3935946" y="186055"/>
                  </a:lnTo>
                  <a:lnTo>
                    <a:pt x="3948239" y="171996"/>
                  </a:lnTo>
                  <a:lnTo>
                    <a:pt x="3957802" y="155143"/>
                  </a:lnTo>
                  <a:lnTo>
                    <a:pt x="3963530" y="136753"/>
                  </a:lnTo>
                  <a:lnTo>
                    <a:pt x="3965448" y="116840"/>
                  </a:lnTo>
                  <a:close/>
                </a:path>
                <a:path w="4058284" h="407669">
                  <a:moveTo>
                    <a:pt x="4019677" y="308356"/>
                  </a:moveTo>
                  <a:lnTo>
                    <a:pt x="3999611" y="291719"/>
                  </a:lnTo>
                  <a:lnTo>
                    <a:pt x="3992880" y="293243"/>
                  </a:lnTo>
                  <a:lnTo>
                    <a:pt x="3965321" y="298005"/>
                  </a:lnTo>
                  <a:lnTo>
                    <a:pt x="3899268" y="305714"/>
                  </a:lnTo>
                  <a:lnTo>
                    <a:pt x="3860800" y="308610"/>
                  </a:lnTo>
                  <a:lnTo>
                    <a:pt x="3791254" y="311759"/>
                  </a:lnTo>
                  <a:lnTo>
                    <a:pt x="3752926" y="312547"/>
                  </a:lnTo>
                  <a:lnTo>
                    <a:pt x="3712210" y="312801"/>
                  </a:lnTo>
                  <a:lnTo>
                    <a:pt x="3706368" y="312801"/>
                  </a:lnTo>
                  <a:lnTo>
                    <a:pt x="3701415" y="314325"/>
                  </a:lnTo>
                  <a:lnTo>
                    <a:pt x="3697351" y="317500"/>
                  </a:lnTo>
                  <a:lnTo>
                    <a:pt x="3693922" y="320421"/>
                  </a:lnTo>
                  <a:lnTo>
                    <a:pt x="3692144" y="324485"/>
                  </a:lnTo>
                  <a:lnTo>
                    <a:pt x="3692144" y="334137"/>
                  </a:lnTo>
                  <a:lnTo>
                    <a:pt x="3693922" y="338074"/>
                  </a:lnTo>
                  <a:lnTo>
                    <a:pt x="3697605" y="341122"/>
                  </a:lnTo>
                  <a:lnTo>
                    <a:pt x="3701288" y="344424"/>
                  </a:lnTo>
                  <a:lnTo>
                    <a:pt x="3706241" y="346075"/>
                  </a:lnTo>
                  <a:lnTo>
                    <a:pt x="3712210" y="346075"/>
                  </a:lnTo>
                  <a:lnTo>
                    <a:pt x="3756380" y="345821"/>
                  </a:lnTo>
                  <a:lnTo>
                    <a:pt x="3797071" y="345033"/>
                  </a:lnTo>
                  <a:lnTo>
                    <a:pt x="3868039" y="341884"/>
                  </a:lnTo>
                  <a:lnTo>
                    <a:pt x="3906685" y="338810"/>
                  </a:lnTo>
                  <a:lnTo>
                    <a:pt x="3974693" y="330187"/>
                  </a:lnTo>
                  <a:lnTo>
                    <a:pt x="4013454" y="320294"/>
                  </a:lnTo>
                  <a:lnTo>
                    <a:pt x="4018915" y="312547"/>
                  </a:lnTo>
                  <a:lnTo>
                    <a:pt x="4019677" y="308356"/>
                  </a:lnTo>
                  <a:close/>
                </a:path>
                <a:path w="4058284" h="407669">
                  <a:moveTo>
                    <a:pt x="4058285" y="12319"/>
                  </a:moveTo>
                  <a:lnTo>
                    <a:pt x="4056253" y="8001"/>
                  </a:lnTo>
                  <a:lnTo>
                    <a:pt x="4052062" y="5080"/>
                  </a:lnTo>
                  <a:lnTo>
                    <a:pt x="4048379" y="1905"/>
                  </a:lnTo>
                  <a:lnTo>
                    <a:pt x="4043934" y="254"/>
                  </a:lnTo>
                  <a:lnTo>
                    <a:pt x="4033380" y="254"/>
                  </a:lnTo>
                  <a:lnTo>
                    <a:pt x="4028948" y="1778"/>
                  </a:lnTo>
                  <a:lnTo>
                    <a:pt x="4025506" y="4826"/>
                  </a:lnTo>
                  <a:lnTo>
                    <a:pt x="4021582" y="8382"/>
                  </a:lnTo>
                  <a:lnTo>
                    <a:pt x="4019677" y="12827"/>
                  </a:lnTo>
                  <a:lnTo>
                    <a:pt x="4019677" y="308356"/>
                  </a:lnTo>
                  <a:lnTo>
                    <a:pt x="4019677" y="392938"/>
                  </a:lnTo>
                  <a:lnTo>
                    <a:pt x="4021582" y="397637"/>
                  </a:lnTo>
                  <a:lnTo>
                    <a:pt x="4025252" y="401447"/>
                  </a:lnTo>
                  <a:lnTo>
                    <a:pt x="4028681" y="404876"/>
                  </a:lnTo>
                  <a:lnTo>
                    <a:pt x="4033253" y="406527"/>
                  </a:lnTo>
                  <a:lnTo>
                    <a:pt x="4044188" y="406527"/>
                  </a:lnTo>
                  <a:lnTo>
                    <a:pt x="4048760" y="404622"/>
                  </a:lnTo>
                  <a:lnTo>
                    <a:pt x="4052697" y="400685"/>
                  </a:lnTo>
                  <a:lnTo>
                    <a:pt x="4056507" y="397383"/>
                  </a:lnTo>
                  <a:lnTo>
                    <a:pt x="4058234" y="392938"/>
                  </a:lnTo>
                  <a:lnTo>
                    <a:pt x="4058285" y="1231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73832" y="2563190"/>
            <a:ext cx="41960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/>
              <a:t>6장.</a:t>
            </a:r>
            <a:r>
              <a:rPr sz="3900" spc="-85" dirty="0"/>
              <a:t> </a:t>
            </a:r>
            <a:r>
              <a:rPr sz="3900" spc="20" dirty="0"/>
              <a:t>엔티티의</a:t>
            </a:r>
            <a:r>
              <a:rPr sz="3900" spc="-145" dirty="0"/>
              <a:t> </a:t>
            </a:r>
            <a:r>
              <a:rPr sz="3900" spc="5" dirty="0"/>
              <a:t>정의</a:t>
            </a:r>
            <a:endParaRPr sz="3900"/>
          </a:p>
        </p:txBody>
      </p:sp>
      <p:grpSp>
        <p:nvGrpSpPr>
          <p:cNvPr id="9" name="object 9"/>
          <p:cNvGrpSpPr/>
          <p:nvPr/>
        </p:nvGrpSpPr>
        <p:grpSpPr>
          <a:xfrm>
            <a:off x="2281427" y="3957828"/>
            <a:ext cx="5038725" cy="2448560"/>
            <a:chOff x="2281427" y="3957828"/>
            <a:chExt cx="5038725" cy="2448560"/>
          </a:xfrm>
        </p:grpSpPr>
        <p:sp>
          <p:nvSpPr>
            <p:cNvPr id="10" name="object 10"/>
            <p:cNvSpPr/>
            <p:nvPr/>
          </p:nvSpPr>
          <p:spPr>
            <a:xfrm>
              <a:off x="2357628" y="4033520"/>
              <a:ext cx="4962525" cy="2372360"/>
            </a:xfrm>
            <a:custGeom>
              <a:avLst/>
              <a:gdLst/>
              <a:ahLst/>
              <a:cxnLst/>
              <a:rect l="l" t="t" r="r" b="b"/>
              <a:pathLst>
                <a:path w="4962525" h="2372360">
                  <a:moveTo>
                    <a:pt x="4962144" y="2540"/>
                  </a:moveTo>
                  <a:lnTo>
                    <a:pt x="4960874" y="2540"/>
                  </a:lnTo>
                  <a:lnTo>
                    <a:pt x="4960874" y="0"/>
                  </a:lnTo>
                  <a:lnTo>
                    <a:pt x="4881372" y="0"/>
                  </a:lnTo>
                  <a:lnTo>
                    <a:pt x="4881372" y="2540"/>
                  </a:lnTo>
                  <a:lnTo>
                    <a:pt x="4881372" y="5080"/>
                  </a:lnTo>
                  <a:lnTo>
                    <a:pt x="4881372" y="10160"/>
                  </a:lnTo>
                  <a:lnTo>
                    <a:pt x="4881372" y="2291080"/>
                  </a:lnTo>
                  <a:lnTo>
                    <a:pt x="9144" y="2291080"/>
                  </a:lnTo>
                  <a:lnTo>
                    <a:pt x="4572" y="2291080"/>
                  </a:lnTo>
                  <a:lnTo>
                    <a:pt x="0" y="2291080"/>
                  </a:lnTo>
                  <a:lnTo>
                    <a:pt x="0" y="2362200"/>
                  </a:lnTo>
                  <a:lnTo>
                    <a:pt x="0" y="2369820"/>
                  </a:lnTo>
                  <a:lnTo>
                    <a:pt x="1270" y="2369820"/>
                  </a:lnTo>
                  <a:lnTo>
                    <a:pt x="1270" y="2372360"/>
                  </a:lnTo>
                  <a:lnTo>
                    <a:pt x="4960861" y="2372360"/>
                  </a:lnTo>
                  <a:lnTo>
                    <a:pt x="4960861" y="2369820"/>
                  </a:lnTo>
                  <a:lnTo>
                    <a:pt x="4962144" y="2369820"/>
                  </a:lnTo>
                  <a:lnTo>
                    <a:pt x="4962144" y="2362200"/>
                  </a:lnTo>
                  <a:lnTo>
                    <a:pt x="4962144" y="10160"/>
                  </a:lnTo>
                  <a:lnTo>
                    <a:pt x="4962144" y="254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9" y="3962400"/>
              <a:ext cx="4953000" cy="2362200"/>
            </a:xfrm>
            <a:custGeom>
              <a:avLst/>
              <a:gdLst/>
              <a:ahLst/>
              <a:cxnLst/>
              <a:rect l="l" t="t" r="r" b="b"/>
              <a:pathLst>
                <a:path w="4953000" h="2362200">
                  <a:moveTo>
                    <a:pt x="0" y="2362200"/>
                  </a:moveTo>
                  <a:lnTo>
                    <a:pt x="4953000" y="2362200"/>
                  </a:lnTo>
                  <a:lnTo>
                    <a:pt x="49530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4994" y="3942881"/>
            <a:ext cx="4161154" cy="2221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다시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보기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5" dirty="0">
                <a:latin typeface="굴림"/>
                <a:cs typeface="굴림"/>
              </a:rPr>
              <a:t>업무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기술서에서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도출의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장부/전표에서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도출의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사례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:</a:t>
            </a:r>
            <a:r>
              <a:rPr sz="2000" b="1" spc="-1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도서관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6.3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도출</a:t>
            </a:r>
            <a:r>
              <a:rPr spc="-80" dirty="0"/>
              <a:t> </a:t>
            </a:r>
            <a:r>
              <a:rPr spc="15" dirty="0"/>
              <a:t>과정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74547"/>
            <a:ext cx="7718425" cy="338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(일반적인</a:t>
            </a:r>
            <a:r>
              <a:rPr sz="1600" b="1" spc="-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엔티티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도출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순서)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(2)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분석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대상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문서를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보고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명사를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찾아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표시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한다.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문서에서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명사형으로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표현됨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"/>
              <a:buChar char="–"/>
            </a:pPr>
            <a:endParaRPr sz="235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(3)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명사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하나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하나에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대해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속성인지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엔티티인지를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구별한다.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이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명사는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3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r>
              <a:rPr sz="18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리스트의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엔티티명에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기록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이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명사는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어떤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리스트의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포함속성에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기록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이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명사는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어떤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인스턴스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소속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엔티티를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엔티티명에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기록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엔티티인지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속성인지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불분명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후보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풀에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기록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6.3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도출</a:t>
            </a:r>
            <a:r>
              <a:rPr spc="-80" dirty="0"/>
              <a:t> </a:t>
            </a:r>
            <a:r>
              <a:rPr spc="15" dirty="0"/>
              <a:t>과정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74547"/>
            <a:ext cx="8096250" cy="373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8610" algn="ctr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(일반적인</a:t>
            </a:r>
            <a:r>
              <a:rPr sz="1600" b="1" spc="-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엔티티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도출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순서)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(4)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중복된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명사,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혹은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유사한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의미의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명사는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하나로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정리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b="1" spc="5" dirty="0">
                <a:latin typeface="굴림"/>
                <a:cs typeface="굴림"/>
              </a:rPr>
              <a:t>‘고객’,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‘</a:t>
            </a:r>
            <a:r>
              <a:rPr sz="1800" b="1" spc="5" dirty="0">
                <a:latin typeface="굴림"/>
                <a:cs typeface="굴림"/>
              </a:rPr>
              <a:t>회원’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굴림"/>
                <a:cs typeface="굴림"/>
              </a:rPr>
              <a:t>‘회원’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(5)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후보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풀에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명사를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검토한다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검토하여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리스트에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기록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여전히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여부가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불분명하다면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풀에서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제외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buFont typeface=""/>
              <a:buChar char="–"/>
            </a:pPr>
            <a:endParaRPr sz="2400">
              <a:latin typeface="굴림"/>
              <a:cs typeface="굴림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(6)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도출된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대해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구축될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시스템에서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데이터를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관리할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필요가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있는지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검토한다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6.3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도출</a:t>
            </a:r>
            <a:r>
              <a:rPr spc="-80" dirty="0"/>
              <a:t> </a:t>
            </a:r>
            <a:r>
              <a:rPr spc="15" dirty="0"/>
              <a:t>과정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8087" y="3098736"/>
          <a:ext cx="7312025" cy="242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엔티티</a:t>
                      </a:r>
                      <a:r>
                        <a:rPr sz="1400" b="1" spc="-11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설명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5" dirty="0">
                          <a:latin typeface="굴림"/>
                          <a:cs typeface="굴림"/>
                        </a:rPr>
                        <a:t>관련</a:t>
                      </a:r>
                      <a:r>
                        <a:rPr sz="1400" b="1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비고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회원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139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회사와 한번이상 </a:t>
                      </a:r>
                      <a:r>
                        <a:rPr sz="1400" spc="-45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거래한</a:t>
                      </a:r>
                      <a:r>
                        <a:rPr sz="1400" spc="-5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고객의</a:t>
                      </a:r>
                      <a:r>
                        <a:rPr sz="1400" spc="-6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정 </a:t>
                      </a:r>
                      <a:r>
                        <a:rPr sz="1400" spc="-45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보.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 marR="1543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기본정보, 배송정 </a:t>
                      </a:r>
                      <a:r>
                        <a:rPr sz="1400" spc="-45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보</a:t>
                      </a:r>
                      <a:r>
                        <a:rPr sz="1400" spc="-4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및</a:t>
                      </a:r>
                      <a:r>
                        <a:rPr sz="1400" spc="-4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고객의</a:t>
                      </a:r>
                      <a:r>
                        <a:rPr sz="1400" spc="-4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성향 </a:t>
                      </a:r>
                      <a:r>
                        <a:rPr sz="1400" spc="-45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을</a:t>
                      </a:r>
                      <a:r>
                        <a:rPr sz="1400" spc="-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알</a:t>
                      </a:r>
                      <a:r>
                        <a:rPr sz="1400" spc="-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수</a:t>
                      </a:r>
                      <a:r>
                        <a:rPr sz="1400" spc="-1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있음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3530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이름,</a:t>
                      </a:r>
                      <a:r>
                        <a:rPr sz="1400" spc="-10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주소, </a:t>
                      </a:r>
                      <a:r>
                        <a:rPr sz="1400" spc="-45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전화번호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고객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540" y="1074547"/>
            <a:ext cx="5179695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(일반적인</a:t>
            </a:r>
            <a:r>
              <a:rPr sz="16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엔티티</a:t>
            </a:r>
            <a:r>
              <a:rPr sz="1600" b="1" spc="-6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도출</a:t>
            </a:r>
            <a:r>
              <a:rPr sz="1600" b="1" spc="-5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순서)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(7)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기술서를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작성한다.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22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굴림"/>
              <a:cs typeface="굴림"/>
            </a:endParaRPr>
          </a:p>
          <a:p>
            <a:pPr marL="850900">
              <a:lnSpc>
                <a:spcPct val="100000"/>
              </a:lnSpc>
            </a:pPr>
            <a:r>
              <a:rPr sz="1800" b="1" spc="20" dirty="0">
                <a:latin typeface="돋움"/>
                <a:cs typeface="돋움"/>
              </a:rPr>
              <a:t>엔티티</a:t>
            </a:r>
            <a:r>
              <a:rPr sz="1800" b="1" spc="-12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기술서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6921" y="5677916"/>
            <a:ext cx="2092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6.6&gt;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9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기술서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551687"/>
            <a:ext cx="213359" cy="2164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83260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5장의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도서관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관리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시스템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업무에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엔터티를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도출한다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회원등록</a:t>
            </a:r>
            <a:r>
              <a:rPr sz="1800" b="1" spc="-11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업무에</a:t>
            </a:r>
            <a:r>
              <a:rPr sz="18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대해서만</a:t>
            </a:r>
            <a:r>
              <a:rPr sz="18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설명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09170" y="4057644"/>
            <a:ext cx="2689225" cy="1786889"/>
            <a:chOff x="3309170" y="4057644"/>
            <a:chExt cx="2689225" cy="1786889"/>
          </a:xfrm>
        </p:grpSpPr>
        <p:sp>
          <p:nvSpPr>
            <p:cNvPr id="5" name="object 5"/>
            <p:cNvSpPr/>
            <p:nvPr/>
          </p:nvSpPr>
          <p:spPr>
            <a:xfrm>
              <a:off x="3346259" y="5314569"/>
              <a:ext cx="2636520" cy="530225"/>
            </a:xfrm>
            <a:custGeom>
              <a:avLst/>
              <a:gdLst/>
              <a:ahLst/>
              <a:cxnLst/>
              <a:rect l="l" t="t" r="r" b="b"/>
              <a:pathLst>
                <a:path w="2636520" h="530225">
                  <a:moveTo>
                    <a:pt x="297649" y="66929"/>
                  </a:moveTo>
                  <a:lnTo>
                    <a:pt x="199047" y="42506"/>
                  </a:lnTo>
                  <a:lnTo>
                    <a:pt x="0" y="122085"/>
                  </a:lnTo>
                  <a:lnTo>
                    <a:pt x="12661" y="183578"/>
                  </a:lnTo>
                  <a:lnTo>
                    <a:pt x="58801" y="161874"/>
                  </a:lnTo>
                  <a:lnTo>
                    <a:pt x="43421" y="152831"/>
                  </a:lnTo>
                  <a:lnTo>
                    <a:pt x="297649" y="66929"/>
                  </a:lnTo>
                  <a:close/>
                </a:path>
                <a:path w="2636520" h="530225">
                  <a:moveTo>
                    <a:pt x="1757921" y="140169"/>
                  </a:moveTo>
                  <a:lnTo>
                    <a:pt x="1491018" y="183578"/>
                  </a:lnTo>
                  <a:lnTo>
                    <a:pt x="1466596" y="143789"/>
                  </a:lnTo>
                  <a:lnTo>
                    <a:pt x="1444840" y="119367"/>
                  </a:lnTo>
                  <a:lnTo>
                    <a:pt x="1435836" y="88620"/>
                  </a:lnTo>
                  <a:lnTo>
                    <a:pt x="1435836" y="55168"/>
                  </a:lnTo>
                  <a:lnTo>
                    <a:pt x="1469263" y="27127"/>
                  </a:lnTo>
                  <a:lnTo>
                    <a:pt x="1356220" y="0"/>
                  </a:lnTo>
                  <a:lnTo>
                    <a:pt x="1151750" y="15379"/>
                  </a:lnTo>
                  <a:lnTo>
                    <a:pt x="1157173" y="94957"/>
                  </a:lnTo>
                  <a:lnTo>
                    <a:pt x="1240370" y="128409"/>
                  </a:lnTo>
                  <a:lnTo>
                    <a:pt x="1475600" y="192620"/>
                  </a:lnTo>
                  <a:lnTo>
                    <a:pt x="1475600" y="272199"/>
                  </a:lnTo>
                  <a:lnTo>
                    <a:pt x="1564284" y="287566"/>
                  </a:lnTo>
                  <a:lnTo>
                    <a:pt x="1757921" y="140169"/>
                  </a:lnTo>
                  <a:close/>
                </a:path>
                <a:path w="2636520" h="530225">
                  <a:moveTo>
                    <a:pt x="2636418" y="260438"/>
                  </a:moveTo>
                  <a:lnTo>
                    <a:pt x="2479878" y="219748"/>
                  </a:lnTo>
                  <a:lnTo>
                    <a:pt x="2109851" y="333679"/>
                  </a:lnTo>
                  <a:lnTo>
                    <a:pt x="1907209" y="422300"/>
                  </a:lnTo>
                  <a:lnTo>
                    <a:pt x="1607718" y="360807"/>
                  </a:lnTo>
                  <a:lnTo>
                    <a:pt x="1356220" y="311975"/>
                  </a:lnTo>
                  <a:lnTo>
                    <a:pt x="1078407" y="385229"/>
                  </a:lnTo>
                  <a:lnTo>
                    <a:pt x="817905" y="247777"/>
                  </a:lnTo>
                  <a:lnTo>
                    <a:pt x="823328" y="202565"/>
                  </a:lnTo>
                  <a:lnTo>
                    <a:pt x="600748" y="287566"/>
                  </a:lnTo>
                  <a:lnTo>
                    <a:pt x="512076" y="355384"/>
                  </a:lnTo>
                  <a:lnTo>
                    <a:pt x="1081151" y="523582"/>
                  </a:lnTo>
                  <a:lnTo>
                    <a:pt x="1549781" y="529907"/>
                  </a:lnTo>
                  <a:lnTo>
                    <a:pt x="2026577" y="501878"/>
                  </a:lnTo>
                  <a:lnTo>
                    <a:pt x="2269071" y="468426"/>
                  </a:lnTo>
                  <a:lnTo>
                    <a:pt x="2581237" y="340017"/>
                  </a:lnTo>
                  <a:lnTo>
                    <a:pt x="2636418" y="260438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170" y="4057644"/>
              <a:ext cx="2688850" cy="17443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779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Step1.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후보풀과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리스트를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그린다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6275" y="2662427"/>
            <a:ext cx="4378325" cy="1330960"/>
            <a:chOff x="1446275" y="2662427"/>
            <a:chExt cx="4378325" cy="1330960"/>
          </a:xfrm>
        </p:grpSpPr>
        <p:sp>
          <p:nvSpPr>
            <p:cNvPr id="5" name="object 5"/>
            <p:cNvSpPr/>
            <p:nvPr/>
          </p:nvSpPr>
          <p:spPr>
            <a:xfrm>
              <a:off x="1471676" y="2687319"/>
              <a:ext cx="4352925" cy="1305560"/>
            </a:xfrm>
            <a:custGeom>
              <a:avLst/>
              <a:gdLst/>
              <a:ahLst/>
              <a:cxnLst/>
              <a:rect l="l" t="t" r="r" b="b"/>
              <a:pathLst>
                <a:path w="4352925" h="1305560">
                  <a:moveTo>
                    <a:pt x="4352544" y="0"/>
                  </a:moveTo>
                  <a:lnTo>
                    <a:pt x="4322572" y="0"/>
                  </a:lnTo>
                  <a:lnTo>
                    <a:pt x="4322572" y="5080"/>
                  </a:lnTo>
                  <a:lnTo>
                    <a:pt x="4322572" y="10160"/>
                  </a:lnTo>
                  <a:lnTo>
                    <a:pt x="4322572" y="1275080"/>
                  </a:lnTo>
                  <a:lnTo>
                    <a:pt x="9144" y="1275080"/>
                  </a:lnTo>
                  <a:lnTo>
                    <a:pt x="4572" y="1275080"/>
                  </a:lnTo>
                  <a:lnTo>
                    <a:pt x="0" y="1275080"/>
                  </a:lnTo>
                  <a:lnTo>
                    <a:pt x="0" y="1295400"/>
                  </a:lnTo>
                  <a:lnTo>
                    <a:pt x="0" y="1305560"/>
                  </a:lnTo>
                  <a:lnTo>
                    <a:pt x="4352544" y="1305560"/>
                  </a:lnTo>
                  <a:lnTo>
                    <a:pt x="4352544" y="1295400"/>
                  </a:lnTo>
                  <a:lnTo>
                    <a:pt x="4352544" y="10160"/>
                  </a:lnTo>
                  <a:lnTo>
                    <a:pt x="4352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0847" y="2666999"/>
              <a:ext cx="4343400" cy="1295400"/>
            </a:xfrm>
            <a:custGeom>
              <a:avLst/>
              <a:gdLst/>
              <a:ahLst/>
              <a:cxnLst/>
              <a:rect l="l" t="t" r="r" b="b"/>
              <a:pathLst>
                <a:path w="4343400" h="1295400">
                  <a:moveTo>
                    <a:pt x="0" y="1295400"/>
                  </a:moveTo>
                  <a:lnTo>
                    <a:pt x="4343400" y="12954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50847" y="2667000"/>
            <a:ext cx="16764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ts val="2070"/>
              </a:lnSpc>
              <a:spcBef>
                <a:spcPts val="330"/>
              </a:spcBef>
            </a:pPr>
            <a:r>
              <a:rPr sz="1800" b="1" spc="20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35" dirty="0">
                <a:latin typeface="굴림"/>
                <a:cs typeface="굴림"/>
              </a:rPr>
              <a:t>티</a:t>
            </a:r>
            <a:r>
              <a:rPr sz="1800" b="1" spc="-22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후</a:t>
            </a:r>
            <a:r>
              <a:rPr sz="1800" b="1" spc="35" dirty="0">
                <a:latin typeface="굴림"/>
                <a:cs typeface="굴림"/>
              </a:rPr>
              <a:t>보</a:t>
            </a:r>
            <a:r>
              <a:rPr sz="1800" b="1" spc="-21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2887" y="4811712"/>
          <a:ext cx="5029200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26794" y="4434332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돋움"/>
                <a:cs typeface="돋움"/>
              </a:rPr>
              <a:t>엔</a:t>
            </a:r>
            <a:r>
              <a:rPr sz="1800" b="1" spc="5" dirty="0">
                <a:latin typeface="돋움"/>
                <a:cs typeface="돋움"/>
              </a:rPr>
              <a:t>티</a:t>
            </a:r>
            <a:r>
              <a:rPr sz="1800" b="1" spc="30" dirty="0">
                <a:latin typeface="돋움"/>
                <a:cs typeface="돋움"/>
              </a:rPr>
              <a:t>티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리스트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0683" y="2432304"/>
            <a:ext cx="7620000" cy="3733800"/>
          </a:xfrm>
          <a:custGeom>
            <a:avLst/>
            <a:gdLst/>
            <a:ahLst/>
            <a:cxnLst/>
            <a:rect l="l" t="t" r="r" b="b"/>
            <a:pathLst>
              <a:path w="7620000" h="3733800">
                <a:moveTo>
                  <a:pt x="0" y="3733800"/>
                </a:moveTo>
                <a:lnTo>
                  <a:pt x="7620000" y="3733800"/>
                </a:lnTo>
                <a:lnTo>
                  <a:pt x="76200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7068" y="1793875"/>
            <a:ext cx="8002905" cy="425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Step.2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업무기술서에서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명사를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찾아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표시한다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굴림"/>
              <a:cs typeface="굴림"/>
            </a:endParaRPr>
          </a:p>
          <a:p>
            <a:pPr marL="574675">
              <a:lnSpc>
                <a:spcPct val="100000"/>
              </a:lnSpc>
            </a:pPr>
            <a:r>
              <a:rPr sz="1800" dirty="0">
                <a:latin typeface="돋움"/>
                <a:cs typeface="돋움"/>
              </a:rPr>
              <a:t>①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도서</a:t>
            </a:r>
            <a:r>
              <a:rPr sz="1800" spc="5" dirty="0">
                <a:latin typeface="돋움"/>
                <a:cs typeface="돋움"/>
              </a:rPr>
              <a:t>를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대출</a:t>
            </a:r>
            <a:r>
              <a:rPr sz="1800" dirty="0">
                <a:latin typeface="돋움"/>
                <a:cs typeface="돋움"/>
              </a:rPr>
              <a:t>하기</a:t>
            </a:r>
            <a:r>
              <a:rPr sz="1800" spc="-3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위해서는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회원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가입</a:t>
            </a:r>
            <a:r>
              <a:rPr sz="1800" spc="5" dirty="0">
                <a:latin typeface="돋움"/>
                <a:cs typeface="돋움"/>
              </a:rPr>
              <a:t>을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하여야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한다.</a:t>
            </a:r>
            <a:endParaRPr sz="1800">
              <a:latin typeface="돋움"/>
              <a:cs typeface="돋움"/>
            </a:endParaRPr>
          </a:p>
          <a:p>
            <a:pPr marL="574675" marR="5080">
              <a:lnSpc>
                <a:spcPct val="115599"/>
              </a:lnSpc>
              <a:spcBef>
                <a:spcPts val="10"/>
              </a:spcBef>
            </a:pPr>
            <a:r>
              <a:rPr sz="1800" dirty="0">
                <a:latin typeface="돋움"/>
                <a:cs typeface="돋움"/>
              </a:rPr>
              <a:t>②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회원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가입시에는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-5" dirty="0">
                <a:latin typeface="돋움"/>
                <a:cs typeface="돋움"/>
              </a:rPr>
              <a:t>이용자이름</a:t>
            </a:r>
            <a:r>
              <a:rPr sz="1800" spc="-5" dirty="0">
                <a:latin typeface="돋움"/>
                <a:cs typeface="돋움"/>
              </a:rPr>
              <a:t>,</a:t>
            </a:r>
            <a:r>
              <a:rPr sz="1800" spc="-35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전화번호</a:t>
            </a:r>
            <a:r>
              <a:rPr sz="1800" dirty="0">
                <a:latin typeface="돋움"/>
                <a:cs typeface="돋움"/>
              </a:rPr>
              <a:t>,</a:t>
            </a:r>
            <a:r>
              <a:rPr sz="1800" spc="-5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집주소</a:t>
            </a:r>
            <a:r>
              <a:rPr sz="1800" spc="5" dirty="0">
                <a:latin typeface="돋움"/>
                <a:cs typeface="돋움"/>
              </a:rPr>
              <a:t>,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이메일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주소</a:t>
            </a:r>
            <a:r>
              <a:rPr sz="1800" spc="5" dirty="0">
                <a:latin typeface="돋움"/>
                <a:cs typeface="돋움"/>
              </a:rPr>
              <a:t>를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입력한 </a:t>
            </a:r>
            <a:r>
              <a:rPr sz="1800" spc="-58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다.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돋움"/>
                <a:cs typeface="돋움"/>
              </a:rPr>
              <a:t>③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회원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가입을 </a:t>
            </a:r>
            <a:r>
              <a:rPr sz="1800" dirty="0">
                <a:latin typeface="돋움"/>
                <a:cs typeface="돋움"/>
              </a:rPr>
              <a:t>하면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회원증</a:t>
            </a:r>
            <a:r>
              <a:rPr sz="1800" spc="5" dirty="0">
                <a:latin typeface="돋움"/>
                <a:cs typeface="돋움"/>
              </a:rPr>
              <a:t>이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발급되고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회원카드</a:t>
            </a:r>
            <a:r>
              <a:rPr sz="1800" dirty="0">
                <a:latin typeface="돋움"/>
                <a:cs typeface="돋움"/>
              </a:rPr>
              <a:t>에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부착된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바코드</a:t>
            </a:r>
            <a:r>
              <a:rPr sz="1800" spc="5" dirty="0">
                <a:latin typeface="돋움"/>
                <a:cs typeface="돋움"/>
              </a:rPr>
              <a:t>를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가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돋움"/>
                <a:cs typeface="돋움"/>
              </a:rPr>
              <a:t>지고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대출/</a:t>
            </a:r>
            <a:r>
              <a:rPr sz="1800" b="1" dirty="0">
                <a:latin typeface="돋움"/>
                <a:cs typeface="돋움"/>
              </a:rPr>
              <a:t>반납</a:t>
            </a:r>
            <a:r>
              <a:rPr sz="1800" dirty="0">
                <a:latin typeface="돋움"/>
                <a:cs typeface="돋움"/>
              </a:rPr>
              <a:t>시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신분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확인을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할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있다.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돋움"/>
                <a:cs typeface="돋움"/>
              </a:rPr>
              <a:t>④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회원</a:t>
            </a:r>
            <a:r>
              <a:rPr sz="1800" spc="5" dirty="0">
                <a:latin typeface="돋움"/>
                <a:cs typeface="돋움"/>
              </a:rPr>
              <a:t>에게는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자체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관리</a:t>
            </a:r>
            <a:r>
              <a:rPr sz="1800" spc="5" dirty="0">
                <a:latin typeface="돋움"/>
                <a:cs typeface="돋움"/>
              </a:rPr>
              <a:t>를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위해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회원</a:t>
            </a:r>
            <a:r>
              <a:rPr sz="1800" b="1" spc="-7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번호</a:t>
            </a:r>
            <a:r>
              <a:rPr sz="1800" spc="5" dirty="0">
                <a:latin typeface="돋움"/>
                <a:cs typeface="돋움"/>
              </a:rPr>
              <a:t>가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부여된다.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돋움"/>
                <a:cs typeface="돋움"/>
              </a:rPr>
              <a:t>⑤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일반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회원의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대출가능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도서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수는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5권으로 </a:t>
            </a:r>
            <a:r>
              <a:rPr sz="1800" dirty="0">
                <a:latin typeface="돋움"/>
                <a:cs typeface="돋움"/>
              </a:rPr>
              <a:t>제한한다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돋움"/>
                <a:cs typeface="돋움"/>
              </a:rPr>
              <a:t>⑥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회원 탈퇴를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하려면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미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반납 도서가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없어야 한다.</a:t>
            </a:r>
            <a:endParaRPr sz="1800">
              <a:latin typeface="돋움"/>
              <a:cs typeface="돋움"/>
            </a:endParaRPr>
          </a:p>
          <a:p>
            <a:pPr marL="574675" marR="78105">
              <a:lnSpc>
                <a:spcPct val="115599"/>
              </a:lnSpc>
            </a:pPr>
            <a:r>
              <a:rPr sz="1800" dirty="0">
                <a:latin typeface="돋움"/>
                <a:cs typeface="돋움"/>
              </a:rPr>
              <a:t>⑦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회원이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탈퇴하면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회원</a:t>
            </a:r>
            <a:r>
              <a:rPr sz="1800" b="1" spc="-7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정보</a:t>
            </a:r>
            <a:r>
              <a:rPr sz="1800" spc="5" dirty="0">
                <a:latin typeface="돋움"/>
                <a:cs typeface="돋움"/>
              </a:rPr>
              <a:t>에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탈퇴여부</a:t>
            </a:r>
            <a:r>
              <a:rPr sz="1800" dirty="0">
                <a:latin typeface="돋움"/>
                <a:cs typeface="돋움"/>
              </a:rPr>
              <a:t>를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기록하고,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월말</a:t>
            </a:r>
            <a:r>
              <a:rPr sz="1800" b="1" spc="-7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결산</a:t>
            </a:r>
            <a:r>
              <a:rPr sz="1800" spc="5" dirty="0">
                <a:latin typeface="돋움"/>
                <a:cs typeface="돋움"/>
              </a:rPr>
              <a:t>시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탈퇴 </a:t>
            </a:r>
            <a:r>
              <a:rPr sz="1800" spc="-58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한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회원을</a:t>
            </a:r>
            <a:r>
              <a:rPr sz="1800" spc="-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일괄</a:t>
            </a:r>
            <a:r>
              <a:rPr sz="1800" spc="-5" dirty="0">
                <a:latin typeface="돋움"/>
                <a:cs typeface="돋움"/>
              </a:rPr>
              <a:t> 정리한다.</a:t>
            </a:r>
            <a:endParaRPr sz="1800">
              <a:latin typeface="돋움"/>
              <a:cs typeface="돋움"/>
            </a:endParaRPr>
          </a:p>
          <a:p>
            <a:pPr marL="5746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돋움"/>
                <a:cs typeface="돋움"/>
              </a:rPr>
              <a:t>⑧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탈퇴한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회원이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재가입</a:t>
            </a:r>
            <a:r>
              <a:rPr sz="1800" dirty="0">
                <a:latin typeface="돋움"/>
                <a:cs typeface="돋움"/>
              </a:rPr>
              <a:t>시에는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최초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가입과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동일한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절차</a:t>
            </a:r>
            <a:r>
              <a:rPr sz="1800" spc="5" dirty="0">
                <a:latin typeface="돋움"/>
                <a:cs typeface="돋움"/>
              </a:rPr>
              <a:t>를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거친다..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11" name="object 11"/>
          <p:cNvSpPr/>
          <p:nvPr/>
        </p:nvSpPr>
        <p:spPr>
          <a:xfrm>
            <a:off x="1187958" y="2518410"/>
            <a:ext cx="6644640" cy="3549650"/>
          </a:xfrm>
          <a:custGeom>
            <a:avLst/>
            <a:gdLst/>
            <a:ahLst/>
            <a:cxnLst/>
            <a:rect l="l" t="t" r="r" b="b"/>
            <a:pathLst>
              <a:path w="6644640" h="3549650">
                <a:moveTo>
                  <a:pt x="0" y="190500"/>
                </a:moveTo>
                <a:lnTo>
                  <a:pt x="20265" y="124050"/>
                </a:lnTo>
                <a:lnTo>
                  <a:pt x="44224" y="94375"/>
                </a:lnTo>
                <a:lnTo>
                  <a:pt x="76179" y="67785"/>
                </a:lnTo>
                <a:lnTo>
                  <a:pt x="115214" y="44821"/>
                </a:lnTo>
                <a:lnTo>
                  <a:pt x="160415" y="26020"/>
                </a:lnTo>
                <a:lnTo>
                  <a:pt x="210864" y="11924"/>
                </a:lnTo>
                <a:lnTo>
                  <a:pt x="265648" y="3070"/>
                </a:lnTo>
                <a:lnTo>
                  <a:pt x="323850" y="0"/>
                </a:lnTo>
                <a:lnTo>
                  <a:pt x="382051" y="3070"/>
                </a:lnTo>
                <a:lnTo>
                  <a:pt x="436835" y="11924"/>
                </a:lnTo>
                <a:lnTo>
                  <a:pt x="487284" y="26020"/>
                </a:lnTo>
                <a:lnTo>
                  <a:pt x="532485" y="44821"/>
                </a:lnTo>
                <a:lnTo>
                  <a:pt x="571520" y="67785"/>
                </a:lnTo>
                <a:lnTo>
                  <a:pt x="603475" y="94375"/>
                </a:lnTo>
                <a:lnTo>
                  <a:pt x="627434" y="124050"/>
                </a:lnTo>
                <a:lnTo>
                  <a:pt x="647699" y="190500"/>
                </a:lnTo>
                <a:lnTo>
                  <a:pt x="642480" y="224728"/>
                </a:lnTo>
                <a:lnTo>
                  <a:pt x="603475" y="286624"/>
                </a:lnTo>
                <a:lnTo>
                  <a:pt x="571520" y="313214"/>
                </a:lnTo>
                <a:lnTo>
                  <a:pt x="532485" y="336178"/>
                </a:lnTo>
                <a:lnTo>
                  <a:pt x="487284" y="354979"/>
                </a:lnTo>
                <a:lnTo>
                  <a:pt x="436835" y="369075"/>
                </a:lnTo>
                <a:lnTo>
                  <a:pt x="382051" y="377929"/>
                </a:lnTo>
                <a:lnTo>
                  <a:pt x="323850" y="381000"/>
                </a:lnTo>
                <a:lnTo>
                  <a:pt x="265648" y="377929"/>
                </a:lnTo>
                <a:lnTo>
                  <a:pt x="210864" y="369075"/>
                </a:lnTo>
                <a:lnTo>
                  <a:pt x="160415" y="354979"/>
                </a:lnTo>
                <a:lnTo>
                  <a:pt x="115214" y="336178"/>
                </a:lnTo>
                <a:lnTo>
                  <a:pt x="76179" y="313214"/>
                </a:lnTo>
                <a:lnTo>
                  <a:pt x="44224" y="286624"/>
                </a:lnTo>
                <a:lnTo>
                  <a:pt x="20265" y="256949"/>
                </a:lnTo>
                <a:lnTo>
                  <a:pt x="0" y="190500"/>
                </a:lnTo>
                <a:close/>
              </a:path>
              <a:path w="6644640" h="3549650">
                <a:moveTo>
                  <a:pt x="792479" y="202691"/>
                </a:moveTo>
                <a:lnTo>
                  <a:pt x="811556" y="136242"/>
                </a:lnTo>
                <a:lnTo>
                  <a:pt x="864185" y="79977"/>
                </a:lnTo>
                <a:lnTo>
                  <a:pt x="900926" y="57013"/>
                </a:lnTo>
                <a:lnTo>
                  <a:pt x="943468" y="38212"/>
                </a:lnTo>
                <a:lnTo>
                  <a:pt x="990950" y="24116"/>
                </a:lnTo>
                <a:lnTo>
                  <a:pt x="1042507" y="15262"/>
                </a:lnTo>
                <a:lnTo>
                  <a:pt x="1097280" y="12191"/>
                </a:lnTo>
                <a:lnTo>
                  <a:pt x="1152052" y="15262"/>
                </a:lnTo>
                <a:lnTo>
                  <a:pt x="1203609" y="24116"/>
                </a:lnTo>
                <a:lnTo>
                  <a:pt x="1251091" y="38212"/>
                </a:lnTo>
                <a:lnTo>
                  <a:pt x="1293633" y="57013"/>
                </a:lnTo>
                <a:lnTo>
                  <a:pt x="1330374" y="79977"/>
                </a:lnTo>
                <a:lnTo>
                  <a:pt x="1360452" y="106567"/>
                </a:lnTo>
                <a:lnTo>
                  <a:pt x="1397167" y="168463"/>
                </a:lnTo>
                <a:lnTo>
                  <a:pt x="1402080" y="202691"/>
                </a:lnTo>
                <a:lnTo>
                  <a:pt x="1397167" y="236920"/>
                </a:lnTo>
                <a:lnTo>
                  <a:pt x="1360452" y="298816"/>
                </a:lnTo>
                <a:lnTo>
                  <a:pt x="1330374" y="325406"/>
                </a:lnTo>
                <a:lnTo>
                  <a:pt x="1293633" y="348370"/>
                </a:lnTo>
                <a:lnTo>
                  <a:pt x="1251091" y="367171"/>
                </a:lnTo>
                <a:lnTo>
                  <a:pt x="1203609" y="381267"/>
                </a:lnTo>
                <a:lnTo>
                  <a:pt x="1152052" y="390121"/>
                </a:lnTo>
                <a:lnTo>
                  <a:pt x="1097280" y="393191"/>
                </a:lnTo>
                <a:lnTo>
                  <a:pt x="1042507" y="390121"/>
                </a:lnTo>
                <a:lnTo>
                  <a:pt x="990950" y="381267"/>
                </a:lnTo>
                <a:lnTo>
                  <a:pt x="943468" y="367171"/>
                </a:lnTo>
                <a:lnTo>
                  <a:pt x="900926" y="348370"/>
                </a:lnTo>
                <a:lnTo>
                  <a:pt x="864185" y="325406"/>
                </a:lnTo>
                <a:lnTo>
                  <a:pt x="834107" y="298816"/>
                </a:lnTo>
                <a:lnTo>
                  <a:pt x="797392" y="236920"/>
                </a:lnTo>
                <a:lnTo>
                  <a:pt x="792479" y="202691"/>
                </a:lnTo>
                <a:close/>
              </a:path>
              <a:path w="6644640" h="3549650">
                <a:moveTo>
                  <a:pt x="2737104" y="202691"/>
                </a:moveTo>
                <a:lnTo>
                  <a:pt x="2752199" y="159029"/>
                </a:lnTo>
                <a:lnTo>
                  <a:pt x="2795198" y="118938"/>
                </a:lnTo>
                <a:lnTo>
                  <a:pt x="2862667" y="83566"/>
                </a:lnTo>
                <a:lnTo>
                  <a:pt x="2904505" y="68008"/>
                </a:lnTo>
                <a:lnTo>
                  <a:pt x="2951174" y="54059"/>
                </a:lnTo>
                <a:lnTo>
                  <a:pt x="3002245" y="41863"/>
                </a:lnTo>
                <a:lnTo>
                  <a:pt x="3057288" y="31564"/>
                </a:lnTo>
                <a:lnTo>
                  <a:pt x="3115874" y="23303"/>
                </a:lnTo>
                <a:lnTo>
                  <a:pt x="3177575" y="17226"/>
                </a:lnTo>
                <a:lnTo>
                  <a:pt x="3241961" y="13474"/>
                </a:lnTo>
                <a:lnTo>
                  <a:pt x="3308604" y="12191"/>
                </a:lnTo>
                <a:lnTo>
                  <a:pt x="3375246" y="13474"/>
                </a:lnTo>
                <a:lnTo>
                  <a:pt x="3439632" y="17226"/>
                </a:lnTo>
                <a:lnTo>
                  <a:pt x="3501333" y="23303"/>
                </a:lnTo>
                <a:lnTo>
                  <a:pt x="3559919" y="31564"/>
                </a:lnTo>
                <a:lnTo>
                  <a:pt x="3614962" y="41863"/>
                </a:lnTo>
                <a:lnTo>
                  <a:pt x="3666033" y="54059"/>
                </a:lnTo>
                <a:lnTo>
                  <a:pt x="3712702" y="68008"/>
                </a:lnTo>
                <a:lnTo>
                  <a:pt x="3754540" y="83566"/>
                </a:lnTo>
                <a:lnTo>
                  <a:pt x="3791119" y="100591"/>
                </a:lnTo>
                <a:lnTo>
                  <a:pt x="3846782" y="138465"/>
                </a:lnTo>
                <a:lnTo>
                  <a:pt x="3876258" y="180485"/>
                </a:lnTo>
                <a:lnTo>
                  <a:pt x="3880104" y="202691"/>
                </a:lnTo>
                <a:lnTo>
                  <a:pt x="3876258" y="224898"/>
                </a:lnTo>
                <a:lnTo>
                  <a:pt x="3846782" y="266918"/>
                </a:lnTo>
                <a:lnTo>
                  <a:pt x="3791119" y="304792"/>
                </a:lnTo>
                <a:lnTo>
                  <a:pt x="3754540" y="321817"/>
                </a:lnTo>
                <a:lnTo>
                  <a:pt x="3712702" y="337375"/>
                </a:lnTo>
                <a:lnTo>
                  <a:pt x="3666033" y="351324"/>
                </a:lnTo>
                <a:lnTo>
                  <a:pt x="3614962" y="363520"/>
                </a:lnTo>
                <a:lnTo>
                  <a:pt x="3559919" y="373819"/>
                </a:lnTo>
                <a:lnTo>
                  <a:pt x="3501333" y="382080"/>
                </a:lnTo>
                <a:lnTo>
                  <a:pt x="3439632" y="388157"/>
                </a:lnTo>
                <a:lnTo>
                  <a:pt x="3375246" y="391909"/>
                </a:lnTo>
                <a:lnTo>
                  <a:pt x="3308604" y="393191"/>
                </a:lnTo>
                <a:lnTo>
                  <a:pt x="3241961" y="391909"/>
                </a:lnTo>
                <a:lnTo>
                  <a:pt x="3177575" y="388157"/>
                </a:lnTo>
                <a:lnTo>
                  <a:pt x="3115874" y="382080"/>
                </a:lnTo>
                <a:lnTo>
                  <a:pt x="3057288" y="373819"/>
                </a:lnTo>
                <a:lnTo>
                  <a:pt x="3002245" y="363520"/>
                </a:lnTo>
                <a:lnTo>
                  <a:pt x="2951174" y="351324"/>
                </a:lnTo>
                <a:lnTo>
                  <a:pt x="2904505" y="337375"/>
                </a:lnTo>
                <a:lnTo>
                  <a:pt x="2862667" y="321817"/>
                </a:lnTo>
                <a:lnTo>
                  <a:pt x="2826088" y="304792"/>
                </a:lnTo>
                <a:lnTo>
                  <a:pt x="2770425" y="266918"/>
                </a:lnTo>
                <a:lnTo>
                  <a:pt x="2740949" y="224898"/>
                </a:lnTo>
                <a:lnTo>
                  <a:pt x="2737104" y="202691"/>
                </a:lnTo>
                <a:close/>
              </a:path>
              <a:path w="6644640" h="3549650">
                <a:moveTo>
                  <a:pt x="1944624" y="515112"/>
                </a:moveTo>
                <a:lnTo>
                  <a:pt x="1959839" y="471449"/>
                </a:lnTo>
                <a:lnTo>
                  <a:pt x="2003180" y="431358"/>
                </a:lnTo>
                <a:lnTo>
                  <a:pt x="2071187" y="395986"/>
                </a:lnTo>
                <a:lnTo>
                  <a:pt x="2113359" y="380428"/>
                </a:lnTo>
                <a:lnTo>
                  <a:pt x="2160401" y="366479"/>
                </a:lnTo>
                <a:lnTo>
                  <a:pt x="2211879" y="354283"/>
                </a:lnTo>
                <a:lnTo>
                  <a:pt x="2267363" y="343984"/>
                </a:lnTo>
                <a:lnTo>
                  <a:pt x="2326418" y="335723"/>
                </a:lnTo>
                <a:lnTo>
                  <a:pt x="2388614" y="329646"/>
                </a:lnTo>
                <a:lnTo>
                  <a:pt x="2453517" y="325894"/>
                </a:lnTo>
                <a:lnTo>
                  <a:pt x="2520695" y="324612"/>
                </a:lnTo>
                <a:lnTo>
                  <a:pt x="2587874" y="325894"/>
                </a:lnTo>
                <a:lnTo>
                  <a:pt x="2652777" y="329646"/>
                </a:lnTo>
                <a:lnTo>
                  <a:pt x="2714973" y="335723"/>
                </a:lnTo>
                <a:lnTo>
                  <a:pt x="2774028" y="343984"/>
                </a:lnTo>
                <a:lnTo>
                  <a:pt x="2829512" y="354283"/>
                </a:lnTo>
                <a:lnTo>
                  <a:pt x="2880990" y="366479"/>
                </a:lnTo>
                <a:lnTo>
                  <a:pt x="2928032" y="380428"/>
                </a:lnTo>
                <a:lnTo>
                  <a:pt x="2970204" y="395986"/>
                </a:lnTo>
                <a:lnTo>
                  <a:pt x="3007075" y="413011"/>
                </a:lnTo>
                <a:lnTo>
                  <a:pt x="3063181" y="450885"/>
                </a:lnTo>
                <a:lnTo>
                  <a:pt x="3092892" y="492905"/>
                </a:lnTo>
                <a:lnTo>
                  <a:pt x="3096767" y="515112"/>
                </a:lnTo>
                <a:lnTo>
                  <a:pt x="3092892" y="537318"/>
                </a:lnTo>
                <a:lnTo>
                  <a:pt x="3063181" y="579338"/>
                </a:lnTo>
                <a:lnTo>
                  <a:pt x="3007075" y="617212"/>
                </a:lnTo>
                <a:lnTo>
                  <a:pt x="2970204" y="634237"/>
                </a:lnTo>
                <a:lnTo>
                  <a:pt x="2928032" y="649795"/>
                </a:lnTo>
                <a:lnTo>
                  <a:pt x="2880990" y="663744"/>
                </a:lnTo>
                <a:lnTo>
                  <a:pt x="2829512" y="675940"/>
                </a:lnTo>
                <a:lnTo>
                  <a:pt x="2774028" y="686239"/>
                </a:lnTo>
                <a:lnTo>
                  <a:pt x="2714973" y="694500"/>
                </a:lnTo>
                <a:lnTo>
                  <a:pt x="2652777" y="700577"/>
                </a:lnTo>
                <a:lnTo>
                  <a:pt x="2587874" y="704329"/>
                </a:lnTo>
                <a:lnTo>
                  <a:pt x="2520695" y="705612"/>
                </a:lnTo>
                <a:lnTo>
                  <a:pt x="2453517" y="704329"/>
                </a:lnTo>
                <a:lnTo>
                  <a:pt x="2388614" y="700577"/>
                </a:lnTo>
                <a:lnTo>
                  <a:pt x="2326418" y="694500"/>
                </a:lnTo>
                <a:lnTo>
                  <a:pt x="2267363" y="686239"/>
                </a:lnTo>
                <a:lnTo>
                  <a:pt x="2211879" y="675940"/>
                </a:lnTo>
                <a:lnTo>
                  <a:pt x="2160401" y="663744"/>
                </a:lnTo>
                <a:lnTo>
                  <a:pt x="2113359" y="649795"/>
                </a:lnTo>
                <a:lnTo>
                  <a:pt x="2071187" y="634237"/>
                </a:lnTo>
                <a:lnTo>
                  <a:pt x="2034316" y="617212"/>
                </a:lnTo>
                <a:lnTo>
                  <a:pt x="1978210" y="579338"/>
                </a:lnTo>
                <a:lnTo>
                  <a:pt x="1948499" y="537318"/>
                </a:lnTo>
                <a:lnTo>
                  <a:pt x="1944624" y="515112"/>
                </a:lnTo>
                <a:close/>
              </a:path>
              <a:path w="6644640" h="3549650">
                <a:moveTo>
                  <a:pt x="3110483" y="515112"/>
                </a:moveTo>
                <a:lnTo>
                  <a:pt x="3126771" y="468223"/>
                </a:lnTo>
                <a:lnTo>
                  <a:pt x="3172970" y="425580"/>
                </a:lnTo>
                <a:lnTo>
                  <a:pt x="3206037" y="406298"/>
                </a:lnTo>
                <a:lnTo>
                  <a:pt x="3245084" y="388615"/>
                </a:lnTo>
                <a:lnTo>
                  <a:pt x="3289611" y="372708"/>
                </a:lnTo>
                <a:lnTo>
                  <a:pt x="3339118" y="358758"/>
                </a:lnTo>
                <a:lnTo>
                  <a:pt x="3393107" y="346942"/>
                </a:lnTo>
                <a:lnTo>
                  <a:pt x="3451077" y="337441"/>
                </a:lnTo>
                <a:lnTo>
                  <a:pt x="3512530" y="330433"/>
                </a:lnTo>
                <a:lnTo>
                  <a:pt x="3576965" y="326097"/>
                </a:lnTo>
                <a:lnTo>
                  <a:pt x="3643883" y="324612"/>
                </a:lnTo>
                <a:lnTo>
                  <a:pt x="3710802" y="326097"/>
                </a:lnTo>
                <a:lnTo>
                  <a:pt x="3775237" y="330433"/>
                </a:lnTo>
                <a:lnTo>
                  <a:pt x="3836690" y="337441"/>
                </a:lnTo>
                <a:lnTo>
                  <a:pt x="3894660" y="346942"/>
                </a:lnTo>
                <a:lnTo>
                  <a:pt x="3948649" y="358758"/>
                </a:lnTo>
                <a:lnTo>
                  <a:pt x="3998156" y="372708"/>
                </a:lnTo>
                <a:lnTo>
                  <a:pt x="4042683" y="388615"/>
                </a:lnTo>
                <a:lnTo>
                  <a:pt x="4081730" y="406298"/>
                </a:lnTo>
                <a:lnTo>
                  <a:pt x="4114797" y="425580"/>
                </a:lnTo>
                <a:lnTo>
                  <a:pt x="4160996" y="468223"/>
                </a:lnTo>
                <a:lnTo>
                  <a:pt x="4177283" y="515112"/>
                </a:lnTo>
                <a:lnTo>
                  <a:pt x="4173128" y="538997"/>
                </a:lnTo>
                <a:lnTo>
                  <a:pt x="4141386" y="583941"/>
                </a:lnTo>
                <a:lnTo>
                  <a:pt x="4081730" y="623925"/>
                </a:lnTo>
                <a:lnTo>
                  <a:pt x="4042683" y="641608"/>
                </a:lnTo>
                <a:lnTo>
                  <a:pt x="3998156" y="657515"/>
                </a:lnTo>
                <a:lnTo>
                  <a:pt x="3948649" y="671465"/>
                </a:lnTo>
                <a:lnTo>
                  <a:pt x="3894660" y="683281"/>
                </a:lnTo>
                <a:lnTo>
                  <a:pt x="3836690" y="692782"/>
                </a:lnTo>
                <a:lnTo>
                  <a:pt x="3775237" y="699790"/>
                </a:lnTo>
                <a:lnTo>
                  <a:pt x="3710802" y="704126"/>
                </a:lnTo>
                <a:lnTo>
                  <a:pt x="3643883" y="705612"/>
                </a:lnTo>
                <a:lnTo>
                  <a:pt x="3576965" y="704126"/>
                </a:lnTo>
                <a:lnTo>
                  <a:pt x="3512530" y="699790"/>
                </a:lnTo>
                <a:lnTo>
                  <a:pt x="3451077" y="692782"/>
                </a:lnTo>
                <a:lnTo>
                  <a:pt x="3393107" y="683281"/>
                </a:lnTo>
                <a:lnTo>
                  <a:pt x="3339118" y="671465"/>
                </a:lnTo>
                <a:lnTo>
                  <a:pt x="3289611" y="657515"/>
                </a:lnTo>
                <a:lnTo>
                  <a:pt x="3245084" y="641608"/>
                </a:lnTo>
                <a:lnTo>
                  <a:pt x="3206037" y="623925"/>
                </a:lnTo>
                <a:lnTo>
                  <a:pt x="3172970" y="604643"/>
                </a:lnTo>
                <a:lnTo>
                  <a:pt x="3126771" y="562000"/>
                </a:lnTo>
                <a:lnTo>
                  <a:pt x="3110483" y="515112"/>
                </a:lnTo>
                <a:close/>
              </a:path>
              <a:path w="6644640" h="3549650">
                <a:moveTo>
                  <a:pt x="4207764" y="515112"/>
                </a:moveTo>
                <a:lnTo>
                  <a:pt x="4227185" y="454920"/>
                </a:lnTo>
                <a:lnTo>
                  <a:pt x="4281269" y="402628"/>
                </a:lnTo>
                <a:lnTo>
                  <a:pt x="4319349" y="380428"/>
                </a:lnTo>
                <a:lnTo>
                  <a:pt x="4363742" y="361383"/>
                </a:lnTo>
                <a:lnTo>
                  <a:pt x="4413664" y="345885"/>
                </a:lnTo>
                <a:lnTo>
                  <a:pt x="4468331" y="334329"/>
                </a:lnTo>
                <a:lnTo>
                  <a:pt x="4526959" y="327106"/>
                </a:lnTo>
                <a:lnTo>
                  <a:pt x="4588764" y="324612"/>
                </a:lnTo>
                <a:lnTo>
                  <a:pt x="4650568" y="327106"/>
                </a:lnTo>
                <a:lnTo>
                  <a:pt x="4709196" y="334329"/>
                </a:lnTo>
                <a:lnTo>
                  <a:pt x="4763863" y="345885"/>
                </a:lnTo>
                <a:lnTo>
                  <a:pt x="4813785" y="361383"/>
                </a:lnTo>
                <a:lnTo>
                  <a:pt x="4858178" y="380428"/>
                </a:lnTo>
                <a:lnTo>
                  <a:pt x="4896258" y="402628"/>
                </a:lnTo>
                <a:lnTo>
                  <a:pt x="4927240" y="427590"/>
                </a:lnTo>
                <a:lnTo>
                  <a:pt x="4964777" y="484225"/>
                </a:lnTo>
                <a:lnTo>
                  <a:pt x="4969764" y="515112"/>
                </a:lnTo>
                <a:lnTo>
                  <a:pt x="4964777" y="545998"/>
                </a:lnTo>
                <a:lnTo>
                  <a:pt x="4927240" y="602633"/>
                </a:lnTo>
                <a:lnTo>
                  <a:pt x="4896258" y="627595"/>
                </a:lnTo>
                <a:lnTo>
                  <a:pt x="4858178" y="649795"/>
                </a:lnTo>
                <a:lnTo>
                  <a:pt x="4813785" y="668840"/>
                </a:lnTo>
                <a:lnTo>
                  <a:pt x="4763863" y="684338"/>
                </a:lnTo>
                <a:lnTo>
                  <a:pt x="4709196" y="695894"/>
                </a:lnTo>
                <a:lnTo>
                  <a:pt x="4650568" y="703117"/>
                </a:lnTo>
                <a:lnTo>
                  <a:pt x="4588764" y="705612"/>
                </a:lnTo>
                <a:lnTo>
                  <a:pt x="4526959" y="703117"/>
                </a:lnTo>
                <a:lnTo>
                  <a:pt x="4468331" y="695894"/>
                </a:lnTo>
                <a:lnTo>
                  <a:pt x="4413664" y="684338"/>
                </a:lnTo>
                <a:lnTo>
                  <a:pt x="4363742" y="668840"/>
                </a:lnTo>
                <a:lnTo>
                  <a:pt x="4319349" y="649795"/>
                </a:lnTo>
                <a:lnTo>
                  <a:pt x="4281269" y="627595"/>
                </a:lnTo>
                <a:lnTo>
                  <a:pt x="4250287" y="602633"/>
                </a:lnTo>
                <a:lnTo>
                  <a:pt x="4212750" y="545998"/>
                </a:lnTo>
                <a:lnTo>
                  <a:pt x="4207764" y="515112"/>
                </a:lnTo>
                <a:close/>
              </a:path>
              <a:path w="6644640" h="3549650">
                <a:moveTo>
                  <a:pt x="4969764" y="515112"/>
                </a:moveTo>
                <a:lnTo>
                  <a:pt x="4984701" y="474261"/>
                </a:lnTo>
                <a:lnTo>
                  <a:pt x="5027405" y="436456"/>
                </a:lnTo>
                <a:lnTo>
                  <a:pt x="5094719" y="402628"/>
                </a:lnTo>
                <a:lnTo>
                  <a:pt x="5136617" y="387497"/>
                </a:lnTo>
                <a:lnTo>
                  <a:pt x="5183483" y="373710"/>
                </a:lnTo>
                <a:lnTo>
                  <a:pt x="5234921" y="361383"/>
                </a:lnTo>
                <a:lnTo>
                  <a:pt x="5290537" y="350632"/>
                </a:lnTo>
                <a:lnTo>
                  <a:pt x="5349936" y="341576"/>
                </a:lnTo>
                <a:lnTo>
                  <a:pt x="5412723" y="334329"/>
                </a:lnTo>
                <a:lnTo>
                  <a:pt x="5478503" y="329008"/>
                </a:lnTo>
                <a:lnTo>
                  <a:pt x="5546882" y="325730"/>
                </a:lnTo>
                <a:lnTo>
                  <a:pt x="5617464" y="324612"/>
                </a:lnTo>
                <a:lnTo>
                  <a:pt x="5688045" y="325730"/>
                </a:lnTo>
                <a:lnTo>
                  <a:pt x="5756424" y="329008"/>
                </a:lnTo>
                <a:lnTo>
                  <a:pt x="5822204" y="334329"/>
                </a:lnTo>
                <a:lnTo>
                  <a:pt x="5884991" y="341576"/>
                </a:lnTo>
                <a:lnTo>
                  <a:pt x="5944390" y="350632"/>
                </a:lnTo>
                <a:lnTo>
                  <a:pt x="6000006" y="361383"/>
                </a:lnTo>
                <a:lnTo>
                  <a:pt x="6051444" y="373710"/>
                </a:lnTo>
                <a:lnTo>
                  <a:pt x="6098310" y="387497"/>
                </a:lnTo>
                <a:lnTo>
                  <a:pt x="6140208" y="402628"/>
                </a:lnTo>
                <a:lnTo>
                  <a:pt x="6176743" y="418987"/>
                </a:lnTo>
                <a:lnTo>
                  <a:pt x="6232148" y="454920"/>
                </a:lnTo>
                <a:lnTo>
                  <a:pt x="6261363" y="494364"/>
                </a:lnTo>
                <a:lnTo>
                  <a:pt x="6265164" y="515112"/>
                </a:lnTo>
                <a:lnTo>
                  <a:pt x="6261363" y="535859"/>
                </a:lnTo>
                <a:lnTo>
                  <a:pt x="6232148" y="575303"/>
                </a:lnTo>
                <a:lnTo>
                  <a:pt x="6176743" y="611236"/>
                </a:lnTo>
                <a:lnTo>
                  <a:pt x="6140208" y="627595"/>
                </a:lnTo>
                <a:lnTo>
                  <a:pt x="6098310" y="642726"/>
                </a:lnTo>
                <a:lnTo>
                  <a:pt x="6051444" y="656513"/>
                </a:lnTo>
                <a:lnTo>
                  <a:pt x="6000006" y="668840"/>
                </a:lnTo>
                <a:lnTo>
                  <a:pt x="5944390" y="679591"/>
                </a:lnTo>
                <a:lnTo>
                  <a:pt x="5884991" y="688647"/>
                </a:lnTo>
                <a:lnTo>
                  <a:pt x="5822204" y="695894"/>
                </a:lnTo>
                <a:lnTo>
                  <a:pt x="5756424" y="701215"/>
                </a:lnTo>
                <a:lnTo>
                  <a:pt x="5688045" y="704493"/>
                </a:lnTo>
                <a:lnTo>
                  <a:pt x="5617464" y="705612"/>
                </a:lnTo>
                <a:lnTo>
                  <a:pt x="5546882" y="704493"/>
                </a:lnTo>
                <a:lnTo>
                  <a:pt x="5478503" y="701215"/>
                </a:lnTo>
                <a:lnTo>
                  <a:pt x="5412723" y="695894"/>
                </a:lnTo>
                <a:lnTo>
                  <a:pt x="5349936" y="688647"/>
                </a:lnTo>
                <a:lnTo>
                  <a:pt x="5290537" y="679591"/>
                </a:lnTo>
                <a:lnTo>
                  <a:pt x="5234921" y="668840"/>
                </a:lnTo>
                <a:lnTo>
                  <a:pt x="5183483" y="656513"/>
                </a:lnTo>
                <a:lnTo>
                  <a:pt x="5136617" y="642726"/>
                </a:lnTo>
                <a:lnTo>
                  <a:pt x="5094719" y="627595"/>
                </a:lnTo>
                <a:lnTo>
                  <a:pt x="5058184" y="611236"/>
                </a:lnTo>
                <a:lnTo>
                  <a:pt x="5002779" y="575303"/>
                </a:lnTo>
                <a:lnTo>
                  <a:pt x="4973564" y="535859"/>
                </a:lnTo>
                <a:lnTo>
                  <a:pt x="4969764" y="515112"/>
                </a:lnTo>
                <a:close/>
              </a:path>
              <a:path w="6644640" h="3549650">
                <a:moveTo>
                  <a:pt x="3810000" y="1124712"/>
                </a:moveTo>
                <a:lnTo>
                  <a:pt x="3826287" y="1077823"/>
                </a:lnTo>
                <a:lnTo>
                  <a:pt x="3872486" y="1035180"/>
                </a:lnTo>
                <a:lnTo>
                  <a:pt x="3905553" y="1015898"/>
                </a:lnTo>
                <a:lnTo>
                  <a:pt x="3944600" y="998215"/>
                </a:lnTo>
                <a:lnTo>
                  <a:pt x="3989127" y="982308"/>
                </a:lnTo>
                <a:lnTo>
                  <a:pt x="4038634" y="968358"/>
                </a:lnTo>
                <a:lnTo>
                  <a:pt x="4092623" y="956542"/>
                </a:lnTo>
                <a:lnTo>
                  <a:pt x="4150593" y="947041"/>
                </a:lnTo>
                <a:lnTo>
                  <a:pt x="4212046" y="940033"/>
                </a:lnTo>
                <a:lnTo>
                  <a:pt x="4276481" y="935697"/>
                </a:lnTo>
                <a:lnTo>
                  <a:pt x="4343400" y="934212"/>
                </a:lnTo>
                <a:lnTo>
                  <a:pt x="4410318" y="935697"/>
                </a:lnTo>
                <a:lnTo>
                  <a:pt x="4474753" y="940033"/>
                </a:lnTo>
                <a:lnTo>
                  <a:pt x="4536206" y="947041"/>
                </a:lnTo>
                <a:lnTo>
                  <a:pt x="4594176" y="956542"/>
                </a:lnTo>
                <a:lnTo>
                  <a:pt x="4648165" y="968358"/>
                </a:lnTo>
                <a:lnTo>
                  <a:pt x="4697672" y="982308"/>
                </a:lnTo>
                <a:lnTo>
                  <a:pt x="4742199" y="998215"/>
                </a:lnTo>
                <a:lnTo>
                  <a:pt x="4781246" y="1015898"/>
                </a:lnTo>
                <a:lnTo>
                  <a:pt x="4814313" y="1035180"/>
                </a:lnTo>
                <a:lnTo>
                  <a:pt x="4860512" y="1077823"/>
                </a:lnTo>
                <a:lnTo>
                  <a:pt x="4876800" y="1124712"/>
                </a:lnTo>
                <a:lnTo>
                  <a:pt x="4872644" y="1148597"/>
                </a:lnTo>
                <a:lnTo>
                  <a:pt x="4840902" y="1193541"/>
                </a:lnTo>
                <a:lnTo>
                  <a:pt x="4781246" y="1233525"/>
                </a:lnTo>
                <a:lnTo>
                  <a:pt x="4742199" y="1251208"/>
                </a:lnTo>
                <a:lnTo>
                  <a:pt x="4697672" y="1267115"/>
                </a:lnTo>
                <a:lnTo>
                  <a:pt x="4648165" y="1281065"/>
                </a:lnTo>
                <a:lnTo>
                  <a:pt x="4594176" y="1292881"/>
                </a:lnTo>
                <a:lnTo>
                  <a:pt x="4536206" y="1302382"/>
                </a:lnTo>
                <a:lnTo>
                  <a:pt x="4474753" y="1309390"/>
                </a:lnTo>
                <a:lnTo>
                  <a:pt x="4410318" y="1313726"/>
                </a:lnTo>
                <a:lnTo>
                  <a:pt x="4343400" y="1315212"/>
                </a:lnTo>
                <a:lnTo>
                  <a:pt x="4276481" y="1313726"/>
                </a:lnTo>
                <a:lnTo>
                  <a:pt x="4212046" y="1309390"/>
                </a:lnTo>
                <a:lnTo>
                  <a:pt x="4150593" y="1302382"/>
                </a:lnTo>
                <a:lnTo>
                  <a:pt x="4092623" y="1292881"/>
                </a:lnTo>
                <a:lnTo>
                  <a:pt x="4038634" y="1281065"/>
                </a:lnTo>
                <a:lnTo>
                  <a:pt x="3989127" y="1267115"/>
                </a:lnTo>
                <a:lnTo>
                  <a:pt x="3944600" y="1251208"/>
                </a:lnTo>
                <a:lnTo>
                  <a:pt x="3905553" y="1233525"/>
                </a:lnTo>
                <a:lnTo>
                  <a:pt x="3872486" y="1214243"/>
                </a:lnTo>
                <a:lnTo>
                  <a:pt x="3826287" y="1171600"/>
                </a:lnTo>
                <a:lnTo>
                  <a:pt x="3810000" y="1124712"/>
                </a:lnTo>
                <a:close/>
              </a:path>
              <a:path w="6644640" h="3549650">
                <a:moveTo>
                  <a:pt x="1828800" y="1150620"/>
                </a:moveTo>
                <a:lnTo>
                  <a:pt x="1848159" y="1095620"/>
                </a:lnTo>
                <a:lnTo>
                  <a:pt x="1902464" y="1046914"/>
                </a:lnTo>
                <a:lnTo>
                  <a:pt x="1940953" y="1025660"/>
                </a:lnTo>
                <a:lnTo>
                  <a:pt x="1986054" y="1006864"/>
                </a:lnTo>
                <a:lnTo>
                  <a:pt x="2037062" y="990824"/>
                </a:lnTo>
                <a:lnTo>
                  <a:pt x="2093268" y="977834"/>
                </a:lnTo>
                <a:lnTo>
                  <a:pt x="2153965" y="968189"/>
                </a:lnTo>
                <a:lnTo>
                  <a:pt x="2218444" y="962186"/>
                </a:lnTo>
                <a:lnTo>
                  <a:pt x="2286000" y="960119"/>
                </a:lnTo>
                <a:lnTo>
                  <a:pt x="2353555" y="962186"/>
                </a:lnTo>
                <a:lnTo>
                  <a:pt x="2418034" y="968189"/>
                </a:lnTo>
                <a:lnTo>
                  <a:pt x="2478731" y="977834"/>
                </a:lnTo>
                <a:lnTo>
                  <a:pt x="2534937" y="990824"/>
                </a:lnTo>
                <a:lnTo>
                  <a:pt x="2585945" y="1006864"/>
                </a:lnTo>
                <a:lnTo>
                  <a:pt x="2631046" y="1025660"/>
                </a:lnTo>
                <a:lnTo>
                  <a:pt x="2669535" y="1046914"/>
                </a:lnTo>
                <a:lnTo>
                  <a:pt x="2700702" y="1070333"/>
                </a:lnTo>
                <a:lnTo>
                  <a:pt x="2738242" y="1122481"/>
                </a:lnTo>
                <a:lnTo>
                  <a:pt x="2743200" y="1150620"/>
                </a:lnTo>
                <a:lnTo>
                  <a:pt x="2738242" y="1178758"/>
                </a:lnTo>
                <a:lnTo>
                  <a:pt x="2700702" y="1230906"/>
                </a:lnTo>
                <a:lnTo>
                  <a:pt x="2669535" y="1254325"/>
                </a:lnTo>
                <a:lnTo>
                  <a:pt x="2631046" y="1275579"/>
                </a:lnTo>
                <a:lnTo>
                  <a:pt x="2585945" y="1294375"/>
                </a:lnTo>
                <a:lnTo>
                  <a:pt x="2534937" y="1310415"/>
                </a:lnTo>
                <a:lnTo>
                  <a:pt x="2478731" y="1323405"/>
                </a:lnTo>
                <a:lnTo>
                  <a:pt x="2418034" y="1333050"/>
                </a:lnTo>
                <a:lnTo>
                  <a:pt x="2353555" y="1339053"/>
                </a:lnTo>
                <a:lnTo>
                  <a:pt x="2286000" y="1341120"/>
                </a:lnTo>
                <a:lnTo>
                  <a:pt x="2218444" y="1339053"/>
                </a:lnTo>
                <a:lnTo>
                  <a:pt x="2153965" y="1333050"/>
                </a:lnTo>
                <a:lnTo>
                  <a:pt x="2093268" y="1323405"/>
                </a:lnTo>
                <a:lnTo>
                  <a:pt x="2037062" y="1310415"/>
                </a:lnTo>
                <a:lnTo>
                  <a:pt x="1986054" y="1294375"/>
                </a:lnTo>
                <a:lnTo>
                  <a:pt x="1940953" y="1275579"/>
                </a:lnTo>
                <a:lnTo>
                  <a:pt x="1902464" y="1254325"/>
                </a:lnTo>
                <a:lnTo>
                  <a:pt x="1871297" y="1230906"/>
                </a:lnTo>
                <a:lnTo>
                  <a:pt x="1833757" y="1178758"/>
                </a:lnTo>
                <a:lnTo>
                  <a:pt x="1828800" y="1150620"/>
                </a:lnTo>
                <a:close/>
              </a:path>
              <a:path w="6644640" h="3549650">
                <a:moveTo>
                  <a:pt x="5806440" y="1171956"/>
                </a:moveTo>
                <a:lnTo>
                  <a:pt x="5824179" y="1116956"/>
                </a:lnTo>
                <a:lnTo>
                  <a:pt x="5873944" y="1068250"/>
                </a:lnTo>
                <a:lnTo>
                  <a:pt x="5909218" y="1046996"/>
                </a:lnTo>
                <a:lnTo>
                  <a:pt x="5950555" y="1028200"/>
                </a:lnTo>
                <a:lnTo>
                  <a:pt x="5997309" y="1012160"/>
                </a:lnTo>
                <a:lnTo>
                  <a:pt x="6048832" y="999170"/>
                </a:lnTo>
                <a:lnTo>
                  <a:pt x="6104477" y="989525"/>
                </a:lnTo>
                <a:lnTo>
                  <a:pt x="6163595" y="983522"/>
                </a:lnTo>
                <a:lnTo>
                  <a:pt x="6225540" y="981455"/>
                </a:lnTo>
                <a:lnTo>
                  <a:pt x="6287484" y="983522"/>
                </a:lnTo>
                <a:lnTo>
                  <a:pt x="6346602" y="989525"/>
                </a:lnTo>
                <a:lnTo>
                  <a:pt x="6402247" y="999170"/>
                </a:lnTo>
                <a:lnTo>
                  <a:pt x="6453770" y="1012160"/>
                </a:lnTo>
                <a:lnTo>
                  <a:pt x="6500524" y="1028200"/>
                </a:lnTo>
                <a:lnTo>
                  <a:pt x="6541861" y="1046996"/>
                </a:lnTo>
                <a:lnTo>
                  <a:pt x="6577135" y="1068250"/>
                </a:lnTo>
                <a:lnTo>
                  <a:pt x="6626900" y="1116956"/>
                </a:lnTo>
                <a:lnTo>
                  <a:pt x="6644640" y="1171956"/>
                </a:lnTo>
                <a:lnTo>
                  <a:pt x="6640097" y="1200094"/>
                </a:lnTo>
                <a:lnTo>
                  <a:pt x="6605697" y="1252242"/>
                </a:lnTo>
                <a:lnTo>
                  <a:pt x="6541861" y="1296915"/>
                </a:lnTo>
                <a:lnTo>
                  <a:pt x="6500524" y="1315711"/>
                </a:lnTo>
                <a:lnTo>
                  <a:pt x="6453770" y="1331751"/>
                </a:lnTo>
                <a:lnTo>
                  <a:pt x="6402247" y="1344741"/>
                </a:lnTo>
                <a:lnTo>
                  <a:pt x="6346602" y="1354386"/>
                </a:lnTo>
                <a:lnTo>
                  <a:pt x="6287484" y="1360389"/>
                </a:lnTo>
                <a:lnTo>
                  <a:pt x="6225540" y="1362456"/>
                </a:lnTo>
                <a:lnTo>
                  <a:pt x="6163595" y="1360389"/>
                </a:lnTo>
                <a:lnTo>
                  <a:pt x="6104477" y="1354386"/>
                </a:lnTo>
                <a:lnTo>
                  <a:pt x="6048832" y="1344741"/>
                </a:lnTo>
                <a:lnTo>
                  <a:pt x="5997309" y="1331751"/>
                </a:lnTo>
                <a:lnTo>
                  <a:pt x="5950555" y="1315711"/>
                </a:lnTo>
                <a:lnTo>
                  <a:pt x="5909218" y="1296915"/>
                </a:lnTo>
                <a:lnTo>
                  <a:pt x="5873944" y="1275661"/>
                </a:lnTo>
                <a:lnTo>
                  <a:pt x="5824179" y="1226955"/>
                </a:lnTo>
                <a:lnTo>
                  <a:pt x="5806440" y="1171956"/>
                </a:lnTo>
                <a:close/>
              </a:path>
              <a:path w="6644640" h="3549650">
                <a:moveTo>
                  <a:pt x="804672" y="1475232"/>
                </a:moveTo>
                <a:lnTo>
                  <a:pt x="823748" y="1408782"/>
                </a:lnTo>
                <a:lnTo>
                  <a:pt x="876377" y="1352517"/>
                </a:lnTo>
                <a:lnTo>
                  <a:pt x="913118" y="1329553"/>
                </a:lnTo>
                <a:lnTo>
                  <a:pt x="955660" y="1310752"/>
                </a:lnTo>
                <a:lnTo>
                  <a:pt x="1003142" y="1296656"/>
                </a:lnTo>
                <a:lnTo>
                  <a:pt x="1054699" y="1287802"/>
                </a:lnTo>
                <a:lnTo>
                  <a:pt x="1109472" y="1284732"/>
                </a:lnTo>
                <a:lnTo>
                  <a:pt x="1164244" y="1287802"/>
                </a:lnTo>
                <a:lnTo>
                  <a:pt x="1215801" y="1296656"/>
                </a:lnTo>
                <a:lnTo>
                  <a:pt x="1263283" y="1310752"/>
                </a:lnTo>
                <a:lnTo>
                  <a:pt x="1305825" y="1329553"/>
                </a:lnTo>
                <a:lnTo>
                  <a:pt x="1342566" y="1352517"/>
                </a:lnTo>
                <a:lnTo>
                  <a:pt x="1372644" y="1379107"/>
                </a:lnTo>
                <a:lnTo>
                  <a:pt x="1409359" y="1441003"/>
                </a:lnTo>
                <a:lnTo>
                  <a:pt x="1414272" y="1475232"/>
                </a:lnTo>
                <a:lnTo>
                  <a:pt x="1409359" y="1509460"/>
                </a:lnTo>
                <a:lnTo>
                  <a:pt x="1372644" y="1571356"/>
                </a:lnTo>
                <a:lnTo>
                  <a:pt x="1342566" y="1597946"/>
                </a:lnTo>
                <a:lnTo>
                  <a:pt x="1305825" y="1620910"/>
                </a:lnTo>
                <a:lnTo>
                  <a:pt x="1263283" y="1639711"/>
                </a:lnTo>
                <a:lnTo>
                  <a:pt x="1215801" y="1653807"/>
                </a:lnTo>
                <a:lnTo>
                  <a:pt x="1164244" y="1662661"/>
                </a:lnTo>
                <a:lnTo>
                  <a:pt x="1109472" y="1665732"/>
                </a:lnTo>
                <a:lnTo>
                  <a:pt x="1054699" y="1662661"/>
                </a:lnTo>
                <a:lnTo>
                  <a:pt x="1003142" y="1653807"/>
                </a:lnTo>
                <a:lnTo>
                  <a:pt x="955660" y="1639711"/>
                </a:lnTo>
                <a:lnTo>
                  <a:pt x="913118" y="1620910"/>
                </a:lnTo>
                <a:lnTo>
                  <a:pt x="876377" y="1597946"/>
                </a:lnTo>
                <a:lnTo>
                  <a:pt x="846299" y="1571356"/>
                </a:lnTo>
                <a:lnTo>
                  <a:pt x="809584" y="1509460"/>
                </a:lnTo>
                <a:lnTo>
                  <a:pt x="804672" y="1475232"/>
                </a:lnTo>
                <a:close/>
              </a:path>
              <a:path w="6644640" h="3549650">
                <a:moveTo>
                  <a:pt x="1597152" y="1442465"/>
                </a:moveTo>
                <a:lnTo>
                  <a:pt x="1619779" y="1377493"/>
                </a:lnTo>
                <a:lnTo>
                  <a:pt x="1646330" y="1349146"/>
                </a:lnTo>
                <a:lnTo>
                  <a:pt x="1681495" y="1324451"/>
                </a:lnTo>
                <a:lnTo>
                  <a:pt x="1724120" y="1304078"/>
                </a:lnTo>
                <a:lnTo>
                  <a:pt x="1773048" y="1288696"/>
                </a:lnTo>
                <a:lnTo>
                  <a:pt x="1827123" y="1278976"/>
                </a:lnTo>
                <a:lnTo>
                  <a:pt x="1885188" y="1275588"/>
                </a:lnTo>
                <a:lnTo>
                  <a:pt x="1943252" y="1278976"/>
                </a:lnTo>
                <a:lnTo>
                  <a:pt x="1997327" y="1288696"/>
                </a:lnTo>
                <a:lnTo>
                  <a:pt x="2046255" y="1304078"/>
                </a:lnTo>
                <a:lnTo>
                  <a:pt x="2088880" y="1324451"/>
                </a:lnTo>
                <a:lnTo>
                  <a:pt x="2124045" y="1349146"/>
                </a:lnTo>
                <a:lnTo>
                  <a:pt x="2150596" y="1377493"/>
                </a:lnTo>
                <a:lnTo>
                  <a:pt x="2173224" y="1442465"/>
                </a:lnTo>
                <a:lnTo>
                  <a:pt x="2167374" y="1476108"/>
                </a:lnTo>
                <a:lnTo>
                  <a:pt x="2124045" y="1535785"/>
                </a:lnTo>
                <a:lnTo>
                  <a:pt x="2088880" y="1560480"/>
                </a:lnTo>
                <a:lnTo>
                  <a:pt x="2046255" y="1580853"/>
                </a:lnTo>
                <a:lnTo>
                  <a:pt x="1997327" y="1596235"/>
                </a:lnTo>
                <a:lnTo>
                  <a:pt x="1943252" y="1605955"/>
                </a:lnTo>
                <a:lnTo>
                  <a:pt x="1885188" y="1609344"/>
                </a:lnTo>
                <a:lnTo>
                  <a:pt x="1827123" y="1605955"/>
                </a:lnTo>
                <a:lnTo>
                  <a:pt x="1773048" y="1596235"/>
                </a:lnTo>
                <a:lnTo>
                  <a:pt x="1724120" y="1580853"/>
                </a:lnTo>
                <a:lnTo>
                  <a:pt x="1681495" y="1560480"/>
                </a:lnTo>
                <a:lnTo>
                  <a:pt x="1646330" y="1535785"/>
                </a:lnTo>
                <a:lnTo>
                  <a:pt x="1619779" y="1507438"/>
                </a:lnTo>
                <a:lnTo>
                  <a:pt x="1597152" y="1442465"/>
                </a:lnTo>
                <a:close/>
              </a:path>
              <a:path w="6644640" h="3549650">
                <a:moveTo>
                  <a:pt x="15239" y="1801367"/>
                </a:moveTo>
                <a:lnTo>
                  <a:pt x="34316" y="1734918"/>
                </a:lnTo>
                <a:lnTo>
                  <a:pt x="86945" y="1678653"/>
                </a:lnTo>
                <a:lnTo>
                  <a:pt x="123686" y="1655689"/>
                </a:lnTo>
                <a:lnTo>
                  <a:pt x="166228" y="1636888"/>
                </a:lnTo>
                <a:lnTo>
                  <a:pt x="213710" y="1622792"/>
                </a:lnTo>
                <a:lnTo>
                  <a:pt x="265267" y="1613938"/>
                </a:lnTo>
                <a:lnTo>
                  <a:pt x="320039" y="1610867"/>
                </a:lnTo>
                <a:lnTo>
                  <a:pt x="374812" y="1613938"/>
                </a:lnTo>
                <a:lnTo>
                  <a:pt x="426369" y="1622792"/>
                </a:lnTo>
                <a:lnTo>
                  <a:pt x="473851" y="1636888"/>
                </a:lnTo>
                <a:lnTo>
                  <a:pt x="516393" y="1655689"/>
                </a:lnTo>
                <a:lnTo>
                  <a:pt x="553134" y="1678653"/>
                </a:lnTo>
                <a:lnTo>
                  <a:pt x="583212" y="1705243"/>
                </a:lnTo>
                <a:lnTo>
                  <a:pt x="619927" y="1767139"/>
                </a:lnTo>
                <a:lnTo>
                  <a:pt x="624840" y="1801367"/>
                </a:lnTo>
                <a:lnTo>
                  <a:pt x="619927" y="1835596"/>
                </a:lnTo>
                <a:lnTo>
                  <a:pt x="583212" y="1897492"/>
                </a:lnTo>
                <a:lnTo>
                  <a:pt x="553134" y="1924082"/>
                </a:lnTo>
                <a:lnTo>
                  <a:pt x="516393" y="1947046"/>
                </a:lnTo>
                <a:lnTo>
                  <a:pt x="473851" y="1965847"/>
                </a:lnTo>
                <a:lnTo>
                  <a:pt x="426369" y="1979943"/>
                </a:lnTo>
                <a:lnTo>
                  <a:pt x="374812" y="1988797"/>
                </a:lnTo>
                <a:lnTo>
                  <a:pt x="320039" y="1991867"/>
                </a:lnTo>
                <a:lnTo>
                  <a:pt x="265267" y="1988797"/>
                </a:lnTo>
                <a:lnTo>
                  <a:pt x="213710" y="1979943"/>
                </a:lnTo>
                <a:lnTo>
                  <a:pt x="166228" y="1965847"/>
                </a:lnTo>
                <a:lnTo>
                  <a:pt x="123686" y="1947046"/>
                </a:lnTo>
                <a:lnTo>
                  <a:pt x="86945" y="1924082"/>
                </a:lnTo>
                <a:lnTo>
                  <a:pt x="56867" y="1897492"/>
                </a:lnTo>
                <a:lnTo>
                  <a:pt x="20152" y="1835596"/>
                </a:lnTo>
                <a:lnTo>
                  <a:pt x="15239" y="1801367"/>
                </a:lnTo>
                <a:close/>
              </a:path>
              <a:path w="6644640" h="3549650">
                <a:moveTo>
                  <a:pt x="1295399" y="1801367"/>
                </a:moveTo>
                <a:lnTo>
                  <a:pt x="1311687" y="1754479"/>
                </a:lnTo>
                <a:lnTo>
                  <a:pt x="1357886" y="1711836"/>
                </a:lnTo>
                <a:lnTo>
                  <a:pt x="1390953" y="1692554"/>
                </a:lnTo>
                <a:lnTo>
                  <a:pt x="1430000" y="1674871"/>
                </a:lnTo>
                <a:lnTo>
                  <a:pt x="1474527" y="1658964"/>
                </a:lnTo>
                <a:lnTo>
                  <a:pt x="1524034" y="1645014"/>
                </a:lnTo>
                <a:lnTo>
                  <a:pt x="1578023" y="1633198"/>
                </a:lnTo>
                <a:lnTo>
                  <a:pt x="1635993" y="1623697"/>
                </a:lnTo>
                <a:lnTo>
                  <a:pt x="1697446" y="1616689"/>
                </a:lnTo>
                <a:lnTo>
                  <a:pt x="1761881" y="1612353"/>
                </a:lnTo>
                <a:lnTo>
                  <a:pt x="1828800" y="1610867"/>
                </a:lnTo>
                <a:lnTo>
                  <a:pt x="1895718" y="1612353"/>
                </a:lnTo>
                <a:lnTo>
                  <a:pt x="1960153" y="1616689"/>
                </a:lnTo>
                <a:lnTo>
                  <a:pt x="2021606" y="1623697"/>
                </a:lnTo>
                <a:lnTo>
                  <a:pt x="2079576" y="1633198"/>
                </a:lnTo>
                <a:lnTo>
                  <a:pt x="2133565" y="1645014"/>
                </a:lnTo>
                <a:lnTo>
                  <a:pt x="2183072" y="1658964"/>
                </a:lnTo>
                <a:lnTo>
                  <a:pt x="2227599" y="1674871"/>
                </a:lnTo>
                <a:lnTo>
                  <a:pt x="2266646" y="1692554"/>
                </a:lnTo>
                <a:lnTo>
                  <a:pt x="2299713" y="1711836"/>
                </a:lnTo>
                <a:lnTo>
                  <a:pt x="2345912" y="1754479"/>
                </a:lnTo>
                <a:lnTo>
                  <a:pt x="2362200" y="1801367"/>
                </a:lnTo>
                <a:lnTo>
                  <a:pt x="2358044" y="1825253"/>
                </a:lnTo>
                <a:lnTo>
                  <a:pt x="2326302" y="1870197"/>
                </a:lnTo>
                <a:lnTo>
                  <a:pt x="2266646" y="1910181"/>
                </a:lnTo>
                <a:lnTo>
                  <a:pt x="2227599" y="1927864"/>
                </a:lnTo>
                <a:lnTo>
                  <a:pt x="2183072" y="1943771"/>
                </a:lnTo>
                <a:lnTo>
                  <a:pt x="2133565" y="1957721"/>
                </a:lnTo>
                <a:lnTo>
                  <a:pt x="2079576" y="1969537"/>
                </a:lnTo>
                <a:lnTo>
                  <a:pt x="2021606" y="1979038"/>
                </a:lnTo>
                <a:lnTo>
                  <a:pt x="1960153" y="1986046"/>
                </a:lnTo>
                <a:lnTo>
                  <a:pt x="1895718" y="1990382"/>
                </a:lnTo>
                <a:lnTo>
                  <a:pt x="1828800" y="1991867"/>
                </a:lnTo>
                <a:lnTo>
                  <a:pt x="1761881" y="1990382"/>
                </a:lnTo>
                <a:lnTo>
                  <a:pt x="1697446" y="1986046"/>
                </a:lnTo>
                <a:lnTo>
                  <a:pt x="1635993" y="1979038"/>
                </a:lnTo>
                <a:lnTo>
                  <a:pt x="1578023" y="1969537"/>
                </a:lnTo>
                <a:lnTo>
                  <a:pt x="1524034" y="1957721"/>
                </a:lnTo>
                <a:lnTo>
                  <a:pt x="1474527" y="1943771"/>
                </a:lnTo>
                <a:lnTo>
                  <a:pt x="1430000" y="1927864"/>
                </a:lnTo>
                <a:lnTo>
                  <a:pt x="1390953" y="1910181"/>
                </a:lnTo>
                <a:lnTo>
                  <a:pt x="1357886" y="1890899"/>
                </a:lnTo>
                <a:lnTo>
                  <a:pt x="1311687" y="1848256"/>
                </a:lnTo>
                <a:lnTo>
                  <a:pt x="1295399" y="1801367"/>
                </a:lnTo>
                <a:close/>
              </a:path>
              <a:path w="6644640" h="3549650">
                <a:moveTo>
                  <a:pt x="3025140" y="1801367"/>
                </a:moveTo>
                <a:lnTo>
                  <a:pt x="3041239" y="1757705"/>
                </a:lnTo>
                <a:lnTo>
                  <a:pt x="3087099" y="1717614"/>
                </a:lnTo>
                <a:lnTo>
                  <a:pt x="3159060" y="1682242"/>
                </a:lnTo>
                <a:lnTo>
                  <a:pt x="3203686" y="1666684"/>
                </a:lnTo>
                <a:lnTo>
                  <a:pt x="3253464" y="1652735"/>
                </a:lnTo>
                <a:lnTo>
                  <a:pt x="3307938" y="1640539"/>
                </a:lnTo>
                <a:lnTo>
                  <a:pt x="3366651" y="1630240"/>
                </a:lnTo>
                <a:lnTo>
                  <a:pt x="3429145" y="1621979"/>
                </a:lnTo>
                <a:lnTo>
                  <a:pt x="3494962" y="1615902"/>
                </a:lnTo>
                <a:lnTo>
                  <a:pt x="3563646" y="1612150"/>
                </a:lnTo>
                <a:lnTo>
                  <a:pt x="3634740" y="1610867"/>
                </a:lnTo>
                <a:lnTo>
                  <a:pt x="3705833" y="1612150"/>
                </a:lnTo>
                <a:lnTo>
                  <a:pt x="3774517" y="1615902"/>
                </a:lnTo>
                <a:lnTo>
                  <a:pt x="3840334" y="1621979"/>
                </a:lnTo>
                <a:lnTo>
                  <a:pt x="3902828" y="1630240"/>
                </a:lnTo>
                <a:lnTo>
                  <a:pt x="3961541" y="1640539"/>
                </a:lnTo>
                <a:lnTo>
                  <a:pt x="4016015" y="1652735"/>
                </a:lnTo>
                <a:lnTo>
                  <a:pt x="4065793" y="1666684"/>
                </a:lnTo>
                <a:lnTo>
                  <a:pt x="4110419" y="1682242"/>
                </a:lnTo>
                <a:lnTo>
                  <a:pt x="4149433" y="1699267"/>
                </a:lnTo>
                <a:lnTo>
                  <a:pt x="4208801" y="1737141"/>
                </a:lnTo>
                <a:lnTo>
                  <a:pt x="4240238" y="1779161"/>
                </a:lnTo>
                <a:lnTo>
                  <a:pt x="4244340" y="1801367"/>
                </a:lnTo>
                <a:lnTo>
                  <a:pt x="4240238" y="1823574"/>
                </a:lnTo>
                <a:lnTo>
                  <a:pt x="4208801" y="1865594"/>
                </a:lnTo>
                <a:lnTo>
                  <a:pt x="4149433" y="1903468"/>
                </a:lnTo>
                <a:lnTo>
                  <a:pt x="4110419" y="1920493"/>
                </a:lnTo>
                <a:lnTo>
                  <a:pt x="4065793" y="1936051"/>
                </a:lnTo>
                <a:lnTo>
                  <a:pt x="4016015" y="1950000"/>
                </a:lnTo>
                <a:lnTo>
                  <a:pt x="3961541" y="1962196"/>
                </a:lnTo>
                <a:lnTo>
                  <a:pt x="3902828" y="1972495"/>
                </a:lnTo>
                <a:lnTo>
                  <a:pt x="3840334" y="1980756"/>
                </a:lnTo>
                <a:lnTo>
                  <a:pt x="3774517" y="1986833"/>
                </a:lnTo>
                <a:lnTo>
                  <a:pt x="3705833" y="1990585"/>
                </a:lnTo>
                <a:lnTo>
                  <a:pt x="3634740" y="1991867"/>
                </a:lnTo>
                <a:lnTo>
                  <a:pt x="3563646" y="1990585"/>
                </a:lnTo>
                <a:lnTo>
                  <a:pt x="3494962" y="1986833"/>
                </a:lnTo>
                <a:lnTo>
                  <a:pt x="3429145" y="1980756"/>
                </a:lnTo>
                <a:lnTo>
                  <a:pt x="3366651" y="1972495"/>
                </a:lnTo>
                <a:lnTo>
                  <a:pt x="3307938" y="1962196"/>
                </a:lnTo>
                <a:lnTo>
                  <a:pt x="3253464" y="1950000"/>
                </a:lnTo>
                <a:lnTo>
                  <a:pt x="3203686" y="1936051"/>
                </a:lnTo>
                <a:lnTo>
                  <a:pt x="3159060" y="1920493"/>
                </a:lnTo>
                <a:lnTo>
                  <a:pt x="3120046" y="1903468"/>
                </a:lnTo>
                <a:lnTo>
                  <a:pt x="3060678" y="1865594"/>
                </a:lnTo>
                <a:lnTo>
                  <a:pt x="3029241" y="1823574"/>
                </a:lnTo>
                <a:lnTo>
                  <a:pt x="3025140" y="1801367"/>
                </a:lnTo>
                <a:close/>
              </a:path>
              <a:path w="6644640" h="3549650">
                <a:moveTo>
                  <a:pt x="1752600" y="2724912"/>
                </a:moveTo>
                <a:lnTo>
                  <a:pt x="1767695" y="2681249"/>
                </a:lnTo>
                <a:lnTo>
                  <a:pt x="1810694" y="2641158"/>
                </a:lnTo>
                <a:lnTo>
                  <a:pt x="1878163" y="2605786"/>
                </a:lnTo>
                <a:lnTo>
                  <a:pt x="1920001" y="2590228"/>
                </a:lnTo>
                <a:lnTo>
                  <a:pt x="1966670" y="2576279"/>
                </a:lnTo>
                <a:lnTo>
                  <a:pt x="2017741" y="2564083"/>
                </a:lnTo>
                <a:lnTo>
                  <a:pt x="2072784" y="2553784"/>
                </a:lnTo>
                <a:lnTo>
                  <a:pt x="2131370" y="2545523"/>
                </a:lnTo>
                <a:lnTo>
                  <a:pt x="2193071" y="2539446"/>
                </a:lnTo>
                <a:lnTo>
                  <a:pt x="2257457" y="2535694"/>
                </a:lnTo>
                <a:lnTo>
                  <a:pt x="2324100" y="2534412"/>
                </a:lnTo>
                <a:lnTo>
                  <a:pt x="2390742" y="2535694"/>
                </a:lnTo>
                <a:lnTo>
                  <a:pt x="2455128" y="2539446"/>
                </a:lnTo>
                <a:lnTo>
                  <a:pt x="2516829" y="2545523"/>
                </a:lnTo>
                <a:lnTo>
                  <a:pt x="2575415" y="2553784"/>
                </a:lnTo>
                <a:lnTo>
                  <a:pt x="2630458" y="2564083"/>
                </a:lnTo>
                <a:lnTo>
                  <a:pt x="2681529" y="2576279"/>
                </a:lnTo>
                <a:lnTo>
                  <a:pt x="2728198" y="2590228"/>
                </a:lnTo>
                <a:lnTo>
                  <a:pt x="2770036" y="2605786"/>
                </a:lnTo>
                <a:lnTo>
                  <a:pt x="2806615" y="2622811"/>
                </a:lnTo>
                <a:lnTo>
                  <a:pt x="2862278" y="2660685"/>
                </a:lnTo>
                <a:lnTo>
                  <a:pt x="2891754" y="2702705"/>
                </a:lnTo>
                <a:lnTo>
                  <a:pt x="2895600" y="2724912"/>
                </a:lnTo>
                <a:lnTo>
                  <a:pt x="2891754" y="2747118"/>
                </a:lnTo>
                <a:lnTo>
                  <a:pt x="2862278" y="2789138"/>
                </a:lnTo>
                <a:lnTo>
                  <a:pt x="2806615" y="2827012"/>
                </a:lnTo>
                <a:lnTo>
                  <a:pt x="2770036" y="2844037"/>
                </a:lnTo>
                <a:lnTo>
                  <a:pt x="2728198" y="2859595"/>
                </a:lnTo>
                <a:lnTo>
                  <a:pt x="2681529" y="2873544"/>
                </a:lnTo>
                <a:lnTo>
                  <a:pt x="2630458" y="2885740"/>
                </a:lnTo>
                <a:lnTo>
                  <a:pt x="2575415" y="2896039"/>
                </a:lnTo>
                <a:lnTo>
                  <a:pt x="2516829" y="2904300"/>
                </a:lnTo>
                <a:lnTo>
                  <a:pt x="2455128" y="2910377"/>
                </a:lnTo>
                <a:lnTo>
                  <a:pt x="2390742" y="2914129"/>
                </a:lnTo>
                <a:lnTo>
                  <a:pt x="2324100" y="2915412"/>
                </a:lnTo>
                <a:lnTo>
                  <a:pt x="2257457" y="2914129"/>
                </a:lnTo>
                <a:lnTo>
                  <a:pt x="2193071" y="2910377"/>
                </a:lnTo>
                <a:lnTo>
                  <a:pt x="2131370" y="2904300"/>
                </a:lnTo>
                <a:lnTo>
                  <a:pt x="2072784" y="2896039"/>
                </a:lnTo>
                <a:lnTo>
                  <a:pt x="2017741" y="2885740"/>
                </a:lnTo>
                <a:lnTo>
                  <a:pt x="1966670" y="2873544"/>
                </a:lnTo>
                <a:lnTo>
                  <a:pt x="1920001" y="2859595"/>
                </a:lnTo>
                <a:lnTo>
                  <a:pt x="1878163" y="2844037"/>
                </a:lnTo>
                <a:lnTo>
                  <a:pt x="1841584" y="2827012"/>
                </a:lnTo>
                <a:lnTo>
                  <a:pt x="1785921" y="2789138"/>
                </a:lnTo>
                <a:lnTo>
                  <a:pt x="1756445" y="2747118"/>
                </a:lnTo>
                <a:lnTo>
                  <a:pt x="1752600" y="2724912"/>
                </a:lnTo>
                <a:close/>
              </a:path>
              <a:path w="6644640" h="3549650">
                <a:moveTo>
                  <a:pt x="3048000" y="2724912"/>
                </a:moveTo>
                <a:lnTo>
                  <a:pt x="3063095" y="2681249"/>
                </a:lnTo>
                <a:lnTo>
                  <a:pt x="3106094" y="2641158"/>
                </a:lnTo>
                <a:lnTo>
                  <a:pt x="3173563" y="2605786"/>
                </a:lnTo>
                <a:lnTo>
                  <a:pt x="3215401" y="2590228"/>
                </a:lnTo>
                <a:lnTo>
                  <a:pt x="3262070" y="2576279"/>
                </a:lnTo>
                <a:lnTo>
                  <a:pt x="3313141" y="2564083"/>
                </a:lnTo>
                <a:lnTo>
                  <a:pt x="3368184" y="2553784"/>
                </a:lnTo>
                <a:lnTo>
                  <a:pt x="3426770" y="2545523"/>
                </a:lnTo>
                <a:lnTo>
                  <a:pt x="3488471" y="2539446"/>
                </a:lnTo>
                <a:lnTo>
                  <a:pt x="3552857" y="2535694"/>
                </a:lnTo>
                <a:lnTo>
                  <a:pt x="3619500" y="2534412"/>
                </a:lnTo>
                <a:lnTo>
                  <a:pt x="3686142" y="2535694"/>
                </a:lnTo>
                <a:lnTo>
                  <a:pt x="3750528" y="2539446"/>
                </a:lnTo>
                <a:lnTo>
                  <a:pt x="3812229" y="2545523"/>
                </a:lnTo>
                <a:lnTo>
                  <a:pt x="3870815" y="2553784"/>
                </a:lnTo>
                <a:lnTo>
                  <a:pt x="3925858" y="2564083"/>
                </a:lnTo>
                <a:lnTo>
                  <a:pt x="3976929" y="2576279"/>
                </a:lnTo>
                <a:lnTo>
                  <a:pt x="4023598" y="2590228"/>
                </a:lnTo>
                <a:lnTo>
                  <a:pt x="4065436" y="2605786"/>
                </a:lnTo>
                <a:lnTo>
                  <a:pt x="4102015" y="2622811"/>
                </a:lnTo>
                <a:lnTo>
                  <a:pt x="4157678" y="2660685"/>
                </a:lnTo>
                <a:lnTo>
                  <a:pt x="4187154" y="2702705"/>
                </a:lnTo>
                <a:lnTo>
                  <a:pt x="4191000" y="2724912"/>
                </a:lnTo>
                <a:lnTo>
                  <a:pt x="4187154" y="2747118"/>
                </a:lnTo>
                <a:lnTo>
                  <a:pt x="4157678" y="2789138"/>
                </a:lnTo>
                <a:lnTo>
                  <a:pt x="4102015" y="2827012"/>
                </a:lnTo>
                <a:lnTo>
                  <a:pt x="4065436" y="2844037"/>
                </a:lnTo>
                <a:lnTo>
                  <a:pt x="4023598" y="2859595"/>
                </a:lnTo>
                <a:lnTo>
                  <a:pt x="3976929" y="2873544"/>
                </a:lnTo>
                <a:lnTo>
                  <a:pt x="3925858" y="2885740"/>
                </a:lnTo>
                <a:lnTo>
                  <a:pt x="3870815" y="2896039"/>
                </a:lnTo>
                <a:lnTo>
                  <a:pt x="3812229" y="2904300"/>
                </a:lnTo>
                <a:lnTo>
                  <a:pt x="3750528" y="2910377"/>
                </a:lnTo>
                <a:lnTo>
                  <a:pt x="3686142" y="2914129"/>
                </a:lnTo>
                <a:lnTo>
                  <a:pt x="3619500" y="2915412"/>
                </a:lnTo>
                <a:lnTo>
                  <a:pt x="3552857" y="2914129"/>
                </a:lnTo>
                <a:lnTo>
                  <a:pt x="3488471" y="2910377"/>
                </a:lnTo>
                <a:lnTo>
                  <a:pt x="3426770" y="2904300"/>
                </a:lnTo>
                <a:lnTo>
                  <a:pt x="3368184" y="2896039"/>
                </a:lnTo>
                <a:lnTo>
                  <a:pt x="3313141" y="2885740"/>
                </a:lnTo>
                <a:lnTo>
                  <a:pt x="3262070" y="2873544"/>
                </a:lnTo>
                <a:lnTo>
                  <a:pt x="3215401" y="2859595"/>
                </a:lnTo>
                <a:lnTo>
                  <a:pt x="3173563" y="2844037"/>
                </a:lnTo>
                <a:lnTo>
                  <a:pt x="3136984" y="2827012"/>
                </a:lnTo>
                <a:lnTo>
                  <a:pt x="3081321" y="2789138"/>
                </a:lnTo>
                <a:lnTo>
                  <a:pt x="3051845" y="2747118"/>
                </a:lnTo>
                <a:lnTo>
                  <a:pt x="3048000" y="2724912"/>
                </a:lnTo>
                <a:close/>
              </a:path>
              <a:path w="6644640" h="3549650">
                <a:moveTo>
                  <a:pt x="5300471" y="2724912"/>
                </a:moveTo>
                <a:lnTo>
                  <a:pt x="5315567" y="2681249"/>
                </a:lnTo>
                <a:lnTo>
                  <a:pt x="5358566" y="2641158"/>
                </a:lnTo>
                <a:lnTo>
                  <a:pt x="5426035" y="2605786"/>
                </a:lnTo>
                <a:lnTo>
                  <a:pt x="5467873" y="2590228"/>
                </a:lnTo>
                <a:lnTo>
                  <a:pt x="5514542" y="2576279"/>
                </a:lnTo>
                <a:lnTo>
                  <a:pt x="5565613" y="2564083"/>
                </a:lnTo>
                <a:lnTo>
                  <a:pt x="5620656" y="2553784"/>
                </a:lnTo>
                <a:lnTo>
                  <a:pt x="5679242" y="2545523"/>
                </a:lnTo>
                <a:lnTo>
                  <a:pt x="5740943" y="2539446"/>
                </a:lnTo>
                <a:lnTo>
                  <a:pt x="5805329" y="2535694"/>
                </a:lnTo>
                <a:lnTo>
                  <a:pt x="5871971" y="2534412"/>
                </a:lnTo>
                <a:lnTo>
                  <a:pt x="5938614" y="2535694"/>
                </a:lnTo>
                <a:lnTo>
                  <a:pt x="6003000" y="2539446"/>
                </a:lnTo>
                <a:lnTo>
                  <a:pt x="6064701" y="2545523"/>
                </a:lnTo>
                <a:lnTo>
                  <a:pt x="6123287" y="2553784"/>
                </a:lnTo>
                <a:lnTo>
                  <a:pt x="6178330" y="2564083"/>
                </a:lnTo>
                <a:lnTo>
                  <a:pt x="6229401" y="2576279"/>
                </a:lnTo>
                <a:lnTo>
                  <a:pt x="6276070" y="2590228"/>
                </a:lnTo>
                <a:lnTo>
                  <a:pt x="6317908" y="2605786"/>
                </a:lnTo>
                <a:lnTo>
                  <a:pt x="6354487" y="2622811"/>
                </a:lnTo>
                <a:lnTo>
                  <a:pt x="6410150" y="2660685"/>
                </a:lnTo>
                <a:lnTo>
                  <a:pt x="6439626" y="2702705"/>
                </a:lnTo>
                <a:lnTo>
                  <a:pt x="6443471" y="2724912"/>
                </a:lnTo>
                <a:lnTo>
                  <a:pt x="6439626" y="2747118"/>
                </a:lnTo>
                <a:lnTo>
                  <a:pt x="6410150" y="2789138"/>
                </a:lnTo>
                <a:lnTo>
                  <a:pt x="6354487" y="2827012"/>
                </a:lnTo>
                <a:lnTo>
                  <a:pt x="6317908" y="2844037"/>
                </a:lnTo>
                <a:lnTo>
                  <a:pt x="6276070" y="2859595"/>
                </a:lnTo>
                <a:lnTo>
                  <a:pt x="6229401" y="2873544"/>
                </a:lnTo>
                <a:lnTo>
                  <a:pt x="6178330" y="2885740"/>
                </a:lnTo>
                <a:lnTo>
                  <a:pt x="6123287" y="2896039"/>
                </a:lnTo>
                <a:lnTo>
                  <a:pt x="6064701" y="2904300"/>
                </a:lnTo>
                <a:lnTo>
                  <a:pt x="6003000" y="2910377"/>
                </a:lnTo>
                <a:lnTo>
                  <a:pt x="5938614" y="2914129"/>
                </a:lnTo>
                <a:lnTo>
                  <a:pt x="5871971" y="2915412"/>
                </a:lnTo>
                <a:lnTo>
                  <a:pt x="5805329" y="2914129"/>
                </a:lnTo>
                <a:lnTo>
                  <a:pt x="5740943" y="2910377"/>
                </a:lnTo>
                <a:lnTo>
                  <a:pt x="5679242" y="2904300"/>
                </a:lnTo>
                <a:lnTo>
                  <a:pt x="5620656" y="2896039"/>
                </a:lnTo>
                <a:lnTo>
                  <a:pt x="5565613" y="2885740"/>
                </a:lnTo>
                <a:lnTo>
                  <a:pt x="5514542" y="2873544"/>
                </a:lnTo>
                <a:lnTo>
                  <a:pt x="5467873" y="2859595"/>
                </a:lnTo>
                <a:lnTo>
                  <a:pt x="5426035" y="2844037"/>
                </a:lnTo>
                <a:lnTo>
                  <a:pt x="5389456" y="2827012"/>
                </a:lnTo>
                <a:lnTo>
                  <a:pt x="5333793" y="2789138"/>
                </a:lnTo>
                <a:lnTo>
                  <a:pt x="5304317" y="2747118"/>
                </a:lnTo>
                <a:lnTo>
                  <a:pt x="5300471" y="2724912"/>
                </a:lnTo>
                <a:close/>
              </a:path>
              <a:path w="6644640" h="3549650">
                <a:moveTo>
                  <a:pt x="5039868" y="3345179"/>
                </a:moveTo>
                <a:lnTo>
                  <a:pt x="5045953" y="3306788"/>
                </a:lnTo>
                <a:lnTo>
                  <a:pt x="5063406" y="3271030"/>
                </a:lnTo>
                <a:lnTo>
                  <a:pt x="5091021" y="3238671"/>
                </a:lnTo>
                <a:lnTo>
                  <a:pt x="5127593" y="3210477"/>
                </a:lnTo>
                <a:lnTo>
                  <a:pt x="5171915" y="3187215"/>
                </a:lnTo>
                <a:lnTo>
                  <a:pt x="5222783" y="3169650"/>
                </a:lnTo>
                <a:lnTo>
                  <a:pt x="5278991" y="3158550"/>
                </a:lnTo>
                <a:lnTo>
                  <a:pt x="5339334" y="3154679"/>
                </a:lnTo>
                <a:lnTo>
                  <a:pt x="5399676" y="3158550"/>
                </a:lnTo>
                <a:lnTo>
                  <a:pt x="5455884" y="3169650"/>
                </a:lnTo>
                <a:lnTo>
                  <a:pt x="5506752" y="3187215"/>
                </a:lnTo>
                <a:lnTo>
                  <a:pt x="5551074" y="3210477"/>
                </a:lnTo>
                <a:lnTo>
                  <a:pt x="5587646" y="3238671"/>
                </a:lnTo>
                <a:lnTo>
                  <a:pt x="5615261" y="3271030"/>
                </a:lnTo>
                <a:lnTo>
                  <a:pt x="5632714" y="3306788"/>
                </a:lnTo>
                <a:lnTo>
                  <a:pt x="5638799" y="3345179"/>
                </a:lnTo>
                <a:lnTo>
                  <a:pt x="5632714" y="3383571"/>
                </a:lnTo>
                <a:lnTo>
                  <a:pt x="5615261" y="3419329"/>
                </a:lnTo>
                <a:lnTo>
                  <a:pt x="5587646" y="3451688"/>
                </a:lnTo>
                <a:lnTo>
                  <a:pt x="5551074" y="3479882"/>
                </a:lnTo>
                <a:lnTo>
                  <a:pt x="5506752" y="3503144"/>
                </a:lnTo>
                <a:lnTo>
                  <a:pt x="5455884" y="3520709"/>
                </a:lnTo>
                <a:lnTo>
                  <a:pt x="5399676" y="3531809"/>
                </a:lnTo>
                <a:lnTo>
                  <a:pt x="5339334" y="3535679"/>
                </a:lnTo>
                <a:lnTo>
                  <a:pt x="5278991" y="3531809"/>
                </a:lnTo>
                <a:lnTo>
                  <a:pt x="5222783" y="3520709"/>
                </a:lnTo>
                <a:lnTo>
                  <a:pt x="5171915" y="3503144"/>
                </a:lnTo>
                <a:lnTo>
                  <a:pt x="5127593" y="3479882"/>
                </a:lnTo>
                <a:lnTo>
                  <a:pt x="5091021" y="3451688"/>
                </a:lnTo>
                <a:lnTo>
                  <a:pt x="5063406" y="3419329"/>
                </a:lnTo>
                <a:lnTo>
                  <a:pt x="5045953" y="3383571"/>
                </a:lnTo>
                <a:lnTo>
                  <a:pt x="5039868" y="3345179"/>
                </a:lnTo>
                <a:close/>
              </a:path>
              <a:path w="6644640" h="3549650">
                <a:moveTo>
                  <a:pt x="1495043" y="3358896"/>
                </a:moveTo>
                <a:lnTo>
                  <a:pt x="1511773" y="3311991"/>
                </a:lnTo>
                <a:lnTo>
                  <a:pt x="1559225" y="3269342"/>
                </a:lnTo>
                <a:lnTo>
                  <a:pt x="1593190" y="3250060"/>
                </a:lnTo>
                <a:lnTo>
                  <a:pt x="1633296" y="3232378"/>
                </a:lnTo>
                <a:lnTo>
                  <a:pt x="1679031" y="3216475"/>
                </a:lnTo>
                <a:lnTo>
                  <a:pt x="1729882" y="3202528"/>
                </a:lnTo>
                <a:lnTo>
                  <a:pt x="1785336" y="3190716"/>
                </a:lnTo>
                <a:lnTo>
                  <a:pt x="1844880" y="3181219"/>
                </a:lnTo>
                <a:lnTo>
                  <a:pt x="1908001" y="3174214"/>
                </a:lnTo>
                <a:lnTo>
                  <a:pt x="1974186" y="3169880"/>
                </a:lnTo>
                <a:lnTo>
                  <a:pt x="2042922" y="3168396"/>
                </a:lnTo>
                <a:lnTo>
                  <a:pt x="2111657" y="3169880"/>
                </a:lnTo>
                <a:lnTo>
                  <a:pt x="2177842" y="3174214"/>
                </a:lnTo>
                <a:lnTo>
                  <a:pt x="2240963" y="3181219"/>
                </a:lnTo>
                <a:lnTo>
                  <a:pt x="2300507" y="3190716"/>
                </a:lnTo>
                <a:lnTo>
                  <a:pt x="2355961" y="3202528"/>
                </a:lnTo>
                <a:lnTo>
                  <a:pt x="2406812" y="3216475"/>
                </a:lnTo>
                <a:lnTo>
                  <a:pt x="2452547" y="3232378"/>
                </a:lnTo>
                <a:lnTo>
                  <a:pt x="2492653" y="3250060"/>
                </a:lnTo>
                <a:lnTo>
                  <a:pt x="2526618" y="3269342"/>
                </a:lnTo>
                <a:lnTo>
                  <a:pt x="2574070" y="3311991"/>
                </a:lnTo>
                <a:lnTo>
                  <a:pt x="2590800" y="3358896"/>
                </a:lnTo>
                <a:lnTo>
                  <a:pt x="2586532" y="3382791"/>
                </a:lnTo>
                <a:lnTo>
                  <a:pt x="2553928" y="3427746"/>
                </a:lnTo>
                <a:lnTo>
                  <a:pt x="2492653" y="3467731"/>
                </a:lnTo>
                <a:lnTo>
                  <a:pt x="2452547" y="3485413"/>
                </a:lnTo>
                <a:lnTo>
                  <a:pt x="2406812" y="3501316"/>
                </a:lnTo>
                <a:lnTo>
                  <a:pt x="2355961" y="3515263"/>
                </a:lnTo>
                <a:lnTo>
                  <a:pt x="2300507" y="3527075"/>
                </a:lnTo>
                <a:lnTo>
                  <a:pt x="2240963" y="3536572"/>
                </a:lnTo>
                <a:lnTo>
                  <a:pt x="2177842" y="3543577"/>
                </a:lnTo>
                <a:lnTo>
                  <a:pt x="2111657" y="3547911"/>
                </a:lnTo>
                <a:lnTo>
                  <a:pt x="2042922" y="3549396"/>
                </a:lnTo>
                <a:lnTo>
                  <a:pt x="1974186" y="3547911"/>
                </a:lnTo>
                <a:lnTo>
                  <a:pt x="1908001" y="3543577"/>
                </a:lnTo>
                <a:lnTo>
                  <a:pt x="1844880" y="3536572"/>
                </a:lnTo>
                <a:lnTo>
                  <a:pt x="1785336" y="3527075"/>
                </a:lnTo>
                <a:lnTo>
                  <a:pt x="1729882" y="3515263"/>
                </a:lnTo>
                <a:lnTo>
                  <a:pt x="1679031" y="3501316"/>
                </a:lnTo>
                <a:lnTo>
                  <a:pt x="1633296" y="3485413"/>
                </a:lnTo>
                <a:lnTo>
                  <a:pt x="1593190" y="3467731"/>
                </a:lnTo>
                <a:lnTo>
                  <a:pt x="1559225" y="3448449"/>
                </a:lnTo>
                <a:lnTo>
                  <a:pt x="1511773" y="3405800"/>
                </a:lnTo>
                <a:lnTo>
                  <a:pt x="1495043" y="3358896"/>
                </a:lnTo>
                <a:close/>
              </a:path>
            </a:pathLst>
          </a:custGeom>
          <a:ln w="28956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28078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Step3.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표시한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명사들을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속성으로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분류한다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①</a:t>
            </a:r>
            <a:r>
              <a:rPr sz="1800" b="1" spc="-5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도서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를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대출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하기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위해서는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회원</a:t>
            </a:r>
            <a:r>
              <a:rPr sz="1800" b="1" u="sng" spc="-7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 </a:t>
            </a:r>
            <a:r>
              <a:rPr sz="1800" b="1" u="sng" spc="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가입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을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하여야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2827" y="2662427"/>
          <a:ext cx="4356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ts val="1970"/>
                        </a:lnSpc>
                        <a:spcBef>
                          <a:spcPts val="330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30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5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회원가입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194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9312" y="4381436"/>
          <a:ext cx="5867400" cy="16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793875"/>
            <a:ext cx="792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②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회원</a:t>
            </a:r>
            <a:r>
              <a:rPr sz="1800" b="1" spc="-4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가입시에는</a:t>
            </a:r>
            <a:r>
              <a:rPr sz="1800" b="1" spc="-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이용자이름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,</a:t>
            </a:r>
            <a:r>
              <a:rPr sz="1800" b="1" spc="-3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전화번호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,</a:t>
            </a:r>
            <a:r>
              <a:rPr sz="1800" b="1" spc="-3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집주소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,</a:t>
            </a:r>
            <a:r>
              <a:rPr sz="1800" b="1" spc="-3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이메일</a:t>
            </a:r>
            <a:r>
              <a:rPr sz="1800" b="1" u="sng" spc="-5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 </a:t>
            </a:r>
            <a:r>
              <a:rPr sz="1800" b="1" u="sng" spc="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주소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를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입력한다.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2827" y="2662427"/>
          <a:ext cx="4356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ts val="1970"/>
                        </a:lnSpc>
                        <a:spcBef>
                          <a:spcPts val="330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30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5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회원가입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194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9312" y="4381436"/>
          <a:ext cx="5867400" cy="186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이용자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28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이용자이름,</a:t>
                      </a:r>
                      <a:r>
                        <a:rPr sz="1400" b="1" spc="-6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전화번호,</a:t>
                      </a:r>
                      <a:r>
                        <a:rPr sz="1400" b="1" spc="-6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집주소,</a:t>
                      </a:r>
                      <a:r>
                        <a:rPr sz="1400" b="1" spc="-6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이메 </a:t>
                      </a:r>
                      <a:r>
                        <a:rPr sz="1400" b="1" spc="-44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일</a:t>
                      </a:r>
                      <a:r>
                        <a:rPr sz="1400" b="1" spc="-3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주소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990600"/>
            <a:ext cx="7772400" cy="25400"/>
          </a:xfrm>
          <a:custGeom>
            <a:avLst/>
            <a:gdLst/>
            <a:ahLst/>
            <a:cxnLst/>
            <a:rect l="l" t="t" r="r" b="b"/>
            <a:pathLst>
              <a:path w="7772400" h="25400">
                <a:moveTo>
                  <a:pt x="0" y="25400"/>
                </a:moveTo>
                <a:lnTo>
                  <a:pt x="7772400" y="25400"/>
                </a:lnTo>
                <a:lnTo>
                  <a:pt x="7772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7772400" y="589280"/>
                  </a:lnTo>
                  <a:lnTo>
                    <a:pt x="7772400" y="609600"/>
                  </a:lnTo>
                  <a:lnTo>
                    <a:pt x="9144" y="609600"/>
                  </a:lnTo>
                  <a:lnTo>
                    <a:pt x="9144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736" y="137160"/>
          <a:ext cx="8772524" cy="617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3490">
                <a:tc gridSpan="7">
                  <a:txBody>
                    <a:bodyPr/>
                    <a:lstStyle/>
                    <a:p>
                      <a:pPr marL="1413510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6.4</a:t>
                      </a:r>
                      <a:r>
                        <a:rPr sz="30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업무기술서에서</a:t>
                      </a:r>
                      <a:r>
                        <a:rPr sz="3000" b="1" spc="-9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엔티티의</a:t>
                      </a:r>
                      <a:r>
                        <a:rPr sz="3000" b="1" spc="-9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도출</a:t>
                      </a:r>
                      <a:endParaRPr sz="30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60119" marR="410845" indent="-287020">
                        <a:lnSpc>
                          <a:spcPct val="100000"/>
                        </a:lnSpc>
                        <a:tabLst>
                          <a:tab pos="960119" algn="l"/>
                        </a:tabLst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–	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③</a:t>
                      </a:r>
                      <a:r>
                        <a:rPr sz="1800" b="1" spc="-4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회원</a:t>
                      </a:r>
                      <a:r>
                        <a:rPr sz="1800" b="1" spc="-7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가입을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하면</a:t>
                      </a:r>
                      <a:r>
                        <a:rPr sz="1800" b="1" spc="-6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u="sng" spc="5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회원증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이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발급되고</a:t>
                      </a:r>
                      <a:r>
                        <a:rPr sz="1800" b="1" spc="-7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u="sng" spc="5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회원카드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에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부착된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u="sng" spc="10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바코드</a:t>
                      </a:r>
                      <a:r>
                        <a:rPr sz="1800" b="1" spc="1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를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가지 </a:t>
                      </a:r>
                      <a:r>
                        <a:rPr sz="1800" b="1" spc="-57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고</a:t>
                      </a:r>
                      <a:r>
                        <a:rPr sz="1800" b="1" spc="-4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대출/</a:t>
                      </a:r>
                      <a:r>
                        <a:rPr sz="1800" b="1" u="sng" spc="5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반납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시</a:t>
                      </a:r>
                      <a:r>
                        <a:rPr sz="1800" b="1" spc="-7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u="sng" spc="20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신분</a:t>
                      </a:r>
                      <a:r>
                        <a:rPr sz="1800" b="1" u="sng" spc="-65" dirty="0">
                          <a:solidFill>
                            <a:srgbClr val="3333CC"/>
                          </a:solidFill>
                          <a:uFill>
                            <a:solidFill>
                              <a:srgbClr val="3333CC"/>
                            </a:solidFill>
                          </a:u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확인을</a:t>
                      </a:r>
                      <a:r>
                        <a:rPr sz="1800" b="1" spc="-7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할</a:t>
                      </a:r>
                      <a:r>
                        <a:rPr sz="1800" b="1" spc="-4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수</a:t>
                      </a:r>
                      <a:r>
                        <a:rPr sz="1800" b="1" spc="-4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있다.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70"/>
                        </a:lnSpc>
                        <a:spcBef>
                          <a:spcPts val="330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30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5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회원가입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바코드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신분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210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이용자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 marR="2228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이용자이름,</a:t>
                      </a:r>
                      <a:r>
                        <a:rPr sz="14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전화번호,</a:t>
                      </a:r>
                      <a:r>
                        <a:rPr sz="14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집주소,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이메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latin typeface="굴림"/>
                          <a:cs typeface="굴림"/>
                        </a:rPr>
                        <a:t>일</a:t>
                      </a:r>
                      <a:r>
                        <a:rPr sz="1400" b="1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주소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회원증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회원카드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반납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4063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7772400" y="0"/>
                </a:moveTo>
                <a:lnTo>
                  <a:pt x="7747000" y="0"/>
                </a:lnTo>
                <a:lnTo>
                  <a:pt x="7747000" y="584200"/>
                </a:lnTo>
                <a:lnTo>
                  <a:pt x="0" y="584200"/>
                </a:lnTo>
                <a:lnTo>
                  <a:pt x="0" y="609600"/>
                </a:lnTo>
                <a:lnTo>
                  <a:pt x="7772400" y="609600"/>
                </a:lnTo>
                <a:lnTo>
                  <a:pt x="7772400" y="584200"/>
                </a:lnTo>
                <a:lnTo>
                  <a:pt x="7772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10160"/>
                  </a:lnTo>
                  <a:lnTo>
                    <a:pt x="7772400" y="10160"/>
                  </a:lnTo>
                  <a:lnTo>
                    <a:pt x="7772400" y="609600"/>
                  </a:lnTo>
                  <a:lnTo>
                    <a:pt x="9144" y="609600"/>
                  </a:lnTo>
                  <a:lnTo>
                    <a:pt x="9144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57400" y="6194602"/>
            <a:ext cx="5867400" cy="336550"/>
          </a:xfrm>
          <a:custGeom>
            <a:avLst/>
            <a:gdLst/>
            <a:ahLst/>
            <a:cxnLst/>
            <a:rect l="l" t="t" r="r" b="b"/>
            <a:pathLst>
              <a:path w="5867400" h="336550">
                <a:moveTo>
                  <a:pt x="5867400" y="0"/>
                </a:moveTo>
                <a:lnTo>
                  <a:pt x="4267200" y="0"/>
                </a:lnTo>
                <a:lnTo>
                  <a:pt x="1143000" y="0"/>
                </a:lnTo>
                <a:lnTo>
                  <a:pt x="0" y="0"/>
                </a:lnTo>
                <a:lnTo>
                  <a:pt x="0" y="336473"/>
                </a:lnTo>
                <a:lnTo>
                  <a:pt x="1143000" y="336473"/>
                </a:lnTo>
                <a:lnTo>
                  <a:pt x="4267200" y="336473"/>
                </a:lnTo>
                <a:lnTo>
                  <a:pt x="5867400" y="336473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015" y="57911"/>
          <a:ext cx="8839833" cy="645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04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38100">
                      <a:solidFill>
                        <a:srgbClr val="3333CC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289">
                <a:tc gridSpan="7">
                  <a:txBody>
                    <a:bodyPr/>
                    <a:lstStyle/>
                    <a:p>
                      <a:pPr marL="1445895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6.4</a:t>
                      </a:r>
                      <a:r>
                        <a:rPr sz="30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업무기술서에서</a:t>
                      </a:r>
                      <a:r>
                        <a:rPr sz="3000" b="1" spc="-9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엔티티의</a:t>
                      </a:r>
                      <a:r>
                        <a:rPr sz="3000" b="1" spc="-9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도출</a:t>
                      </a:r>
                      <a:endParaRPr sz="30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706120">
                        <a:lnSpc>
                          <a:spcPct val="100000"/>
                        </a:lnSpc>
                        <a:tabLst>
                          <a:tab pos="992505" algn="l"/>
                        </a:tabLst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–	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④</a:t>
                      </a:r>
                      <a:r>
                        <a:rPr sz="1800" b="1" spc="-5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~</a:t>
                      </a:r>
                      <a:r>
                        <a:rPr sz="1800" b="1" spc="-4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⑩</a:t>
                      </a:r>
                      <a:r>
                        <a:rPr sz="1800" b="1" spc="-5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까지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동일</a:t>
                      </a:r>
                      <a:r>
                        <a:rPr sz="1800" b="1" spc="-7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작업</a:t>
                      </a:r>
                      <a:r>
                        <a:rPr sz="1800" b="1" spc="-7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반복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32639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70"/>
                        </a:lnSpc>
                        <a:spcBef>
                          <a:spcPts val="330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25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0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0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spc="-5" dirty="0">
                          <a:latin typeface="굴림"/>
                          <a:cs typeface="굴림"/>
                        </a:rPr>
                        <a:t>회원가입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바코드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신분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자체관리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월말</a:t>
                      </a:r>
                      <a:r>
                        <a:rPr sz="1800" spc="-16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결산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재가입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절차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210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1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이용자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 marR="2228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이용자이름,</a:t>
                      </a:r>
                      <a:r>
                        <a:rPr sz="14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전화번호,</a:t>
                      </a:r>
                      <a:r>
                        <a:rPr sz="14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집주소,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이메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latin typeface="굴림"/>
                          <a:cs typeface="굴림"/>
                        </a:rPr>
                        <a:t>일</a:t>
                      </a:r>
                      <a:r>
                        <a:rPr sz="1400" b="1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주소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회원카드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반납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회원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95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회원정보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60929" y="2432685"/>
          <a:ext cx="1076324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62593" y="1138237"/>
            <a:ext cx="1177925" cy="568960"/>
            <a:chOff x="2462593" y="1138237"/>
            <a:chExt cx="1177925" cy="568960"/>
          </a:xfrm>
        </p:grpSpPr>
        <p:sp>
          <p:nvSpPr>
            <p:cNvPr id="5" name="object 5"/>
            <p:cNvSpPr/>
            <p:nvPr/>
          </p:nvSpPr>
          <p:spPr>
            <a:xfrm>
              <a:off x="2488184" y="11633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7355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71927" y="12189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00309" y="1138237"/>
            <a:ext cx="1177925" cy="568960"/>
            <a:chOff x="4000309" y="1138237"/>
            <a:chExt cx="1177925" cy="568960"/>
          </a:xfrm>
        </p:grpSpPr>
        <p:sp>
          <p:nvSpPr>
            <p:cNvPr id="10" name="object 10"/>
            <p:cNvSpPr/>
            <p:nvPr/>
          </p:nvSpPr>
          <p:spPr>
            <a:xfrm>
              <a:off x="4025900" y="11633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5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9644" y="12189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24309" y="1138237"/>
            <a:ext cx="1177925" cy="568960"/>
            <a:chOff x="5524309" y="1138237"/>
            <a:chExt cx="1177925" cy="568960"/>
          </a:xfrm>
        </p:grpSpPr>
        <p:sp>
          <p:nvSpPr>
            <p:cNvPr id="15" name="object 15"/>
            <p:cNvSpPr/>
            <p:nvPr/>
          </p:nvSpPr>
          <p:spPr>
            <a:xfrm>
              <a:off x="5549900" y="11633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9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3644" y="12189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8309" y="1138237"/>
            <a:ext cx="1177925" cy="568960"/>
            <a:chOff x="7048309" y="1138237"/>
            <a:chExt cx="1177925" cy="568960"/>
          </a:xfrm>
        </p:grpSpPr>
        <p:sp>
          <p:nvSpPr>
            <p:cNvPr id="20" name="object 20"/>
            <p:cNvSpPr/>
            <p:nvPr/>
          </p:nvSpPr>
          <p:spPr>
            <a:xfrm>
              <a:off x="7073900" y="11633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53071" y="11430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57643" y="12189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1116" y="13761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24574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2118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39497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47117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97127" y="1138427"/>
          <a:ext cx="1149985" cy="436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240029" marR="93980" indent="-1511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모델링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도구의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676144"/>
            <a:ext cx="228600" cy="76200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216400" y="2433827"/>
          <a:ext cx="1270635" cy="324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71716" y="45745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741923" y="24323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676144"/>
            <a:ext cx="228600" cy="76200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892543" y="39166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069328" y="2432304"/>
          <a:ext cx="1089659" cy="3245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676144"/>
            <a:ext cx="228600" cy="7620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700527" y="1671827"/>
            <a:ext cx="5457825" cy="1028700"/>
            <a:chOff x="2700527" y="1671827"/>
            <a:chExt cx="5457825" cy="1028700"/>
          </a:xfrm>
        </p:grpSpPr>
        <p:sp>
          <p:nvSpPr>
            <p:cNvPr id="39" name="object 39"/>
            <p:cNvSpPr/>
            <p:nvPr/>
          </p:nvSpPr>
          <p:spPr>
            <a:xfrm>
              <a:off x="2895599" y="16763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82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0527" y="2462783"/>
              <a:ext cx="161544" cy="237744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2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49756"/>
            <a:ext cx="6131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Step4,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중복된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명사/유사의미의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명사를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하나로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정리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8675" y="2142744"/>
          <a:ext cx="4356100" cy="1307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  <a:spcBef>
                          <a:spcPts val="325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30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5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65">
                <a:tc gridSpan="2">
                  <a:txBody>
                    <a:bodyPr/>
                    <a:lstStyle/>
                    <a:p>
                      <a:pPr marL="151765" marR="880744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회원가입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바코드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신분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자체관리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월말결산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재가입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절차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209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5287" y="3618547"/>
          <a:ext cx="6393815" cy="253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25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회원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marR="138430">
                        <a:lnSpc>
                          <a:spcPct val="160000"/>
                        </a:lnSpc>
                        <a:spcBef>
                          <a:spcPts val="80"/>
                        </a:spcBef>
                      </a:pPr>
                      <a:r>
                        <a:rPr sz="1400" b="1" spc="5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회원이름</a:t>
                      </a:r>
                      <a:r>
                        <a:rPr sz="1400" b="1" spc="5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6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전화번호</a:t>
                      </a:r>
                      <a:r>
                        <a:rPr sz="1400" b="1" spc="5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6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집주소</a:t>
                      </a:r>
                      <a:r>
                        <a:rPr sz="14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5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이메일</a:t>
                      </a:r>
                      <a:r>
                        <a:rPr sz="14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주소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회원번호</a:t>
                      </a:r>
                      <a:r>
                        <a:rPr sz="1400" b="1" spc="5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4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탈퇴여부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이용자</a:t>
                      </a:r>
                      <a:r>
                        <a:rPr sz="1400" b="1" spc="10" dirty="0">
                          <a:solidFill>
                            <a:srgbClr val="FF0000"/>
                          </a:solidFill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회원정보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반납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회원카드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21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3741" y="6465015"/>
            <a:ext cx="17843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50" i="1" spc="-50" dirty="0">
                <a:latin typeface="돋움"/>
                <a:cs typeface="돋움"/>
              </a:rPr>
              <a:t>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00" y="4063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7772400" y="0"/>
                </a:moveTo>
                <a:lnTo>
                  <a:pt x="7747000" y="0"/>
                </a:lnTo>
                <a:lnTo>
                  <a:pt x="7747000" y="584200"/>
                </a:lnTo>
                <a:lnTo>
                  <a:pt x="0" y="584200"/>
                </a:lnTo>
                <a:lnTo>
                  <a:pt x="0" y="609600"/>
                </a:lnTo>
                <a:lnTo>
                  <a:pt x="7772400" y="609600"/>
                </a:lnTo>
                <a:lnTo>
                  <a:pt x="7772400" y="584200"/>
                </a:lnTo>
                <a:lnTo>
                  <a:pt x="7772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10160"/>
                  </a:lnTo>
                  <a:lnTo>
                    <a:pt x="7772400" y="10160"/>
                  </a:lnTo>
                  <a:lnTo>
                    <a:pt x="7772400" y="609600"/>
                  </a:lnTo>
                  <a:lnTo>
                    <a:pt x="9144" y="609600"/>
                  </a:lnTo>
                  <a:lnTo>
                    <a:pt x="9144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72917" y="3022854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7739" y="135500"/>
                </a:lnTo>
                <a:lnTo>
                  <a:pt x="67504" y="86794"/>
                </a:lnTo>
                <a:lnTo>
                  <a:pt x="102778" y="65540"/>
                </a:lnTo>
                <a:lnTo>
                  <a:pt x="144115" y="46744"/>
                </a:lnTo>
                <a:lnTo>
                  <a:pt x="190869" y="30704"/>
                </a:lnTo>
                <a:lnTo>
                  <a:pt x="242392" y="17714"/>
                </a:lnTo>
                <a:lnTo>
                  <a:pt x="298037" y="8069"/>
                </a:lnTo>
                <a:lnTo>
                  <a:pt x="357155" y="2066"/>
                </a:lnTo>
                <a:lnTo>
                  <a:pt x="419100" y="0"/>
                </a:lnTo>
                <a:lnTo>
                  <a:pt x="481044" y="2066"/>
                </a:lnTo>
                <a:lnTo>
                  <a:pt x="540162" y="8069"/>
                </a:lnTo>
                <a:lnTo>
                  <a:pt x="595807" y="17714"/>
                </a:lnTo>
                <a:lnTo>
                  <a:pt x="647330" y="30704"/>
                </a:lnTo>
                <a:lnTo>
                  <a:pt x="694084" y="46744"/>
                </a:lnTo>
                <a:lnTo>
                  <a:pt x="735421" y="65540"/>
                </a:lnTo>
                <a:lnTo>
                  <a:pt x="770695" y="86794"/>
                </a:lnTo>
                <a:lnTo>
                  <a:pt x="820460" y="135500"/>
                </a:lnTo>
                <a:lnTo>
                  <a:pt x="838199" y="190500"/>
                </a:lnTo>
                <a:lnTo>
                  <a:pt x="833657" y="218638"/>
                </a:lnTo>
                <a:lnTo>
                  <a:pt x="799257" y="270786"/>
                </a:lnTo>
                <a:lnTo>
                  <a:pt x="735421" y="315459"/>
                </a:lnTo>
                <a:lnTo>
                  <a:pt x="694084" y="334255"/>
                </a:lnTo>
                <a:lnTo>
                  <a:pt x="647330" y="350295"/>
                </a:lnTo>
                <a:lnTo>
                  <a:pt x="595807" y="363285"/>
                </a:lnTo>
                <a:lnTo>
                  <a:pt x="540162" y="372930"/>
                </a:lnTo>
                <a:lnTo>
                  <a:pt x="481044" y="378933"/>
                </a:lnTo>
                <a:lnTo>
                  <a:pt x="419100" y="381000"/>
                </a:lnTo>
                <a:lnTo>
                  <a:pt x="357155" y="378933"/>
                </a:lnTo>
                <a:lnTo>
                  <a:pt x="298037" y="372930"/>
                </a:lnTo>
                <a:lnTo>
                  <a:pt x="242392" y="363285"/>
                </a:lnTo>
                <a:lnTo>
                  <a:pt x="190869" y="350295"/>
                </a:lnTo>
                <a:lnTo>
                  <a:pt x="144115" y="334255"/>
                </a:lnTo>
                <a:lnTo>
                  <a:pt x="102778" y="315459"/>
                </a:lnTo>
                <a:lnTo>
                  <a:pt x="67504" y="294205"/>
                </a:lnTo>
                <a:lnTo>
                  <a:pt x="17739" y="245499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3375" y="6212370"/>
            <a:ext cx="6418580" cy="363855"/>
          </a:xfrm>
          <a:custGeom>
            <a:avLst/>
            <a:gdLst/>
            <a:ahLst/>
            <a:cxnLst/>
            <a:rect l="l" t="t" r="r" b="b"/>
            <a:pathLst>
              <a:path w="6418580" h="363854">
                <a:moveTo>
                  <a:pt x="1167714" y="0"/>
                </a:moveTo>
                <a:lnTo>
                  <a:pt x="0" y="0"/>
                </a:lnTo>
                <a:lnTo>
                  <a:pt x="0" y="363474"/>
                </a:lnTo>
                <a:lnTo>
                  <a:pt x="1167714" y="363474"/>
                </a:lnTo>
                <a:lnTo>
                  <a:pt x="1167714" y="0"/>
                </a:lnTo>
                <a:close/>
              </a:path>
              <a:path w="6418580" h="363854">
                <a:moveTo>
                  <a:pt x="6418199" y="0"/>
                </a:moveTo>
                <a:lnTo>
                  <a:pt x="4717783" y="0"/>
                </a:lnTo>
                <a:lnTo>
                  <a:pt x="1167765" y="0"/>
                </a:lnTo>
                <a:lnTo>
                  <a:pt x="1167765" y="363474"/>
                </a:lnTo>
                <a:lnTo>
                  <a:pt x="4717669" y="363474"/>
                </a:lnTo>
                <a:lnTo>
                  <a:pt x="6418199" y="363474"/>
                </a:lnTo>
                <a:lnTo>
                  <a:pt x="6418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8015" y="57911"/>
          <a:ext cx="8839835" cy="649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04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38100">
                      <a:solidFill>
                        <a:srgbClr val="3333CC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 gridSpan="7">
                  <a:txBody>
                    <a:bodyPr/>
                    <a:lstStyle/>
                    <a:p>
                      <a:pPr marL="1445895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6.4</a:t>
                      </a:r>
                      <a:r>
                        <a:rPr sz="3000" b="1" spc="-8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1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업무기술서에서</a:t>
                      </a:r>
                      <a:r>
                        <a:rPr sz="3000" b="1" spc="-95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엔티티의</a:t>
                      </a:r>
                      <a:r>
                        <a:rPr sz="3000" b="1" spc="-9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20" dirty="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도출</a:t>
                      </a:r>
                      <a:endParaRPr sz="30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591820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592455" algn="l"/>
                        </a:tabLst>
                      </a:pPr>
                      <a:r>
                        <a:rPr sz="2000" b="1" dirty="0">
                          <a:latin typeface="굴림"/>
                          <a:cs typeface="굴림"/>
                        </a:rPr>
                        <a:t>Step5.</a:t>
                      </a:r>
                      <a:r>
                        <a:rPr sz="20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20" dirty="0">
                          <a:latin typeface="굴림"/>
                          <a:cs typeface="굴림"/>
                        </a:rPr>
                        <a:t>엔티티</a:t>
                      </a:r>
                      <a:r>
                        <a:rPr sz="20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10" dirty="0">
                          <a:latin typeface="굴림"/>
                          <a:cs typeface="굴림"/>
                        </a:rPr>
                        <a:t>후보풀에</a:t>
                      </a:r>
                      <a:r>
                        <a:rPr sz="20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25" dirty="0">
                          <a:latin typeface="굴림"/>
                          <a:cs typeface="굴림"/>
                        </a:rPr>
                        <a:t>있는</a:t>
                      </a:r>
                      <a:r>
                        <a:rPr sz="20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15" dirty="0">
                          <a:latin typeface="굴림"/>
                          <a:cs typeface="굴림"/>
                        </a:rPr>
                        <a:t>명사들을</a:t>
                      </a:r>
                      <a:r>
                        <a:rPr sz="20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15" dirty="0">
                          <a:latin typeface="굴림"/>
                          <a:cs typeface="굴림"/>
                        </a:rPr>
                        <a:t>검토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32639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  <a:spcBef>
                          <a:spcPts val="325"/>
                        </a:spcBef>
                      </a:pPr>
                      <a:r>
                        <a:rPr sz="1800" b="1" spc="-15" dirty="0">
                          <a:latin typeface="굴림"/>
                          <a:cs typeface="굴림"/>
                        </a:rPr>
                        <a:t>엔</a:t>
                      </a:r>
                      <a:r>
                        <a:rPr sz="1800" b="1" spc="-25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티</a:t>
                      </a:r>
                      <a:r>
                        <a:rPr sz="1800" b="1" spc="-2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-15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보</a:t>
                      </a:r>
                      <a:r>
                        <a:rPr sz="1800" b="1" spc="-20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dirty="0">
                          <a:latin typeface="굴림"/>
                          <a:cs typeface="굴림"/>
                        </a:rPr>
                        <a:t>풀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회원가입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바코드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신분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굴림"/>
                          <a:cs typeface="굴림"/>
                        </a:rPr>
                        <a:t>자체관리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월말결산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재가입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절차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209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3333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7804" marR="139065">
                        <a:lnSpc>
                          <a:spcPct val="160200"/>
                        </a:lnSpc>
                        <a:spcBef>
                          <a:spcPts val="9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회원이름</a:t>
                      </a:r>
                      <a:r>
                        <a:rPr sz="1400" b="1" spc="5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6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전화번호</a:t>
                      </a:r>
                      <a:r>
                        <a:rPr sz="14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7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집주소</a:t>
                      </a:r>
                      <a:r>
                        <a:rPr sz="14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6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이메일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주소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회원번호</a:t>
                      </a:r>
                      <a:r>
                        <a:rPr sz="1400" b="1" spc="5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4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탈퇴여부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이용자</a:t>
                      </a:r>
                      <a:r>
                        <a:rPr sz="14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400" b="1" spc="-8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회원정보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반납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회원카드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484"/>
                        </a:spcBef>
                      </a:pPr>
                      <a:r>
                        <a:rPr sz="1450" i="1" spc="-35" dirty="0">
                          <a:latin typeface="돋움"/>
                          <a:cs typeface="돋움"/>
                        </a:rPr>
                        <a:t>6장.</a:t>
                      </a:r>
                      <a:r>
                        <a:rPr sz="1450" i="1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50" i="1" spc="-50" dirty="0">
                          <a:latin typeface="돋움"/>
                          <a:cs typeface="돋움"/>
                        </a:rPr>
                        <a:t>엔티티의</a:t>
                      </a:r>
                      <a:r>
                        <a:rPr sz="1450" i="1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50" i="1" spc="-50" dirty="0">
                          <a:latin typeface="돋움"/>
                          <a:cs typeface="돋움"/>
                        </a:rPr>
                        <a:t>정</a:t>
                      </a:r>
                      <a:endParaRPr sz="1450">
                        <a:latin typeface="돋움"/>
                        <a:cs typeface="돋움"/>
                      </a:endParaRPr>
                    </a:p>
                  </a:txBody>
                  <a:tcPr marL="0" marR="0" marT="61594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90"/>
                        </a:lnSpc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월말결산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598801" y="3426840"/>
            <a:ext cx="466090" cy="2947035"/>
          </a:xfrm>
          <a:custGeom>
            <a:avLst/>
            <a:gdLst/>
            <a:ahLst/>
            <a:cxnLst/>
            <a:rect l="l" t="t" r="r" b="b"/>
            <a:pathLst>
              <a:path w="466089" h="2947035">
                <a:moveTo>
                  <a:pt x="0" y="2866275"/>
                </a:moveTo>
                <a:lnTo>
                  <a:pt x="28575" y="2946527"/>
                </a:lnTo>
                <a:lnTo>
                  <a:pt x="69767" y="2884258"/>
                </a:lnTo>
                <a:lnTo>
                  <a:pt x="42544" y="2884258"/>
                </a:lnTo>
                <a:lnTo>
                  <a:pt x="29972" y="2882722"/>
                </a:lnTo>
                <a:lnTo>
                  <a:pt x="31503" y="2870119"/>
                </a:lnTo>
                <a:lnTo>
                  <a:pt x="0" y="2866275"/>
                </a:lnTo>
                <a:close/>
              </a:path>
              <a:path w="466089" h="2947035">
                <a:moveTo>
                  <a:pt x="31503" y="2870119"/>
                </a:moveTo>
                <a:lnTo>
                  <a:pt x="29972" y="2882722"/>
                </a:lnTo>
                <a:lnTo>
                  <a:pt x="42544" y="2884258"/>
                </a:lnTo>
                <a:lnTo>
                  <a:pt x="44076" y="2871653"/>
                </a:lnTo>
                <a:lnTo>
                  <a:pt x="31503" y="2870119"/>
                </a:lnTo>
                <a:close/>
              </a:path>
              <a:path w="466089" h="2947035">
                <a:moveTo>
                  <a:pt x="44076" y="2871653"/>
                </a:moveTo>
                <a:lnTo>
                  <a:pt x="42544" y="2884258"/>
                </a:lnTo>
                <a:lnTo>
                  <a:pt x="69767" y="2884258"/>
                </a:lnTo>
                <a:lnTo>
                  <a:pt x="75565" y="2875495"/>
                </a:lnTo>
                <a:lnTo>
                  <a:pt x="44076" y="2871653"/>
                </a:lnTo>
                <a:close/>
              </a:path>
              <a:path w="466089" h="2947035">
                <a:moveTo>
                  <a:pt x="453898" y="0"/>
                </a:moveTo>
                <a:lnTo>
                  <a:pt x="437006" y="46482"/>
                </a:lnTo>
                <a:lnTo>
                  <a:pt x="419988" y="95504"/>
                </a:lnTo>
                <a:lnTo>
                  <a:pt x="402844" y="149987"/>
                </a:lnTo>
                <a:lnTo>
                  <a:pt x="389636" y="195707"/>
                </a:lnTo>
                <a:lnTo>
                  <a:pt x="376428" y="246888"/>
                </a:lnTo>
                <a:lnTo>
                  <a:pt x="367284" y="284607"/>
                </a:lnTo>
                <a:lnTo>
                  <a:pt x="358140" y="325628"/>
                </a:lnTo>
                <a:lnTo>
                  <a:pt x="348742" y="370078"/>
                </a:lnTo>
                <a:lnTo>
                  <a:pt x="339344" y="418465"/>
                </a:lnTo>
                <a:lnTo>
                  <a:pt x="329692" y="471043"/>
                </a:lnTo>
                <a:lnTo>
                  <a:pt x="319913" y="528066"/>
                </a:lnTo>
                <a:lnTo>
                  <a:pt x="309880" y="590042"/>
                </a:lnTo>
                <a:lnTo>
                  <a:pt x="307340" y="606425"/>
                </a:lnTo>
                <a:lnTo>
                  <a:pt x="304673" y="623443"/>
                </a:lnTo>
                <a:lnTo>
                  <a:pt x="299466" y="659003"/>
                </a:lnTo>
                <a:lnTo>
                  <a:pt x="288544" y="735965"/>
                </a:lnTo>
                <a:lnTo>
                  <a:pt x="282956" y="777240"/>
                </a:lnTo>
                <a:lnTo>
                  <a:pt x="277368" y="820039"/>
                </a:lnTo>
                <a:lnTo>
                  <a:pt x="271525" y="864235"/>
                </a:lnTo>
                <a:lnTo>
                  <a:pt x="265684" y="910082"/>
                </a:lnTo>
                <a:lnTo>
                  <a:pt x="253873" y="1004824"/>
                </a:lnTo>
                <a:lnTo>
                  <a:pt x="247904" y="1053846"/>
                </a:lnTo>
                <a:lnTo>
                  <a:pt x="235838" y="1154049"/>
                </a:lnTo>
                <a:lnTo>
                  <a:pt x="229869" y="1204976"/>
                </a:lnTo>
                <a:lnTo>
                  <a:pt x="217678" y="1307973"/>
                </a:lnTo>
                <a:lnTo>
                  <a:pt x="205612" y="1411605"/>
                </a:lnTo>
                <a:lnTo>
                  <a:pt x="193675" y="1514729"/>
                </a:lnTo>
                <a:lnTo>
                  <a:pt x="187960" y="1565783"/>
                </a:lnTo>
                <a:lnTo>
                  <a:pt x="182118" y="1616329"/>
                </a:lnTo>
                <a:lnTo>
                  <a:pt x="176275" y="1666113"/>
                </a:lnTo>
                <a:lnTo>
                  <a:pt x="170687" y="1715135"/>
                </a:lnTo>
                <a:lnTo>
                  <a:pt x="165100" y="1763268"/>
                </a:lnTo>
                <a:lnTo>
                  <a:pt x="159766" y="1810385"/>
                </a:lnTo>
                <a:lnTo>
                  <a:pt x="154431" y="1856105"/>
                </a:lnTo>
                <a:lnTo>
                  <a:pt x="149098" y="1900555"/>
                </a:lnTo>
                <a:lnTo>
                  <a:pt x="144144" y="1943608"/>
                </a:lnTo>
                <a:lnTo>
                  <a:pt x="139192" y="1985137"/>
                </a:lnTo>
                <a:lnTo>
                  <a:pt x="134366" y="2024761"/>
                </a:lnTo>
                <a:lnTo>
                  <a:pt x="129667" y="2062480"/>
                </a:lnTo>
                <a:lnTo>
                  <a:pt x="125603" y="2098929"/>
                </a:lnTo>
                <a:lnTo>
                  <a:pt x="117093" y="2169172"/>
                </a:lnTo>
                <a:lnTo>
                  <a:pt x="112903" y="2203094"/>
                </a:lnTo>
                <a:lnTo>
                  <a:pt x="108838" y="2236228"/>
                </a:lnTo>
                <a:lnTo>
                  <a:pt x="104901" y="2268728"/>
                </a:lnTo>
                <a:lnTo>
                  <a:pt x="101092" y="2300528"/>
                </a:lnTo>
                <a:lnTo>
                  <a:pt x="97281" y="2331580"/>
                </a:lnTo>
                <a:lnTo>
                  <a:pt x="93472" y="2362060"/>
                </a:lnTo>
                <a:lnTo>
                  <a:pt x="89916" y="2391879"/>
                </a:lnTo>
                <a:lnTo>
                  <a:pt x="86360" y="2421128"/>
                </a:lnTo>
                <a:lnTo>
                  <a:pt x="82804" y="2449779"/>
                </a:lnTo>
                <a:lnTo>
                  <a:pt x="75946" y="2505506"/>
                </a:lnTo>
                <a:lnTo>
                  <a:pt x="69468" y="2559329"/>
                </a:lnTo>
                <a:lnTo>
                  <a:pt x="63118" y="2611437"/>
                </a:lnTo>
                <a:lnTo>
                  <a:pt x="56896" y="2661907"/>
                </a:lnTo>
                <a:lnTo>
                  <a:pt x="45085" y="2759443"/>
                </a:lnTo>
                <a:lnTo>
                  <a:pt x="39243" y="2806788"/>
                </a:lnTo>
                <a:lnTo>
                  <a:pt x="31503" y="2870119"/>
                </a:lnTo>
                <a:lnTo>
                  <a:pt x="44076" y="2871653"/>
                </a:lnTo>
                <a:lnTo>
                  <a:pt x="51816" y="2808325"/>
                </a:lnTo>
                <a:lnTo>
                  <a:pt x="57657" y="2760992"/>
                </a:lnTo>
                <a:lnTo>
                  <a:pt x="63500" y="2712783"/>
                </a:lnTo>
                <a:lnTo>
                  <a:pt x="69596" y="2663456"/>
                </a:lnTo>
                <a:lnTo>
                  <a:pt x="75692" y="2612961"/>
                </a:lnTo>
                <a:lnTo>
                  <a:pt x="82042" y="2560866"/>
                </a:lnTo>
                <a:lnTo>
                  <a:pt x="95504" y="2451328"/>
                </a:lnTo>
                <a:lnTo>
                  <a:pt x="98932" y="2422652"/>
                </a:lnTo>
                <a:lnTo>
                  <a:pt x="102488" y="2393416"/>
                </a:lnTo>
                <a:lnTo>
                  <a:pt x="106172" y="2363597"/>
                </a:lnTo>
                <a:lnTo>
                  <a:pt x="109855" y="2333129"/>
                </a:lnTo>
                <a:lnTo>
                  <a:pt x="113665" y="2302078"/>
                </a:lnTo>
                <a:lnTo>
                  <a:pt x="117601" y="2270252"/>
                </a:lnTo>
                <a:lnTo>
                  <a:pt x="121412" y="2237790"/>
                </a:lnTo>
                <a:lnTo>
                  <a:pt x="125603" y="2204618"/>
                </a:lnTo>
                <a:lnTo>
                  <a:pt x="129667" y="2170734"/>
                </a:lnTo>
                <a:lnTo>
                  <a:pt x="133985" y="2135886"/>
                </a:lnTo>
                <a:lnTo>
                  <a:pt x="138175" y="2100326"/>
                </a:lnTo>
                <a:lnTo>
                  <a:pt x="142367" y="2064004"/>
                </a:lnTo>
                <a:lnTo>
                  <a:pt x="146938" y="2026158"/>
                </a:lnTo>
                <a:lnTo>
                  <a:pt x="151765" y="1986534"/>
                </a:lnTo>
                <a:lnTo>
                  <a:pt x="156718" y="1945132"/>
                </a:lnTo>
                <a:lnTo>
                  <a:pt x="161798" y="1902079"/>
                </a:lnTo>
                <a:lnTo>
                  <a:pt x="167005" y="1857629"/>
                </a:lnTo>
                <a:lnTo>
                  <a:pt x="177800" y="1764665"/>
                </a:lnTo>
                <a:lnTo>
                  <a:pt x="188849" y="1667637"/>
                </a:lnTo>
                <a:lnTo>
                  <a:pt x="194691" y="1617726"/>
                </a:lnTo>
                <a:lnTo>
                  <a:pt x="200532" y="1567307"/>
                </a:lnTo>
                <a:lnTo>
                  <a:pt x="218186" y="1413129"/>
                </a:lnTo>
                <a:lnTo>
                  <a:pt x="230378" y="1309497"/>
                </a:lnTo>
                <a:lnTo>
                  <a:pt x="248412" y="1155573"/>
                </a:lnTo>
                <a:lnTo>
                  <a:pt x="260476" y="1055370"/>
                </a:lnTo>
                <a:lnTo>
                  <a:pt x="266573" y="1006348"/>
                </a:lnTo>
                <a:lnTo>
                  <a:pt x="272415" y="958469"/>
                </a:lnTo>
                <a:lnTo>
                  <a:pt x="278384" y="911606"/>
                </a:lnTo>
                <a:lnTo>
                  <a:pt x="284099" y="865886"/>
                </a:lnTo>
                <a:lnTo>
                  <a:pt x="289941" y="821690"/>
                </a:lnTo>
                <a:lnTo>
                  <a:pt x="295529" y="778891"/>
                </a:lnTo>
                <a:lnTo>
                  <a:pt x="306705" y="698373"/>
                </a:lnTo>
                <a:lnTo>
                  <a:pt x="317246" y="625348"/>
                </a:lnTo>
                <a:lnTo>
                  <a:pt x="322453" y="592074"/>
                </a:lnTo>
                <a:lnTo>
                  <a:pt x="327406" y="560578"/>
                </a:lnTo>
                <a:lnTo>
                  <a:pt x="332359" y="530225"/>
                </a:lnTo>
                <a:lnTo>
                  <a:pt x="337312" y="501269"/>
                </a:lnTo>
                <a:lnTo>
                  <a:pt x="342138" y="473329"/>
                </a:lnTo>
                <a:lnTo>
                  <a:pt x="347091" y="446532"/>
                </a:lnTo>
                <a:lnTo>
                  <a:pt x="351790" y="420878"/>
                </a:lnTo>
                <a:lnTo>
                  <a:pt x="356616" y="396240"/>
                </a:lnTo>
                <a:lnTo>
                  <a:pt x="361188" y="372618"/>
                </a:lnTo>
                <a:lnTo>
                  <a:pt x="365887" y="350012"/>
                </a:lnTo>
                <a:lnTo>
                  <a:pt x="370586" y="328295"/>
                </a:lnTo>
                <a:lnTo>
                  <a:pt x="375031" y="307467"/>
                </a:lnTo>
                <a:lnTo>
                  <a:pt x="379603" y="287528"/>
                </a:lnTo>
                <a:lnTo>
                  <a:pt x="388619" y="250063"/>
                </a:lnTo>
                <a:lnTo>
                  <a:pt x="393192" y="232410"/>
                </a:lnTo>
                <a:lnTo>
                  <a:pt x="397510" y="215392"/>
                </a:lnTo>
                <a:lnTo>
                  <a:pt x="415036" y="153670"/>
                </a:lnTo>
                <a:lnTo>
                  <a:pt x="432054" y="99695"/>
                </a:lnTo>
                <a:lnTo>
                  <a:pt x="448944" y="50800"/>
                </a:lnTo>
                <a:lnTo>
                  <a:pt x="457454" y="27432"/>
                </a:lnTo>
                <a:lnTo>
                  <a:pt x="465836" y="4318"/>
                </a:lnTo>
                <a:lnTo>
                  <a:pt x="45389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7361555" cy="104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Step6.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도출된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엔티티가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구축될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시스템에서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필요한지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판단한다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굴림"/>
              <a:cs typeface="굴림"/>
            </a:endParaRPr>
          </a:p>
          <a:p>
            <a:pPr marL="953769">
              <a:lnSpc>
                <a:spcPct val="100000"/>
              </a:lnSpc>
              <a:spcBef>
                <a:spcPts val="5"/>
              </a:spcBef>
            </a:pPr>
            <a:r>
              <a:rPr sz="1800" b="1" spc="20" dirty="0">
                <a:latin typeface="돋움"/>
                <a:cs typeface="돋움"/>
              </a:rPr>
              <a:t>엔티티</a:t>
            </a:r>
            <a:r>
              <a:rPr sz="1800" b="1" spc="-12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리스트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1338" y="3121088"/>
          <a:ext cx="7064375" cy="294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엔티티명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6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속성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유사어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도서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대출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회원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회원이름</a:t>
                      </a:r>
                      <a:r>
                        <a:rPr sz="16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600" b="1" spc="-6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전화번호</a:t>
                      </a:r>
                      <a:r>
                        <a:rPr sz="16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600" b="1" spc="-4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집주소</a:t>
                      </a:r>
                      <a:r>
                        <a:rPr sz="16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600" b="1" spc="-4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이메일</a:t>
                      </a:r>
                      <a:r>
                        <a:rPr sz="16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주소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회원번호</a:t>
                      </a:r>
                      <a:r>
                        <a:rPr sz="16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600" b="1" spc="-90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탈퇴여부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이용자</a:t>
                      </a:r>
                      <a:r>
                        <a:rPr sz="1600" b="1" spc="10" dirty="0">
                          <a:latin typeface="바탕"/>
                          <a:cs typeface="바탕"/>
                        </a:rPr>
                        <a:t>,</a:t>
                      </a:r>
                      <a:r>
                        <a:rPr sz="1600" b="1" spc="-75" dirty="0">
                          <a:latin typeface="바탕"/>
                          <a:cs typeface="바탕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회원정보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반납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굴림"/>
                          <a:cs typeface="굴림"/>
                        </a:rPr>
                        <a:t>회원증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회원카드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월말결산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64741" y="5350002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7739" y="135500"/>
                </a:lnTo>
                <a:lnTo>
                  <a:pt x="67504" y="86794"/>
                </a:lnTo>
                <a:lnTo>
                  <a:pt x="102778" y="65540"/>
                </a:lnTo>
                <a:lnTo>
                  <a:pt x="144115" y="46744"/>
                </a:lnTo>
                <a:lnTo>
                  <a:pt x="190869" y="30704"/>
                </a:lnTo>
                <a:lnTo>
                  <a:pt x="242392" y="17714"/>
                </a:lnTo>
                <a:lnTo>
                  <a:pt x="298037" y="8069"/>
                </a:lnTo>
                <a:lnTo>
                  <a:pt x="357155" y="2066"/>
                </a:lnTo>
                <a:lnTo>
                  <a:pt x="419100" y="0"/>
                </a:lnTo>
                <a:lnTo>
                  <a:pt x="481044" y="2066"/>
                </a:lnTo>
                <a:lnTo>
                  <a:pt x="540162" y="8069"/>
                </a:lnTo>
                <a:lnTo>
                  <a:pt x="595807" y="17714"/>
                </a:lnTo>
                <a:lnTo>
                  <a:pt x="647330" y="30704"/>
                </a:lnTo>
                <a:lnTo>
                  <a:pt x="694084" y="46744"/>
                </a:lnTo>
                <a:lnTo>
                  <a:pt x="735421" y="65540"/>
                </a:lnTo>
                <a:lnTo>
                  <a:pt x="770695" y="86794"/>
                </a:lnTo>
                <a:lnTo>
                  <a:pt x="820460" y="135500"/>
                </a:lnTo>
                <a:lnTo>
                  <a:pt x="838200" y="190500"/>
                </a:lnTo>
                <a:lnTo>
                  <a:pt x="833657" y="218649"/>
                </a:lnTo>
                <a:lnTo>
                  <a:pt x="799257" y="270808"/>
                </a:lnTo>
                <a:lnTo>
                  <a:pt x="735421" y="315480"/>
                </a:lnTo>
                <a:lnTo>
                  <a:pt x="694084" y="334272"/>
                </a:lnTo>
                <a:lnTo>
                  <a:pt x="647330" y="350308"/>
                </a:lnTo>
                <a:lnTo>
                  <a:pt x="595807" y="363293"/>
                </a:lnTo>
                <a:lnTo>
                  <a:pt x="540162" y="372934"/>
                </a:lnTo>
                <a:lnTo>
                  <a:pt x="481044" y="378934"/>
                </a:lnTo>
                <a:lnTo>
                  <a:pt x="419100" y="381000"/>
                </a:lnTo>
                <a:lnTo>
                  <a:pt x="357155" y="378934"/>
                </a:lnTo>
                <a:lnTo>
                  <a:pt x="298037" y="372934"/>
                </a:lnTo>
                <a:lnTo>
                  <a:pt x="242392" y="363293"/>
                </a:lnTo>
                <a:lnTo>
                  <a:pt x="190869" y="350308"/>
                </a:lnTo>
                <a:lnTo>
                  <a:pt x="144115" y="334272"/>
                </a:lnTo>
                <a:lnTo>
                  <a:pt x="102778" y="315480"/>
                </a:lnTo>
                <a:lnTo>
                  <a:pt x="67504" y="294227"/>
                </a:lnTo>
                <a:lnTo>
                  <a:pt x="17739" y="245517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276" y="4718811"/>
            <a:ext cx="797560" cy="693420"/>
          </a:xfrm>
          <a:custGeom>
            <a:avLst/>
            <a:gdLst/>
            <a:ahLst/>
            <a:cxnLst/>
            <a:rect l="l" t="t" r="r" b="b"/>
            <a:pathLst>
              <a:path w="797560" h="693420">
                <a:moveTo>
                  <a:pt x="770676" y="558150"/>
                </a:moveTo>
                <a:lnTo>
                  <a:pt x="779907" y="607060"/>
                </a:lnTo>
                <a:lnTo>
                  <a:pt x="782446" y="659129"/>
                </a:lnTo>
                <a:lnTo>
                  <a:pt x="783208" y="676910"/>
                </a:lnTo>
                <a:lnTo>
                  <a:pt x="784605" y="693419"/>
                </a:lnTo>
                <a:lnTo>
                  <a:pt x="797305" y="693419"/>
                </a:lnTo>
                <a:lnTo>
                  <a:pt x="795908" y="675639"/>
                </a:lnTo>
                <a:lnTo>
                  <a:pt x="795146" y="659129"/>
                </a:lnTo>
                <a:lnTo>
                  <a:pt x="792480" y="605789"/>
                </a:lnTo>
                <a:lnTo>
                  <a:pt x="784134" y="558800"/>
                </a:lnTo>
                <a:lnTo>
                  <a:pt x="771017" y="558800"/>
                </a:lnTo>
                <a:lnTo>
                  <a:pt x="770676" y="558150"/>
                </a:lnTo>
                <a:close/>
              </a:path>
              <a:path w="797560" h="693420">
                <a:moveTo>
                  <a:pt x="770508" y="557529"/>
                </a:moveTo>
                <a:lnTo>
                  <a:pt x="770676" y="558150"/>
                </a:lnTo>
                <a:lnTo>
                  <a:pt x="771017" y="558800"/>
                </a:lnTo>
                <a:lnTo>
                  <a:pt x="770508" y="557529"/>
                </a:lnTo>
                <a:close/>
              </a:path>
              <a:path w="797560" h="693420">
                <a:moveTo>
                  <a:pt x="783807" y="557529"/>
                </a:moveTo>
                <a:lnTo>
                  <a:pt x="770508" y="557529"/>
                </a:lnTo>
                <a:lnTo>
                  <a:pt x="771017" y="558800"/>
                </a:lnTo>
                <a:lnTo>
                  <a:pt x="784134" y="558800"/>
                </a:lnTo>
                <a:lnTo>
                  <a:pt x="783807" y="557529"/>
                </a:lnTo>
                <a:close/>
              </a:path>
              <a:path w="797560" h="693420">
                <a:moveTo>
                  <a:pt x="768349" y="553719"/>
                </a:moveTo>
                <a:lnTo>
                  <a:pt x="770676" y="558150"/>
                </a:lnTo>
                <a:lnTo>
                  <a:pt x="770508" y="557529"/>
                </a:lnTo>
                <a:lnTo>
                  <a:pt x="783807" y="557529"/>
                </a:lnTo>
                <a:lnTo>
                  <a:pt x="783154" y="554989"/>
                </a:lnTo>
                <a:lnTo>
                  <a:pt x="769365" y="554989"/>
                </a:lnTo>
                <a:lnTo>
                  <a:pt x="768349" y="553719"/>
                </a:lnTo>
                <a:close/>
              </a:path>
              <a:path w="797560" h="693420">
                <a:moveTo>
                  <a:pt x="766127" y="550941"/>
                </a:moveTo>
                <a:lnTo>
                  <a:pt x="769365" y="554989"/>
                </a:lnTo>
                <a:lnTo>
                  <a:pt x="783154" y="554989"/>
                </a:lnTo>
                <a:lnTo>
                  <a:pt x="782827" y="553719"/>
                </a:lnTo>
                <a:lnTo>
                  <a:pt x="782574" y="553719"/>
                </a:lnTo>
                <a:lnTo>
                  <a:pt x="782320" y="552450"/>
                </a:lnTo>
                <a:lnTo>
                  <a:pt x="781653" y="551179"/>
                </a:lnTo>
                <a:lnTo>
                  <a:pt x="766445" y="551179"/>
                </a:lnTo>
                <a:lnTo>
                  <a:pt x="766127" y="550941"/>
                </a:lnTo>
                <a:close/>
              </a:path>
              <a:path w="797560" h="693420">
                <a:moveTo>
                  <a:pt x="765302" y="549910"/>
                </a:moveTo>
                <a:lnTo>
                  <a:pt x="766127" y="550941"/>
                </a:lnTo>
                <a:lnTo>
                  <a:pt x="766445" y="551179"/>
                </a:lnTo>
                <a:lnTo>
                  <a:pt x="765302" y="549910"/>
                </a:lnTo>
                <a:close/>
              </a:path>
              <a:path w="797560" h="693420">
                <a:moveTo>
                  <a:pt x="780986" y="549910"/>
                </a:moveTo>
                <a:lnTo>
                  <a:pt x="765302" y="549910"/>
                </a:lnTo>
                <a:lnTo>
                  <a:pt x="766445" y="551179"/>
                </a:lnTo>
                <a:lnTo>
                  <a:pt x="781653" y="551179"/>
                </a:lnTo>
                <a:lnTo>
                  <a:pt x="780986" y="549910"/>
                </a:lnTo>
                <a:close/>
              </a:path>
              <a:path w="797560" h="693420">
                <a:moveTo>
                  <a:pt x="556793" y="424180"/>
                </a:moveTo>
                <a:lnTo>
                  <a:pt x="500786" y="424180"/>
                </a:lnTo>
                <a:lnTo>
                  <a:pt x="499536" y="424262"/>
                </a:lnTo>
                <a:lnTo>
                  <a:pt x="518731" y="427989"/>
                </a:lnTo>
                <a:lnTo>
                  <a:pt x="536752" y="431800"/>
                </a:lnTo>
                <a:lnTo>
                  <a:pt x="583374" y="444500"/>
                </a:lnTo>
                <a:lnTo>
                  <a:pt x="622680" y="459739"/>
                </a:lnTo>
                <a:lnTo>
                  <a:pt x="647446" y="473709"/>
                </a:lnTo>
                <a:lnTo>
                  <a:pt x="660146" y="481330"/>
                </a:lnTo>
                <a:lnTo>
                  <a:pt x="672846" y="490219"/>
                </a:lnTo>
                <a:lnTo>
                  <a:pt x="686308" y="499109"/>
                </a:lnTo>
                <a:lnTo>
                  <a:pt x="700405" y="509269"/>
                </a:lnTo>
                <a:lnTo>
                  <a:pt x="715390" y="520700"/>
                </a:lnTo>
                <a:lnTo>
                  <a:pt x="732027" y="534669"/>
                </a:lnTo>
                <a:lnTo>
                  <a:pt x="737996" y="537210"/>
                </a:lnTo>
                <a:lnTo>
                  <a:pt x="744220" y="541019"/>
                </a:lnTo>
                <a:lnTo>
                  <a:pt x="756285" y="544829"/>
                </a:lnTo>
                <a:lnTo>
                  <a:pt x="761365" y="547369"/>
                </a:lnTo>
                <a:lnTo>
                  <a:pt x="766127" y="550941"/>
                </a:lnTo>
                <a:lnTo>
                  <a:pt x="765302" y="549910"/>
                </a:lnTo>
                <a:lnTo>
                  <a:pt x="780986" y="549910"/>
                </a:lnTo>
                <a:lnTo>
                  <a:pt x="779652" y="547369"/>
                </a:lnTo>
                <a:lnTo>
                  <a:pt x="779399" y="547369"/>
                </a:lnTo>
                <a:lnTo>
                  <a:pt x="779018" y="546100"/>
                </a:lnTo>
                <a:lnTo>
                  <a:pt x="778636" y="546100"/>
                </a:lnTo>
                <a:lnTo>
                  <a:pt x="774699" y="541019"/>
                </a:lnTo>
                <a:lnTo>
                  <a:pt x="774318" y="541019"/>
                </a:lnTo>
                <a:lnTo>
                  <a:pt x="768349" y="537210"/>
                </a:lnTo>
                <a:lnTo>
                  <a:pt x="761873" y="534669"/>
                </a:lnTo>
                <a:lnTo>
                  <a:pt x="748918" y="528319"/>
                </a:lnTo>
                <a:lnTo>
                  <a:pt x="743330" y="525779"/>
                </a:lnTo>
                <a:lnTo>
                  <a:pt x="738758" y="523239"/>
                </a:lnTo>
                <a:lnTo>
                  <a:pt x="723265" y="510539"/>
                </a:lnTo>
                <a:lnTo>
                  <a:pt x="708152" y="499109"/>
                </a:lnTo>
                <a:lnTo>
                  <a:pt x="693801" y="488950"/>
                </a:lnTo>
                <a:lnTo>
                  <a:pt x="680211" y="480059"/>
                </a:lnTo>
                <a:lnTo>
                  <a:pt x="667130" y="471169"/>
                </a:lnTo>
                <a:lnTo>
                  <a:pt x="615442" y="443230"/>
                </a:lnTo>
                <a:lnTo>
                  <a:pt x="572719" y="427989"/>
                </a:lnTo>
                <a:lnTo>
                  <a:pt x="556793" y="424180"/>
                </a:lnTo>
                <a:close/>
              </a:path>
              <a:path w="797560" h="693420">
                <a:moveTo>
                  <a:pt x="419887" y="541019"/>
                </a:moveTo>
                <a:lnTo>
                  <a:pt x="339724" y="541019"/>
                </a:lnTo>
                <a:lnTo>
                  <a:pt x="345147" y="542289"/>
                </a:lnTo>
                <a:lnTo>
                  <a:pt x="351205" y="543560"/>
                </a:lnTo>
                <a:lnTo>
                  <a:pt x="362915" y="544829"/>
                </a:lnTo>
                <a:lnTo>
                  <a:pt x="368211" y="546100"/>
                </a:lnTo>
                <a:lnTo>
                  <a:pt x="374230" y="547369"/>
                </a:lnTo>
                <a:lnTo>
                  <a:pt x="376135" y="547369"/>
                </a:lnTo>
                <a:lnTo>
                  <a:pt x="390461" y="544829"/>
                </a:lnTo>
                <a:lnTo>
                  <a:pt x="405079" y="543560"/>
                </a:lnTo>
                <a:lnTo>
                  <a:pt x="419887" y="541019"/>
                </a:lnTo>
                <a:close/>
              </a:path>
              <a:path w="797560" h="693420">
                <a:moveTo>
                  <a:pt x="334987" y="445769"/>
                </a:moveTo>
                <a:lnTo>
                  <a:pt x="320014" y="445769"/>
                </a:lnTo>
                <a:lnTo>
                  <a:pt x="316712" y="452119"/>
                </a:lnTo>
                <a:lnTo>
                  <a:pt x="316623" y="453389"/>
                </a:lnTo>
                <a:lnTo>
                  <a:pt x="314528" y="459739"/>
                </a:lnTo>
                <a:lnTo>
                  <a:pt x="313029" y="467359"/>
                </a:lnTo>
                <a:lnTo>
                  <a:pt x="312557" y="473709"/>
                </a:lnTo>
                <a:lnTo>
                  <a:pt x="312458" y="483869"/>
                </a:lnTo>
                <a:lnTo>
                  <a:pt x="313245" y="492759"/>
                </a:lnTo>
                <a:lnTo>
                  <a:pt x="328676" y="532129"/>
                </a:lnTo>
                <a:lnTo>
                  <a:pt x="328968" y="533400"/>
                </a:lnTo>
                <a:lnTo>
                  <a:pt x="329311" y="533400"/>
                </a:lnTo>
                <a:lnTo>
                  <a:pt x="333222" y="537210"/>
                </a:lnTo>
                <a:lnTo>
                  <a:pt x="334441" y="537210"/>
                </a:lnTo>
                <a:lnTo>
                  <a:pt x="339013" y="539750"/>
                </a:lnTo>
                <a:lnTo>
                  <a:pt x="339369" y="541019"/>
                </a:lnTo>
                <a:lnTo>
                  <a:pt x="420763" y="541019"/>
                </a:lnTo>
                <a:lnTo>
                  <a:pt x="427050" y="538479"/>
                </a:lnTo>
                <a:lnTo>
                  <a:pt x="427736" y="538479"/>
                </a:lnTo>
                <a:lnTo>
                  <a:pt x="428053" y="537210"/>
                </a:lnTo>
                <a:lnTo>
                  <a:pt x="433768" y="534669"/>
                </a:lnTo>
                <a:lnTo>
                  <a:pt x="373672" y="534669"/>
                </a:lnTo>
                <a:lnTo>
                  <a:pt x="375220" y="534398"/>
                </a:lnTo>
                <a:lnTo>
                  <a:pt x="364604" y="532129"/>
                </a:lnTo>
                <a:lnTo>
                  <a:pt x="353644" y="530860"/>
                </a:lnTo>
                <a:lnTo>
                  <a:pt x="349034" y="530860"/>
                </a:lnTo>
                <a:lnTo>
                  <a:pt x="346506" y="529589"/>
                </a:lnTo>
                <a:lnTo>
                  <a:pt x="345071" y="529589"/>
                </a:lnTo>
                <a:lnTo>
                  <a:pt x="340499" y="527050"/>
                </a:lnTo>
                <a:lnTo>
                  <a:pt x="341718" y="527050"/>
                </a:lnTo>
                <a:lnTo>
                  <a:pt x="337820" y="524510"/>
                </a:lnTo>
                <a:lnTo>
                  <a:pt x="338721" y="524510"/>
                </a:lnTo>
                <a:lnTo>
                  <a:pt x="335953" y="520700"/>
                </a:lnTo>
                <a:lnTo>
                  <a:pt x="333311" y="516889"/>
                </a:lnTo>
                <a:lnTo>
                  <a:pt x="330898" y="510539"/>
                </a:lnTo>
                <a:lnTo>
                  <a:pt x="328828" y="505459"/>
                </a:lnTo>
                <a:lnTo>
                  <a:pt x="325882" y="491489"/>
                </a:lnTo>
                <a:lnTo>
                  <a:pt x="325145" y="483869"/>
                </a:lnTo>
                <a:lnTo>
                  <a:pt x="325124" y="476250"/>
                </a:lnTo>
                <a:lnTo>
                  <a:pt x="325526" y="469900"/>
                </a:lnTo>
                <a:lnTo>
                  <a:pt x="326694" y="463550"/>
                </a:lnTo>
                <a:lnTo>
                  <a:pt x="328790" y="455930"/>
                </a:lnTo>
                <a:lnTo>
                  <a:pt x="329057" y="455930"/>
                </a:lnTo>
                <a:lnTo>
                  <a:pt x="331495" y="450850"/>
                </a:lnTo>
                <a:lnTo>
                  <a:pt x="331787" y="450850"/>
                </a:lnTo>
                <a:lnTo>
                  <a:pt x="334987" y="445769"/>
                </a:lnTo>
                <a:close/>
              </a:path>
              <a:path w="797560" h="693420">
                <a:moveTo>
                  <a:pt x="375220" y="534398"/>
                </a:moveTo>
                <a:lnTo>
                  <a:pt x="373672" y="534669"/>
                </a:lnTo>
                <a:lnTo>
                  <a:pt x="376491" y="534669"/>
                </a:lnTo>
                <a:lnTo>
                  <a:pt x="375220" y="534398"/>
                </a:lnTo>
                <a:close/>
              </a:path>
              <a:path w="797560" h="693420">
                <a:moveTo>
                  <a:pt x="439318" y="528319"/>
                </a:moveTo>
                <a:lnTo>
                  <a:pt x="416979" y="528319"/>
                </a:lnTo>
                <a:lnTo>
                  <a:pt x="410654" y="529589"/>
                </a:lnTo>
                <a:lnTo>
                  <a:pt x="403783" y="530860"/>
                </a:lnTo>
                <a:lnTo>
                  <a:pt x="388683" y="532129"/>
                </a:lnTo>
                <a:lnTo>
                  <a:pt x="380911" y="533400"/>
                </a:lnTo>
                <a:lnTo>
                  <a:pt x="375220" y="534398"/>
                </a:lnTo>
                <a:lnTo>
                  <a:pt x="376491" y="534669"/>
                </a:lnTo>
                <a:lnTo>
                  <a:pt x="433768" y="534669"/>
                </a:lnTo>
                <a:lnTo>
                  <a:pt x="434225" y="533400"/>
                </a:lnTo>
                <a:lnTo>
                  <a:pt x="434657" y="533400"/>
                </a:lnTo>
                <a:lnTo>
                  <a:pt x="438848" y="529589"/>
                </a:lnTo>
                <a:lnTo>
                  <a:pt x="439318" y="528319"/>
                </a:lnTo>
                <a:close/>
              </a:path>
              <a:path w="797560" h="693420">
                <a:moveTo>
                  <a:pt x="343979" y="528319"/>
                </a:moveTo>
                <a:lnTo>
                  <a:pt x="345071" y="529589"/>
                </a:lnTo>
                <a:lnTo>
                  <a:pt x="346506" y="529589"/>
                </a:lnTo>
                <a:lnTo>
                  <a:pt x="343979" y="528319"/>
                </a:lnTo>
                <a:close/>
              </a:path>
              <a:path w="797560" h="693420">
                <a:moveTo>
                  <a:pt x="422389" y="525779"/>
                </a:moveTo>
                <a:lnTo>
                  <a:pt x="416102" y="528319"/>
                </a:lnTo>
                <a:lnTo>
                  <a:pt x="439508" y="528319"/>
                </a:lnTo>
                <a:lnTo>
                  <a:pt x="440340" y="527050"/>
                </a:lnTo>
                <a:lnTo>
                  <a:pt x="421386" y="527050"/>
                </a:lnTo>
                <a:lnTo>
                  <a:pt x="422389" y="525779"/>
                </a:lnTo>
                <a:close/>
              </a:path>
              <a:path w="797560" h="693420">
                <a:moveTo>
                  <a:pt x="427101" y="523239"/>
                </a:moveTo>
                <a:lnTo>
                  <a:pt x="421386" y="527050"/>
                </a:lnTo>
                <a:lnTo>
                  <a:pt x="440340" y="527050"/>
                </a:lnTo>
                <a:lnTo>
                  <a:pt x="442004" y="524510"/>
                </a:lnTo>
                <a:lnTo>
                  <a:pt x="425830" y="524510"/>
                </a:lnTo>
                <a:lnTo>
                  <a:pt x="427101" y="523239"/>
                </a:lnTo>
                <a:close/>
              </a:path>
              <a:path w="797560" h="693420">
                <a:moveTo>
                  <a:pt x="450482" y="425834"/>
                </a:moveTo>
                <a:lnTo>
                  <a:pt x="437790" y="426252"/>
                </a:lnTo>
                <a:lnTo>
                  <a:pt x="437864" y="429259"/>
                </a:lnTo>
                <a:lnTo>
                  <a:pt x="438210" y="466089"/>
                </a:lnTo>
                <a:lnTo>
                  <a:pt x="435749" y="506730"/>
                </a:lnTo>
                <a:lnTo>
                  <a:pt x="431622" y="516889"/>
                </a:lnTo>
                <a:lnTo>
                  <a:pt x="432117" y="516889"/>
                </a:lnTo>
                <a:lnTo>
                  <a:pt x="428980" y="520700"/>
                </a:lnTo>
                <a:lnTo>
                  <a:pt x="429640" y="520700"/>
                </a:lnTo>
                <a:lnTo>
                  <a:pt x="425830" y="524510"/>
                </a:lnTo>
                <a:lnTo>
                  <a:pt x="442004" y="524510"/>
                </a:lnTo>
                <a:lnTo>
                  <a:pt x="442836" y="523239"/>
                </a:lnTo>
                <a:lnTo>
                  <a:pt x="443141" y="523239"/>
                </a:lnTo>
                <a:lnTo>
                  <a:pt x="445617" y="516889"/>
                </a:lnTo>
                <a:lnTo>
                  <a:pt x="447789" y="510539"/>
                </a:lnTo>
                <a:lnTo>
                  <a:pt x="450291" y="497839"/>
                </a:lnTo>
                <a:lnTo>
                  <a:pt x="451065" y="486409"/>
                </a:lnTo>
                <a:lnTo>
                  <a:pt x="450606" y="431800"/>
                </a:lnTo>
                <a:lnTo>
                  <a:pt x="450482" y="425834"/>
                </a:lnTo>
                <a:close/>
              </a:path>
              <a:path w="797560" h="693420">
                <a:moveTo>
                  <a:pt x="329057" y="455930"/>
                </a:moveTo>
                <a:lnTo>
                  <a:pt x="328790" y="455930"/>
                </a:lnTo>
                <a:lnTo>
                  <a:pt x="328447" y="457200"/>
                </a:lnTo>
                <a:lnTo>
                  <a:pt x="329057" y="455930"/>
                </a:lnTo>
                <a:close/>
              </a:path>
              <a:path w="797560" h="693420">
                <a:moveTo>
                  <a:pt x="331787" y="450850"/>
                </a:moveTo>
                <a:lnTo>
                  <a:pt x="331495" y="450850"/>
                </a:lnTo>
                <a:lnTo>
                  <a:pt x="330987" y="452119"/>
                </a:lnTo>
                <a:lnTo>
                  <a:pt x="331787" y="450850"/>
                </a:lnTo>
                <a:close/>
              </a:path>
              <a:path w="797560" h="693420">
                <a:moveTo>
                  <a:pt x="437475" y="413552"/>
                </a:moveTo>
                <a:lnTo>
                  <a:pt x="384721" y="416559"/>
                </a:lnTo>
                <a:lnTo>
                  <a:pt x="346367" y="424180"/>
                </a:lnTo>
                <a:lnTo>
                  <a:pt x="338289" y="427989"/>
                </a:lnTo>
                <a:lnTo>
                  <a:pt x="337883" y="427989"/>
                </a:lnTo>
                <a:lnTo>
                  <a:pt x="331127" y="431800"/>
                </a:lnTo>
                <a:lnTo>
                  <a:pt x="330796" y="433069"/>
                </a:lnTo>
                <a:lnTo>
                  <a:pt x="330212" y="433069"/>
                </a:lnTo>
                <a:lnTo>
                  <a:pt x="324739" y="438150"/>
                </a:lnTo>
                <a:lnTo>
                  <a:pt x="324523" y="439419"/>
                </a:lnTo>
                <a:lnTo>
                  <a:pt x="320522" y="444500"/>
                </a:lnTo>
                <a:lnTo>
                  <a:pt x="320154" y="445769"/>
                </a:lnTo>
                <a:lnTo>
                  <a:pt x="334987" y="445769"/>
                </a:lnTo>
                <a:lnTo>
                  <a:pt x="334251" y="447039"/>
                </a:lnTo>
                <a:lnTo>
                  <a:pt x="339204" y="441959"/>
                </a:lnTo>
                <a:lnTo>
                  <a:pt x="339788" y="441959"/>
                </a:lnTo>
                <a:lnTo>
                  <a:pt x="344284" y="438150"/>
                </a:lnTo>
                <a:lnTo>
                  <a:pt x="346703" y="438150"/>
                </a:lnTo>
                <a:lnTo>
                  <a:pt x="350278" y="436880"/>
                </a:lnTo>
                <a:lnTo>
                  <a:pt x="349338" y="436880"/>
                </a:lnTo>
                <a:lnTo>
                  <a:pt x="367372" y="431800"/>
                </a:lnTo>
                <a:lnTo>
                  <a:pt x="385851" y="429259"/>
                </a:lnTo>
                <a:lnTo>
                  <a:pt x="423621" y="426719"/>
                </a:lnTo>
                <a:lnTo>
                  <a:pt x="437790" y="426252"/>
                </a:lnTo>
                <a:lnTo>
                  <a:pt x="437475" y="413552"/>
                </a:lnTo>
                <a:close/>
              </a:path>
              <a:path w="797560" h="693420">
                <a:moveTo>
                  <a:pt x="339788" y="441959"/>
                </a:moveTo>
                <a:lnTo>
                  <a:pt x="339204" y="441959"/>
                </a:lnTo>
                <a:lnTo>
                  <a:pt x="338289" y="443230"/>
                </a:lnTo>
                <a:lnTo>
                  <a:pt x="339788" y="441959"/>
                </a:lnTo>
                <a:close/>
              </a:path>
              <a:path w="797560" h="693420">
                <a:moveTo>
                  <a:pt x="346703" y="438150"/>
                </a:moveTo>
                <a:lnTo>
                  <a:pt x="344284" y="438150"/>
                </a:lnTo>
                <a:lnTo>
                  <a:pt x="343128" y="439419"/>
                </a:lnTo>
                <a:lnTo>
                  <a:pt x="346703" y="438150"/>
                </a:lnTo>
                <a:close/>
              </a:path>
              <a:path w="797560" h="693420">
                <a:moveTo>
                  <a:pt x="450176" y="413133"/>
                </a:moveTo>
                <a:lnTo>
                  <a:pt x="437475" y="413552"/>
                </a:lnTo>
                <a:lnTo>
                  <a:pt x="437790" y="426252"/>
                </a:lnTo>
                <a:lnTo>
                  <a:pt x="450482" y="425834"/>
                </a:lnTo>
                <a:lnTo>
                  <a:pt x="450176" y="413133"/>
                </a:lnTo>
                <a:close/>
              </a:path>
              <a:path w="797560" h="693420">
                <a:moveTo>
                  <a:pt x="501586" y="411480"/>
                </a:moveTo>
                <a:lnTo>
                  <a:pt x="499910" y="411480"/>
                </a:lnTo>
                <a:lnTo>
                  <a:pt x="480758" y="412750"/>
                </a:lnTo>
                <a:lnTo>
                  <a:pt x="461771" y="412750"/>
                </a:lnTo>
                <a:lnTo>
                  <a:pt x="450176" y="413133"/>
                </a:lnTo>
                <a:lnTo>
                  <a:pt x="450482" y="425834"/>
                </a:lnTo>
                <a:lnTo>
                  <a:pt x="462152" y="425450"/>
                </a:lnTo>
                <a:lnTo>
                  <a:pt x="481647" y="425450"/>
                </a:lnTo>
                <a:lnTo>
                  <a:pt x="499536" y="424262"/>
                </a:lnTo>
                <a:lnTo>
                  <a:pt x="499110" y="424180"/>
                </a:lnTo>
                <a:lnTo>
                  <a:pt x="556793" y="424180"/>
                </a:lnTo>
                <a:lnTo>
                  <a:pt x="539762" y="419100"/>
                </a:lnTo>
                <a:lnTo>
                  <a:pt x="521398" y="415289"/>
                </a:lnTo>
                <a:lnTo>
                  <a:pt x="501586" y="411480"/>
                </a:lnTo>
                <a:close/>
              </a:path>
              <a:path w="797560" h="693420">
                <a:moveTo>
                  <a:pt x="500786" y="424180"/>
                </a:moveTo>
                <a:lnTo>
                  <a:pt x="499110" y="424180"/>
                </a:lnTo>
                <a:lnTo>
                  <a:pt x="499536" y="424262"/>
                </a:lnTo>
                <a:lnTo>
                  <a:pt x="500786" y="424180"/>
                </a:lnTo>
                <a:close/>
              </a:path>
              <a:path w="797560" h="693420">
                <a:moveTo>
                  <a:pt x="437048" y="266700"/>
                </a:moveTo>
                <a:lnTo>
                  <a:pt x="424154" y="266700"/>
                </a:lnTo>
                <a:lnTo>
                  <a:pt x="424395" y="267969"/>
                </a:lnTo>
                <a:lnTo>
                  <a:pt x="431723" y="321309"/>
                </a:lnTo>
                <a:lnTo>
                  <a:pt x="435990" y="375919"/>
                </a:lnTo>
                <a:lnTo>
                  <a:pt x="437475" y="413552"/>
                </a:lnTo>
                <a:lnTo>
                  <a:pt x="450176" y="413133"/>
                </a:lnTo>
                <a:lnTo>
                  <a:pt x="446862" y="347980"/>
                </a:lnTo>
                <a:lnTo>
                  <a:pt x="441020" y="292100"/>
                </a:lnTo>
                <a:lnTo>
                  <a:pt x="437048" y="266700"/>
                </a:lnTo>
                <a:close/>
              </a:path>
              <a:path w="797560" h="693420">
                <a:moveTo>
                  <a:pt x="424307" y="267652"/>
                </a:moveTo>
                <a:lnTo>
                  <a:pt x="424357" y="267969"/>
                </a:lnTo>
                <a:lnTo>
                  <a:pt x="424307" y="267652"/>
                </a:lnTo>
                <a:close/>
              </a:path>
              <a:path w="797560" h="693420">
                <a:moveTo>
                  <a:pt x="424154" y="266700"/>
                </a:moveTo>
                <a:lnTo>
                  <a:pt x="424307" y="267652"/>
                </a:lnTo>
                <a:lnTo>
                  <a:pt x="424395" y="267969"/>
                </a:lnTo>
                <a:lnTo>
                  <a:pt x="424154" y="266700"/>
                </a:lnTo>
                <a:close/>
              </a:path>
              <a:path w="797560" h="693420">
                <a:moveTo>
                  <a:pt x="423175" y="263609"/>
                </a:moveTo>
                <a:lnTo>
                  <a:pt x="424307" y="267652"/>
                </a:lnTo>
                <a:lnTo>
                  <a:pt x="424154" y="266700"/>
                </a:lnTo>
                <a:lnTo>
                  <a:pt x="437048" y="266700"/>
                </a:lnTo>
                <a:lnTo>
                  <a:pt x="436651" y="264160"/>
                </a:lnTo>
                <a:lnTo>
                  <a:pt x="423494" y="264160"/>
                </a:lnTo>
                <a:lnTo>
                  <a:pt x="423175" y="263609"/>
                </a:lnTo>
                <a:close/>
              </a:path>
              <a:path w="797560" h="693420">
                <a:moveTo>
                  <a:pt x="422973" y="262889"/>
                </a:moveTo>
                <a:lnTo>
                  <a:pt x="423175" y="263609"/>
                </a:lnTo>
                <a:lnTo>
                  <a:pt x="423494" y="264160"/>
                </a:lnTo>
                <a:lnTo>
                  <a:pt x="422973" y="262889"/>
                </a:lnTo>
                <a:close/>
              </a:path>
              <a:path w="797560" h="693420">
                <a:moveTo>
                  <a:pt x="436473" y="262889"/>
                </a:moveTo>
                <a:lnTo>
                  <a:pt x="422973" y="262889"/>
                </a:lnTo>
                <a:lnTo>
                  <a:pt x="423494" y="264160"/>
                </a:lnTo>
                <a:lnTo>
                  <a:pt x="436651" y="264160"/>
                </a:lnTo>
                <a:lnTo>
                  <a:pt x="436473" y="262889"/>
                </a:lnTo>
                <a:close/>
              </a:path>
              <a:path w="797560" h="693420">
                <a:moveTo>
                  <a:pt x="76308" y="32719"/>
                </a:moveTo>
                <a:lnTo>
                  <a:pt x="74865" y="45059"/>
                </a:lnTo>
                <a:lnTo>
                  <a:pt x="88125" y="46989"/>
                </a:lnTo>
                <a:lnTo>
                  <a:pt x="109956" y="53339"/>
                </a:lnTo>
                <a:lnTo>
                  <a:pt x="174205" y="78739"/>
                </a:lnTo>
                <a:lnTo>
                  <a:pt x="215557" y="100329"/>
                </a:lnTo>
                <a:lnTo>
                  <a:pt x="255422" y="123189"/>
                </a:lnTo>
                <a:lnTo>
                  <a:pt x="293636" y="148589"/>
                </a:lnTo>
                <a:lnTo>
                  <a:pt x="329730" y="173989"/>
                </a:lnTo>
                <a:lnTo>
                  <a:pt x="333578" y="176529"/>
                </a:lnTo>
                <a:lnTo>
                  <a:pt x="338607" y="180339"/>
                </a:lnTo>
                <a:lnTo>
                  <a:pt x="344716" y="185419"/>
                </a:lnTo>
                <a:lnTo>
                  <a:pt x="351561" y="191769"/>
                </a:lnTo>
                <a:lnTo>
                  <a:pt x="359029" y="198119"/>
                </a:lnTo>
                <a:lnTo>
                  <a:pt x="366864" y="204469"/>
                </a:lnTo>
                <a:lnTo>
                  <a:pt x="382981" y="218439"/>
                </a:lnTo>
                <a:lnTo>
                  <a:pt x="398449" y="233679"/>
                </a:lnTo>
                <a:lnTo>
                  <a:pt x="405434" y="241300"/>
                </a:lnTo>
                <a:lnTo>
                  <a:pt x="411543" y="247650"/>
                </a:lnTo>
                <a:lnTo>
                  <a:pt x="416686" y="254000"/>
                </a:lnTo>
                <a:lnTo>
                  <a:pt x="420547" y="259079"/>
                </a:lnTo>
                <a:lnTo>
                  <a:pt x="423175" y="263609"/>
                </a:lnTo>
                <a:lnTo>
                  <a:pt x="422973" y="262889"/>
                </a:lnTo>
                <a:lnTo>
                  <a:pt x="436473" y="262889"/>
                </a:lnTo>
                <a:lnTo>
                  <a:pt x="435038" y="259079"/>
                </a:lnTo>
                <a:lnTo>
                  <a:pt x="434911" y="259079"/>
                </a:lnTo>
                <a:lnTo>
                  <a:pt x="434733" y="257810"/>
                </a:lnTo>
                <a:lnTo>
                  <a:pt x="431558" y="252729"/>
                </a:lnTo>
                <a:lnTo>
                  <a:pt x="427037" y="246379"/>
                </a:lnTo>
                <a:lnTo>
                  <a:pt x="421322" y="240029"/>
                </a:lnTo>
                <a:lnTo>
                  <a:pt x="414858" y="232410"/>
                </a:lnTo>
                <a:lnTo>
                  <a:pt x="407555" y="224789"/>
                </a:lnTo>
                <a:lnTo>
                  <a:pt x="391782" y="209550"/>
                </a:lnTo>
                <a:lnTo>
                  <a:pt x="375323" y="194310"/>
                </a:lnTo>
                <a:lnTo>
                  <a:pt x="367347" y="187960"/>
                </a:lnTo>
                <a:lnTo>
                  <a:pt x="359765" y="181610"/>
                </a:lnTo>
                <a:lnTo>
                  <a:pt x="346621" y="170179"/>
                </a:lnTo>
                <a:lnTo>
                  <a:pt x="341363" y="166369"/>
                </a:lnTo>
                <a:lnTo>
                  <a:pt x="337400" y="163829"/>
                </a:lnTo>
                <a:lnTo>
                  <a:pt x="319341" y="151129"/>
                </a:lnTo>
                <a:lnTo>
                  <a:pt x="262356" y="113029"/>
                </a:lnTo>
                <a:lnTo>
                  <a:pt x="221830" y="88900"/>
                </a:lnTo>
                <a:lnTo>
                  <a:pt x="179743" y="67310"/>
                </a:lnTo>
                <a:lnTo>
                  <a:pt x="136258" y="49529"/>
                </a:lnTo>
                <a:lnTo>
                  <a:pt x="91706" y="35560"/>
                </a:lnTo>
                <a:lnTo>
                  <a:pt x="76308" y="32719"/>
                </a:lnTo>
                <a:close/>
              </a:path>
              <a:path w="797560" h="693420">
                <a:moveTo>
                  <a:pt x="80136" y="0"/>
                </a:moveTo>
                <a:lnTo>
                  <a:pt x="0" y="29210"/>
                </a:lnTo>
                <a:lnTo>
                  <a:pt x="71221" y="76200"/>
                </a:lnTo>
                <a:lnTo>
                  <a:pt x="74865" y="45059"/>
                </a:lnTo>
                <a:lnTo>
                  <a:pt x="61950" y="43179"/>
                </a:lnTo>
                <a:lnTo>
                  <a:pt x="64173" y="30479"/>
                </a:lnTo>
                <a:lnTo>
                  <a:pt x="76570" y="30479"/>
                </a:lnTo>
                <a:lnTo>
                  <a:pt x="80136" y="0"/>
                </a:lnTo>
                <a:close/>
              </a:path>
              <a:path w="797560" h="693420">
                <a:moveTo>
                  <a:pt x="64173" y="30479"/>
                </a:moveTo>
                <a:lnTo>
                  <a:pt x="61950" y="43179"/>
                </a:lnTo>
                <a:lnTo>
                  <a:pt x="74865" y="45059"/>
                </a:lnTo>
                <a:lnTo>
                  <a:pt x="76308" y="32719"/>
                </a:lnTo>
                <a:lnTo>
                  <a:pt x="64173" y="30479"/>
                </a:lnTo>
                <a:close/>
              </a:path>
              <a:path w="797560" h="693420">
                <a:moveTo>
                  <a:pt x="76570" y="30479"/>
                </a:moveTo>
                <a:lnTo>
                  <a:pt x="64173" y="30479"/>
                </a:lnTo>
                <a:lnTo>
                  <a:pt x="76308" y="32719"/>
                </a:lnTo>
                <a:lnTo>
                  <a:pt x="76570" y="3047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8087" y="2911538"/>
          <a:ext cx="7312025" cy="265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엔티티</a:t>
                      </a:r>
                      <a:r>
                        <a:rPr sz="1400" b="1" spc="-11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설명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5" dirty="0">
                          <a:latin typeface="굴림"/>
                          <a:cs typeface="굴림"/>
                        </a:rPr>
                        <a:t>관련</a:t>
                      </a:r>
                      <a:r>
                        <a:rPr sz="1400" b="1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비고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도서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95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대여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하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는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도서에 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4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상세정보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회원등록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회원이</a:t>
                      </a:r>
                      <a:r>
                        <a:rPr sz="14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도서를</a:t>
                      </a:r>
                      <a:r>
                        <a:rPr sz="1400" b="1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latin typeface="굴림"/>
                          <a:cs typeface="굴림"/>
                        </a:rPr>
                        <a:t>대 </a:t>
                      </a:r>
                      <a:r>
                        <a:rPr sz="1400" b="1" spc="-4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출한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내역정보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회원등록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도서관</a:t>
                      </a:r>
                      <a:r>
                        <a:rPr sz="14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회원에</a:t>
                      </a:r>
                      <a:r>
                        <a:rPr sz="1400" b="1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latin typeface="굴림"/>
                          <a:cs typeface="굴림"/>
                        </a:rPr>
                        <a:t>대 </a:t>
                      </a:r>
                      <a:r>
                        <a:rPr sz="1400" b="1" spc="-4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30" dirty="0">
                          <a:latin typeface="굴림"/>
                          <a:cs typeface="굴림"/>
                        </a:rPr>
                        <a:t>한</a:t>
                      </a:r>
                      <a:r>
                        <a:rPr sz="1400" b="1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상세정보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8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회원이름,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전화번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호,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집주소,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이메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일주소,</a:t>
                      </a:r>
                      <a:r>
                        <a:rPr sz="1400" b="1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회원번호, </a:t>
                      </a:r>
                      <a:r>
                        <a:rPr sz="1400" b="1" spc="-4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탈퇴여부,</a:t>
                      </a:r>
                      <a:r>
                        <a:rPr sz="14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보증금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이용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400" b="1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회원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회원등록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..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회원등록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540" y="1793875"/>
            <a:ext cx="4201795" cy="104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Step7.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기술서를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작성한다.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굴림"/>
              <a:cs typeface="굴림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sz="1800" b="1" spc="20" dirty="0">
                <a:latin typeface="돋움"/>
                <a:cs typeface="돋움"/>
              </a:rPr>
              <a:t>엔티티</a:t>
            </a:r>
            <a:r>
              <a:rPr sz="1800" b="1" spc="-12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기술서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6.4</a:t>
            </a:r>
            <a:r>
              <a:rPr spc="-80" dirty="0"/>
              <a:t> </a:t>
            </a:r>
            <a:r>
              <a:rPr spc="15" dirty="0"/>
              <a:t>업무기술서에서</a:t>
            </a:r>
            <a:r>
              <a:rPr spc="-95" dirty="0"/>
              <a:t> </a:t>
            </a:r>
            <a:r>
              <a:rPr spc="20" dirty="0"/>
              <a:t>엔티티의</a:t>
            </a:r>
            <a:r>
              <a:rPr spc="-90" dirty="0"/>
              <a:t> </a:t>
            </a:r>
            <a:r>
              <a:rPr spc="20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19671"/>
            <a:ext cx="6596380" cy="17214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SzPct val="95238"/>
              <a:buFont typeface="Wingdings"/>
              <a:buChar char=""/>
              <a:tabLst>
                <a:tab pos="355600" algn="l"/>
              </a:tabLst>
            </a:pPr>
            <a:r>
              <a:rPr sz="2100" b="1" i="1" spc="-40" dirty="0">
                <a:latin typeface="굴림"/>
                <a:cs typeface="굴림"/>
              </a:rPr>
              <a:t>Note</a:t>
            </a:r>
            <a:r>
              <a:rPr sz="2000" b="1" spc="-40" dirty="0">
                <a:latin typeface="굴림"/>
                <a:cs typeface="굴림"/>
              </a:rPr>
              <a:t>.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직관적인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방법으로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찾기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특정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영역에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두개의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핵심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도서관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회원,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도서,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대출,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반납,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..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병원관리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환자,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의사,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질병,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병실,..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수강신청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교수,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학생,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과목,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강의실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,..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0683" y="548640"/>
            <a:ext cx="266700" cy="216535"/>
          </a:xfrm>
          <a:custGeom>
            <a:avLst/>
            <a:gdLst/>
            <a:ahLst/>
            <a:cxnLst/>
            <a:rect l="l" t="t" r="r" b="b"/>
            <a:pathLst>
              <a:path w="266700" h="216534">
                <a:moveTo>
                  <a:pt x="133350" y="0"/>
                </a:moveTo>
                <a:lnTo>
                  <a:pt x="81438" y="8495"/>
                </a:lnTo>
                <a:lnTo>
                  <a:pt x="39052" y="31670"/>
                </a:lnTo>
                <a:lnTo>
                  <a:pt x="10477" y="66061"/>
                </a:lnTo>
                <a:lnTo>
                  <a:pt x="0" y="108204"/>
                </a:lnTo>
                <a:lnTo>
                  <a:pt x="10477" y="150346"/>
                </a:lnTo>
                <a:lnTo>
                  <a:pt x="39052" y="184737"/>
                </a:lnTo>
                <a:lnTo>
                  <a:pt x="81438" y="207912"/>
                </a:lnTo>
                <a:lnTo>
                  <a:pt x="133350" y="216408"/>
                </a:lnTo>
                <a:lnTo>
                  <a:pt x="185261" y="207912"/>
                </a:lnTo>
                <a:lnTo>
                  <a:pt x="227647" y="184737"/>
                </a:lnTo>
                <a:lnTo>
                  <a:pt x="256222" y="150346"/>
                </a:lnTo>
                <a:lnTo>
                  <a:pt x="266700" y="108204"/>
                </a:lnTo>
                <a:lnTo>
                  <a:pt x="256222" y="66061"/>
                </a:lnTo>
                <a:lnTo>
                  <a:pt x="227647" y="31670"/>
                </a:lnTo>
                <a:lnTo>
                  <a:pt x="185261" y="8495"/>
                </a:lnTo>
                <a:lnTo>
                  <a:pt x="1333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02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아래의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입고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전표에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대해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엔티티를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도출함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307" y="2552700"/>
            <a:ext cx="7095002" cy="350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7711" y="3153155"/>
            <a:ext cx="117983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50" i="1" spc="-30" dirty="0">
                <a:latin typeface="돋움"/>
                <a:cs typeface="돋움"/>
              </a:rPr>
              <a:t>2020.10.9</a:t>
            </a:r>
            <a:endParaRPr sz="165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53336"/>
            <a:ext cx="8293100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Step.1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장부/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전표에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들어있는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데이터가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데이터베이스에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저장될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필요가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있는지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판단</a:t>
            </a:r>
            <a:endParaRPr sz="2000">
              <a:latin typeface="굴림"/>
              <a:cs typeface="굴림"/>
            </a:endParaRPr>
          </a:p>
          <a:p>
            <a:pPr marL="1141730" marR="3331845" lvl="1" indent="-672465">
              <a:lnSpc>
                <a:spcPct val="130100"/>
              </a:lnSpc>
              <a:spcBef>
                <a:spcPts val="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예)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신규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도서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카탈로그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관리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필요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없음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회원명단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관리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필요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–"/>
            </a:pPr>
            <a:endParaRPr sz="295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Step2.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선택된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장부/전표의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이름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대신에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다른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이름을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사용하</a:t>
            </a:r>
            <a:endParaRPr sz="20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b="1" spc="40" dirty="0">
                <a:latin typeface="굴림"/>
                <a:cs typeface="굴림"/>
              </a:rPr>
              <a:t>는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것을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고려한다.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회원명단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굴림"/>
                <a:cs typeface="굴림"/>
              </a:rPr>
              <a:t>‘회원’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입고전표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</a:t>
            </a:r>
            <a:r>
              <a:rPr sz="1800" b="1" spc="10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굴림"/>
                <a:cs typeface="굴림"/>
              </a:rPr>
              <a:t>‘입고내역’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12419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Step3.</a:t>
            </a:r>
            <a:r>
              <a:rPr sz="2000" b="1" spc="-5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선택된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장부/전표에서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다른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추출할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수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있는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지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검토한다.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입고전표에도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반복해서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나타날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항목을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추출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4388" y="3113610"/>
            <a:ext cx="6058535" cy="2994025"/>
            <a:chOff x="2054388" y="3113610"/>
            <a:chExt cx="6058535" cy="2994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388" y="3113610"/>
              <a:ext cx="6058351" cy="29935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0562" y="3978401"/>
              <a:ext cx="4953000" cy="386080"/>
            </a:xfrm>
            <a:custGeom>
              <a:avLst/>
              <a:gdLst/>
              <a:ahLst/>
              <a:cxnLst/>
              <a:rect l="l" t="t" r="r" b="b"/>
              <a:pathLst>
                <a:path w="4953000" h="386079">
                  <a:moveTo>
                    <a:pt x="0" y="68072"/>
                  </a:moveTo>
                  <a:lnTo>
                    <a:pt x="4992" y="43362"/>
                  </a:lnTo>
                  <a:lnTo>
                    <a:pt x="18605" y="23177"/>
                  </a:lnTo>
                  <a:lnTo>
                    <a:pt x="38790" y="9564"/>
                  </a:lnTo>
                  <a:lnTo>
                    <a:pt x="63500" y="4572"/>
                  </a:lnTo>
                  <a:lnTo>
                    <a:pt x="1841500" y="4572"/>
                  </a:lnTo>
                  <a:lnTo>
                    <a:pt x="1866209" y="9564"/>
                  </a:lnTo>
                  <a:lnTo>
                    <a:pt x="1886394" y="23177"/>
                  </a:lnTo>
                  <a:lnTo>
                    <a:pt x="1900007" y="43362"/>
                  </a:lnTo>
                  <a:lnTo>
                    <a:pt x="1905000" y="68072"/>
                  </a:lnTo>
                  <a:lnTo>
                    <a:pt x="1905000" y="322072"/>
                  </a:lnTo>
                  <a:lnTo>
                    <a:pt x="1900007" y="346781"/>
                  </a:lnTo>
                  <a:lnTo>
                    <a:pt x="1886394" y="366966"/>
                  </a:lnTo>
                  <a:lnTo>
                    <a:pt x="1866209" y="380579"/>
                  </a:lnTo>
                  <a:lnTo>
                    <a:pt x="1841500" y="385572"/>
                  </a:lnTo>
                  <a:lnTo>
                    <a:pt x="63500" y="385572"/>
                  </a:lnTo>
                  <a:lnTo>
                    <a:pt x="38790" y="380579"/>
                  </a:lnTo>
                  <a:lnTo>
                    <a:pt x="18605" y="366966"/>
                  </a:lnTo>
                  <a:lnTo>
                    <a:pt x="4992" y="346781"/>
                  </a:lnTo>
                  <a:lnTo>
                    <a:pt x="0" y="322072"/>
                  </a:lnTo>
                  <a:lnTo>
                    <a:pt x="0" y="68072"/>
                  </a:lnTo>
                  <a:close/>
                </a:path>
                <a:path w="4953000" h="386079">
                  <a:moveTo>
                    <a:pt x="1981200" y="63500"/>
                  </a:moveTo>
                  <a:lnTo>
                    <a:pt x="1986192" y="38790"/>
                  </a:lnTo>
                  <a:lnTo>
                    <a:pt x="1999805" y="18605"/>
                  </a:lnTo>
                  <a:lnTo>
                    <a:pt x="2019990" y="4992"/>
                  </a:lnTo>
                  <a:lnTo>
                    <a:pt x="2044700" y="0"/>
                  </a:lnTo>
                  <a:lnTo>
                    <a:pt x="4889499" y="0"/>
                  </a:lnTo>
                  <a:lnTo>
                    <a:pt x="4914209" y="4992"/>
                  </a:lnTo>
                  <a:lnTo>
                    <a:pt x="4934394" y="18605"/>
                  </a:lnTo>
                  <a:lnTo>
                    <a:pt x="4948007" y="38790"/>
                  </a:lnTo>
                  <a:lnTo>
                    <a:pt x="4952999" y="63500"/>
                  </a:lnTo>
                  <a:lnTo>
                    <a:pt x="4952999" y="317500"/>
                  </a:lnTo>
                  <a:lnTo>
                    <a:pt x="4948007" y="342209"/>
                  </a:lnTo>
                  <a:lnTo>
                    <a:pt x="4934394" y="362394"/>
                  </a:lnTo>
                  <a:lnTo>
                    <a:pt x="4914209" y="376007"/>
                  </a:lnTo>
                  <a:lnTo>
                    <a:pt x="4889499" y="381000"/>
                  </a:lnTo>
                  <a:lnTo>
                    <a:pt x="2044700" y="381000"/>
                  </a:lnTo>
                  <a:lnTo>
                    <a:pt x="2019990" y="376007"/>
                  </a:lnTo>
                  <a:lnTo>
                    <a:pt x="1999805" y="362394"/>
                  </a:lnTo>
                  <a:lnTo>
                    <a:pt x="1986192" y="342209"/>
                  </a:lnTo>
                  <a:lnTo>
                    <a:pt x="1981200" y="317500"/>
                  </a:lnTo>
                  <a:lnTo>
                    <a:pt x="1981200" y="63500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89148" y="3653028"/>
            <a:ext cx="928369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250" i="1" spc="-35" dirty="0">
                <a:latin typeface="돋움"/>
                <a:cs typeface="돋움"/>
              </a:rPr>
              <a:t>2020.10.9</a:t>
            </a:r>
            <a:endParaRPr sz="125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1230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Step4.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기술서를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작성한다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16" y="2914650"/>
            <a:ext cx="7030945" cy="2562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1703" y="2432304"/>
            <a:ext cx="6184900" cy="3822700"/>
            <a:chOff x="1441703" y="2432304"/>
            <a:chExt cx="6184900" cy="3822700"/>
          </a:xfrm>
        </p:grpSpPr>
        <p:sp>
          <p:nvSpPr>
            <p:cNvPr id="4" name="object 4"/>
            <p:cNvSpPr/>
            <p:nvPr/>
          </p:nvSpPr>
          <p:spPr>
            <a:xfrm>
              <a:off x="1517904" y="2508249"/>
              <a:ext cx="6108700" cy="3746500"/>
            </a:xfrm>
            <a:custGeom>
              <a:avLst/>
              <a:gdLst/>
              <a:ahLst/>
              <a:cxnLst/>
              <a:rect l="l" t="t" r="r" b="b"/>
              <a:pathLst>
                <a:path w="6108700" h="3746500">
                  <a:moveTo>
                    <a:pt x="6108192" y="0"/>
                  </a:moveTo>
                  <a:lnTo>
                    <a:pt x="6025896" y="0"/>
                  </a:lnTo>
                  <a:lnTo>
                    <a:pt x="6025896" y="6350"/>
                  </a:lnTo>
                  <a:lnTo>
                    <a:pt x="6025896" y="12700"/>
                  </a:lnTo>
                  <a:lnTo>
                    <a:pt x="6025896" y="3663950"/>
                  </a:lnTo>
                  <a:lnTo>
                    <a:pt x="12192" y="3663950"/>
                  </a:lnTo>
                  <a:lnTo>
                    <a:pt x="6096" y="3663950"/>
                  </a:lnTo>
                  <a:lnTo>
                    <a:pt x="0" y="3663950"/>
                  </a:lnTo>
                  <a:lnTo>
                    <a:pt x="0" y="3733800"/>
                  </a:lnTo>
                  <a:lnTo>
                    <a:pt x="0" y="3746500"/>
                  </a:lnTo>
                  <a:lnTo>
                    <a:pt x="6108192" y="3746500"/>
                  </a:lnTo>
                  <a:lnTo>
                    <a:pt x="6108192" y="3733800"/>
                  </a:lnTo>
                  <a:lnTo>
                    <a:pt x="6108192" y="12700"/>
                  </a:lnTo>
                  <a:lnTo>
                    <a:pt x="6108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438400"/>
              <a:ext cx="6096000" cy="3733800"/>
            </a:xfrm>
            <a:custGeom>
              <a:avLst/>
              <a:gdLst/>
              <a:ahLst/>
              <a:cxnLst/>
              <a:rect l="l" t="t" r="r" b="b"/>
              <a:pathLst>
                <a:path w="6096000" h="3733800">
                  <a:moveTo>
                    <a:pt x="0" y="3733800"/>
                  </a:moveTo>
                  <a:lnTo>
                    <a:pt x="6096000" y="373380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793875"/>
            <a:ext cx="5608320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장부/전표에서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예제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(2)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굴림"/>
              <a:cs typeface="굴림"/>
            </a:endParaRPr>
          </a:p>
          <a:p>
            <a:pPr marL="2453640">
              <a:lnSpc>
                <a:spcPct val="100000"/>
              </a:lnSpc>
              <a:tabLst>
                <a:tab pos="3525520" algn="l"/>
                <a:tab pos="559498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매</a:t>
            </a:r>
            <a:r>
              <a:rPr sz="1400" b="1" u="sng" spc="-12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표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5121" y="3147322"/>
            <a:ext cx="13887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spc="5" dirty="0">
                <a:latin typeface="돋움"/>
                <a:cs typeface="돋움"/>
              </a:rPr>
              <a:t>서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영업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</a:t>
            </a:r>
            <a:r>
              <a:rPr sz="1450" i="1" spc="-50" dirty="0">
                <a:latin typeface="돋움"/>
                <a:cs typeface="돋움"/>
              </a:rPr>
              <a:t>부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7453" y="3156966"/>
            <a:ext cx="1875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당월</a:t>
            </a:r>
            <a:r>
              <a:rPr sz="1400" b="1" spc="5" dirty="0">
                <a:latin typeface="돋움"/>
                <a:cs typeface="돋움"/>
              </a:rPr>
              <a:t>실</a:t>
            </a:r>
            <a:r>
              <a:rPr sz="1400" b="1" spc="-10" dirty="0">
                <a:latin typeface="돋움"/>
                <a:cs typeface="돋움"/>
              </a:rPr>
              <a:t>적</a:t>
            </a:r>
            <a:r>
              <a:rPr sz="1400" b="1" spc="5" dirty="0">
                <a:latin typeface="돋움"/>
                <a:cs typeface="돋움"/>
              </a:rPr>
              <a:t>누</a:t>
            </a:r>
            <a:r>
              <a:rPr sz="1400" b="1" spc="30" dirty="0">
                <a:latin typeface="돋움"/>
                <a:cs typeface="돋움"/>
              </a:rPr>
              <a:t>계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347,000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4147" y="2943606"/>
            <a:ext cx="17722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2019.03</a:t>
            </a:r>
            <a:r>
              <a:rPr sz="1400" i="1" spc="5" dirty="0">
                <a:latin typeface="Arial"/>
                <a:cs typeface="Arial"/>
              </a:rPr>
              <a:t>.</a:t>
            </a:r>
            <a:r>
              <a:rPr sz="1400" i="1" spc="-15" dirty="0">
                <a:latin typeface="Arial"/>
                <a:cs typeface="Arial"/>
              </a:rPr>
              <a:t>1</a:t>
            </a:r>
            <a:r>
              <a:rPr sz="1400" i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DH</a:t>
            </a:r>
            <a:r>
              <a:rPr sz="1400" i="1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12437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7501" y="3574042"/>
            <a:ext cx="1242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사원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김철수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4147" y="4001016"/>
            <a:ext cx="3597275" cy="676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35"/>
              </a:spcBef>
              <a:tabLst>
                <a:tab pos="1993900" algn="l"/>
                <a:tab pos="2762250" algn="l"/>
              </a:tabLst>
            </a:pPr>
            <a:r>
              <a:rPr sz="1400" b="1" spc="15" dirty="0">
                <a:latin typeface="돋움"/>
                <a:cs typeface="돋움"/>
              </a:rPr>
              <a:t>고객번호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YS02	</a:t>
            </a:r>
            <a:r>
              <a:rPr sz="1400" b="1" spc="15" dirty="0">
                <a:latin typeface="돋움"/>
                <a:cs typeface="돋움"/>
              </a:rPr>
              <a:t>고객명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영진전자 </a:t>
            </a:r>
            <a:r>
              <a:rPr sz="1450" i="1" spc="-4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서울시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영등포구</a:t>
            </a:r>
            <a:r>
              <a:rPr sz="1450" i="1" spc="-114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여의도동</a:t>
            </a:r>
            <a:r>
              <a:rPr sz="1450" i="1" spc="-120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137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27  </a:t>
            </a:r>
            <a:r>
              <a:rPr sz="1400" b="1" spc="15" dirty="0">
                <a:latin typeface="돋움"/>
                <a:cs typeface="돋움"/>
              </a:rPr>
              <a:t>누적</a:t>
            </a:r>
            <a:r>
              <a:rPr sz="1400" b="1" spc="5" dirty="0">
                <a:latin typeface="돋움"/>
                <a:cs typeface="돋움"/>
              </a:rPr>
              <a:t>구</a:t>
            </a:r>
            <a:r>
              <a:rPr sz="1400" b="1" spc="-10" dirty="0">
                <a:latin typeface="돋움"/>
                <a:cs typeface="돋움"/>
              </a:rPr>
              <a:t>매</a:t>
            </a:r>
            <a:r>
              <a:rPr sz="1400" b="1" spc="5" dirty="0">
                <a:latin typeface="돋움"/>
                <a:cs typeface="돋움"/>
              </a:rPr>
              <a:t>금</a:t>
            </a:r>
            <a:r>
              <a:rPr sz="1400" b="1" spc="30" dirty="0">
                <a:latin typeface="돋움"/>
                <a:cs typeface="돋움"/>
              </a:rPr>
              <a:t>액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210,000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0972" y="4640579"/>
            <a:ext cx="5572125" cy="1257300"/>
          </a:xfrm>
          <a:custGeom>
            <a:avLst/>
            <a:gdLst/>
            <a:ahLst/>
            <a:cxnLst/>
            <a:rect l="l" t="t" r="r" b="b"/>
            <a:pathLst>
              <a:path w="5572125" h="1257300">
                <a:moveTo>
                  <a:pt x="5571744" y="0"/>
                </a:moveTo>
                <a:lnTo>
                  <a:pt x="0" y="0"/>
                </a:lnTo>
                <a:lnTo>
                  <a:pt x="0" y="1257300"/>
                </a:lnTo>
                <a:lnTo>
                  <a:pt x="5571744" y="1257300"/>
                </a:lnTo>
                <a:lnTo>
                  <a:pt x="557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74876" y="4634484"/>
          <a:ext cx="5572758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190500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5" dirty="0">
                          <a:latin typeface="돋움"/>
                          <a:cs typeface="돋움"/>
                        </a:rPr>
                        <a:t>제품명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단가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algn="ct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수량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200" b="1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b="1" dirty="0">
                          <a:latin typeface="돋움"/>
                          <a:cs typeface="돋움"/>
                        </a:rPr>
                        <a:t>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12”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선풍기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33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라디오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334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593841" y="5965952"/>
            <a:ext cx="1262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돋움"/>
                <a:cs typeface="돋움"/>
              </a:rPr>
              <a:t>합계</a:t>
            </a:r>
            <a:r>
              <a:rPr sz="1200" b="1" spc="-105" dirty="0">
                <a:latin typeface="돋움"/>
                <a:cs typeface="돋움"/>
              </a:rPr>
              <a:t> </a:t>
            </a:r>
            <a:r>
              <a:rPr sz="1200" b="1" spc="20" dirty="0">
                <a:latin typeface="돋움"/>
                <a:cs typeface="돋움"/>
              </a:rPr>
              <a:t>금액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12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" dirty="0">
                <a:latin typeface="Arial"/>
                <a:cs typeface="Arial"/>
              </a:rPr>
              <a:t>0</a:t>
            </a:r>
            <a:r>
              <a:rPr sz="1200" i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479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데이터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모델링(논리적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설계)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6620" y="2513076"/>
          <a:ext cx="1090294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411" y="2752344"/>
            <a:ext cx="228600" cy="7620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07740" y="2510027"/>
          <a:ext cx="1268730" cy="324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69265" marR="175895" indent="-3632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주식별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33264" y="2508504"/>
          <a:ext cx="1085215" cy="274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380">
                <a:tc gridSpan="2">
                  <a:txBody>
                    <a:bodyPr/>
                    <a:lstStyle/>
                    <a:p>
                      <a:pPr marL="226060" marR="241300" indent="41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자료사전  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411" y="2752344"/>
            <a:ext cx="228600" cy="7620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59144" y="2508504"/>
          <a:ext cx="1083310" cy="3245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244" y="2752344"/>
            <a:ext cx="228600" cy="76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5900" y="5982715"/>
            <a:ext cx="2673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6.1&gt;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데이터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모델링의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과정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3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6.5</a:t>
            </a:r>
            <a:r>
              <a:rPr spc="-75" dirty="0"/>
              <a:t> </a:t>
            </a:r>
            <a:r>
              <a:rPr spc="10" dirty="0"/>
              <a:t>장부/전표에서</a:t>
            </a:r>
            <a:r>
              <a:rPr spc="-85" dirty="0"/>
              <a:t> </a:t>
            </a:r>
            <a:r>
              <a:rPr spc="25" dirty="0"/>
              <a:t>엔티티</a:t>
            </a:r>
            <a:r>
              <a:rPr spc="-80" dirty="0"/>
              <a:t> </a:t>
            </a:r>
            <a:r>
              <a:rPr spc="15" dirty="0"/>
              <a:t>도출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8650" y="2432050"/>
            <a:ext cx="6184900" cy="3822700"/>
            <a:chOff x="1898650" y="2432050"/>
            <a:chExt cx="6184900" cy="3822700"/>
          </a:xfrm>
        </p:grpSpPr>
        <p:sp>
          <p:nvSpPr>
            <p:cNvPr id="4" name="object 4"/>
            <p:cNvSpPr/>
            <p:nvPr/>
          </p:nvSpPr>
          <p:spPr>
            <a:xfrm>
              <a:off x="1975104" y="2508249"/>
              <a:ext cx="6108700" cy="3746500"/>
            </a:xfrm>
            <a:custGeom>
              <a:avLst/>
              <a:gdLst/>
              <a:ahLst/>
              <a:cxnLst/>
              <a:rect l="l" t="t" r="r" b="b"/>
              <a:pathLst>
                <a:path w="6108700" h="3746500">
                  <a:moveTo>
                    <a:pt x="6108192" y="0"/>
                  </a:moveTo>
                  <a:lnTo>
                    <a:pt x="6025896" y="0"/>
                  </a:lnTo>
                  <a:lnTo>
                    <a:pt x="6025896" y="6350"/>
                  </a:lnTo>
                  <a:lnTo>
                    <a:pt x="6025896" y="12700"/>
                  </a:lnTo>
                  <a:lnTo>
                    <a:pt x="6025896" y="3663950"/>
                  </a:lnTo>
                  <a:lnTo>
                    <a:pt x="12192" y="3663950"/>
                  </a:lnTo>
                  <a:lnTo>
                    <a:pt x="6096" y="3663950"/>
                  </a:lnTo>
                  <a:lnTo>
                    <a:pt x="0" y="3663950"/>
                  </a:lnTo>
                  <a:lnTo>
                    <a:pt x="0" y="3733800"/>
                  </a:lnTo>
                  <a:lnTo>
                    <a:pt x="0" y="3746500"/>
                  </a:lnTo>
                  <a:lnTo>
                    <a:pt x="6108192" y="3746500"/>
                  </a:lnTo>
                  <a:lnTo>
                    <a:pt x="6108192" y="3733800"/>
                  </a:lnTo>
                  <a:lnTo>
                    <a:pt x="6108192" y="12700"/>
                  </a:lnTo>
                  <a:lnTo>
                    <a:pt x="6108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2438400"/>
              <a:ext cx="6096000" cy="3733800"/>
            </a:xfrm>
            <a:custGeom>
              <a:avLst/>
              <a:gdLst/>
              <a:ahLst/>
              <a:cxnLst/>
              <a:rect l="l" t="t" r="r" b="b"/>
              <a:pathLst>
                <a:path w="6096000" h="3733800">
                  <a:moveTo>
                    <a:pt x="0" y="3733800"/>
                  </a:moveTo>
                  <a:lnTo>
                    <a:pt x="6096000" y="373380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793875"/>
            <a:ext cx="6065520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장부/전표에서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예제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(2)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굴림"/>
              <a:cs typeface="굴림"/>
            </a:endParaRPr>
          </a:p>
          <a:p>
            <a:pPr marL="2910840">
              <a:lnSpc>
                <a:spcPct val="100000"/>
              </a:lnSpc>
              <a:tabLst>
                <a:tab pos="3982720" algn="l"/>
                <a:tab pos="605218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매</a:t>
            </a:r>
            <a:r>
              <a:rPr sz="1400" b="1" u="sng" spc="-12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표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2702" y="3147322"/>
            <a:ext cx="13881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spc="5" dirty="0">
                <a:latin typeface="돋움"/>
                <a:cs typeface="돋움"/>
              </a:rPr>
              <a:t>서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영업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</a:t>
            </a:r>
            <a:r>
              <a:rPr sz="1450" i="1" spc="-50" dirty="0">
                <a:latin typeface="돋움"/>
                <a:cs typeface="돋움"/>
              </a:rPr>
              <a:t>부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908" y="3156966"/>
            <a:ext cx="1875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당월</a:t>
            </a:r>
            <a:r>
              <a:rPr sz="1400" b="1" spc="5" dirty="0">
                <a:latin typeface="돋움"/>
                <a:cs typeface="돋움"/>
              </a:rPr>
              <a:t>실</a:t>
            </a:r>
            <a:r>
              <a:rPr sz="1400" b="1" spc="-10" dirty="0">
                <a:latin typeface="돋움"/>
                <a:cs typeface="돋움"/>
              </a:rPr>
              <a:t>적</a:t>
            </a:r>
            <a:r>
              <a:rPr sz="1400" b="1" spc="5" dirty="0">
                <a:latin typeface="돋움"/>
                <a:cs typeface="돋움"/>
              </a:rPr>
              <a:t>누</a:t>
            </a:r>
            <a:r>
              <a:rPr sz="1400" b="1" spc="30" dirty="0">
                <a:latin typeface="돋움"/>
                <a:cs typeface="돋움"/>
              </a:rPr>
              <a:t>계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347,000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1601" y="2943606"/>
            <a:ext cx="17722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2019.03</a:t>
            </a:r>
            <a:r>
              <a:rPr sz="1400" i="1" spc="5" dirty="0">
                <a:latin typeface="Arial"/>
                <a:cs typeface="Arial"/>
              </a:rPr>
              <a:t>.</a:t>
            </a:r>
            <a:r>
              <a:rPr sz="1400" i="1" spc="-15" dirty="0">
                <a:latin typeface="Arial"/>
                <a:cs typeface="Arial"/>
              </a:rPr>
              <a:t>1</a:t>
            </a:r>
            <a:r>
              <a:rPr sz="1400" i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DH</a:t>
            </a:r>
            <a:r>
              <a:rPr sz="1400" i="1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12437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5082" y="3574042"/>
            <a:ext cx="1242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사원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김철수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1601" y="4001016"/>
            <a:ext cx="3596640" cy="676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35"/>
              </a:spcBef>
              <a:tabLst>
                <a:tab pos="1993900" algn="l"/>
                <a:tab pos="2762250" algn="l"/>
              </a:tabLst>
            </a:pPr>
            <a:r>
              <a:rPr sz="1400" b="1" spc="15" dirty="0">
                <a:latin typeface="돋움"/>
                <a:cs typeface="돋움"/>
              </a:rPr>
              <a:t>고객번호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YS02	</a:t>
            </a:r>
            <a:r>
              <a:rPr sz="1400" b="1" spc="15" dirty="0">
                <a:latin typeface="돋움"/>
                <a:cs typeface="돋움"/>
              </a:rPr>
              <a:t>고객명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영진전자 </a:t>
            </a:r>
            <a:r>
              <a:rPr sz="1450" i="1" spc="-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서울시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영등포구</a:t>
            </a:r>
            <a:r>
              <a:rPr sz="1450" i="1" spc="-11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여의도동</a:t>
            </a:r>
            <a:r>
              <a:rPr sz="1450" i="1" spc="-114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137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27  </a:t>
            </a:r>
            <a:r>
              <a:rPr sz="1400" b="1" spc="15" dirty="0">
                <a:latin typeface="돋움"/>
                <a:cs typeface="돋움"/>
              </a:rPr>
              <a:t>누적</a:t>
            </a:r>
            <a:r>
              <a:rPr sz="1400" b="1" spc="5" dirty="0">
                <a:latin typeface="돋움"/>
                <a:cs typeface="돋움"/>
              </a:rPr>
              <a:t>구</a:t>
            </a:r>
            <a:r>
              <a:rPr sz="1400" b="1" spc="-10" dirty="0">
                <a:latin typeface="돋움"/>
                <a:cs typeface="돋움"/>
              </a:rPr>
              <a:t>매</a:t>
            </a:r>
            <a:r>
              <a:rPr sz="1400" b="1" spc="5" dirty="0">
                <a:latin typeface="돋움"/>
                <a:cs typeface="돋움"/>
              </a:rPr>
              <a:t>금</a:t>
            </a:r>
            <a:r>
              <a:rPr sz="1400" b="1" spc="30" dirty="0">
                <a:latin typeface="돋움"/>
                <a:cs typeface="돋움"/>
              </a:rPr>
              <a:t>액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210,000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8172" y="4640579"/>
            <a:ext cx="5572125" cy="1257300"/>
          </a:xfrm>
          <a:custGeom>
            <a:avLst/>
            <a:gdLst/>
            <a:ahLst/>
            <a:cxnLst/>
            <a:rect l="l" t="t" r="r" b="b"/>
            <a:pathLst>
              <a:path w="5572125" h="1257300">
                <a:moveTo>
                  <a:pt x="5571744" y="0"/>
                </a:moveTo>
                <a:lnTo>
                  <a:pt x="0" y="0"/>
                </a:lnTo>
                <a:lnTo>
                  <a:pt x="0" y="1257300"/>
                </a:lnTo>
                <a:lnTo>
                  <a:pt x="5571744" y="1257300"/>
                </a:lnTo>
                <a:lnTo>
                  <a:pt x="557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32076" y="4634484"/>
          <a:ext cx="5572758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190500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5" dirty="0">
                          <a:latin typeface="돋움"/>
                          <a:cs typeface="돋움"/>
                        </a:rPr>
                        <a:t>제품명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단가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algn="ct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수량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200" b="1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b="1" dirty="0">
                          <a:latin typeface="돋움"/>
                          <a:cs typeface="돋움"/>
                        </a:rPr>
                        <a:t>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12”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선풍기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260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라디오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26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51296" y="596595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돋움"/>
                <a:cs typeface="돋움"/>
              </a:rPr>
              <a:t>합계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b="1" spc="20" dirty="0">
                <a:latin typeface="돋움"/>
                <a:cs typeface="돋움"/>
              </a:rPr>
              <a:t>금액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12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" dirty="0">
                <a:latin typeface="Arial"/>
                <a:cs typeface="Arial"/>
              </a:rPr>
              <a:t>0</a:t>
            </a:r>
            <a:r>
              <a:rPr sz="1200" i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7800" y="2927604"/>
            <a:ext cx="614680" cy="2981325"/>
            <a:chOff x="1447800" y="2927604"/>
            <a:chExt cx="614680" cy="2981325"/>
          </a:xfrm>
        </p:grpSpPr>
        <p:sp>
          <p:nvSpPr>
            <p:cNvPr id="16" name="object 16"/>
            <p:cNvSpPr/>
            <p:nvPr/>
          </p:nvSpPr>
          <p:spPr>
            <a:xfrm>
              <a:off x="1676400" y="2932176"/>
              <a:ext cx="381000" cy="2971800"/>
            </a:xfrm>
            <a:custGeom>
              <a:avLst/>
              <a:gdLst/>
              <a:ahLst/>
              <a:cxnLst/>
              <a:rect l="l" t="t" r="r" b="b"/>
              <a:pathLst>
                <a:path w="381000" h="2971800">
                  <a:moveTo>
                    <a:pt x="381000" y="1676400"/>
                  </a:moveTo>
                  <a:lnTo>
                    <a:pt x="330376" y="1671414"/>
                  </a:lnTo>
                  <a:lnTo>
                    <a:pt x="284875" y="1657340"/>
                  </a:lnTo>
                  <a:lnTo>
                    <a:pt x="246316" y="1635506"/>
                  </a:lnTo>
                  <a:lnTo>
                    <a:pt x="216520" y="1607236"/>
                  </a:lnTo>
                  <a:lnTo>
                    <a:pt x="197308" y="1573859"/>
                  </a:lnTo>
                  <a:lnTo>
                    <a:pt x="190500" y="1536700"/>
                  </a:lnTo>
                  <a:lnTo>
                    <a:pt x="190500" y="977900"/>
                  </a:lnTo>
                  <a:lnTo>
                    <a:pt x="183691" y="940740"/>
                  </a:lnTo>
                  <a:lnTo>
                    <a:pt x="164479" y="907363"/>
                  </a:lnTo>
                  <a:lnTo>
                    <a:pt x="134683" y="879094"/>
                  </a:lnTo>
                  <a:lnTo>
                    <a:pt x="96124" y="857259"/>
                  </a:lnTo>
                  <a:lnTo>
                    <a:pt x="50623" y="843185"/>
                  </a:lnTo>
                  <a:lnTo>
                    <a:pt x="0" y="838200"/>
                  </a:lnTo>
                  <a:lnTo>
                    <a:pt x="50623" y="833214"/>
                  </a:lnTo>
                  <a:lnTo>
                    <a:pt x="96124" y="819140"/>
                  </a:lnTo>
                  <a:lnTo>
                    <a:pt x="134683" y="797306"/>
                  </a:lnTo>
                  <a:lnTo>
                    <a:pt x="164479" y="769036"/>
                  </a:lnTo>
                  <a:lnTo>
                    <a:pt x="183691" y="735659"/>
                  </a:lnTo>
                  <a:lnTo>
                    <a:pt x="190500" y="698500"/>
                  </a:lnTo>
                  <a:lnTo>
                    <a:pt x="190500" y="139700"/>
                  </a:lnTo>
                  <a:lnTo>
                    <a:pt x="197308" y="102540"/>
                  </a:lnTo>
                  <a:lnTo>
                    <a:pt x="216520" y="69163"/>
                  </a:lnTo>
                  <a:lnTo>
                    <a:pt x="246316" y="40893"/>
                  </a:lnTo>
                  <a:lnTo>
                    <a:pt x="284875" y="19059"/>
                  </a:lnTo>
                  <a:lnTo>
                    <a:pt x="330376" y="4985"/>
                  </a:lnTo>
                  <a:lnTo>
                    <a:pt x="381000" y="0"/>
                  </a:lnTo>
                </a:path>
                <a:path w="381000" h="2971800">
                  <a:moveTo>
                    <a:pt x="381000" y="2971800"/>
                  </a:moveTo>
                  <a:lnTo>
                    <a:pt x="320808" y="2966620"/>
                  </a:lnTo>
                  <a:lnTo>
                    <a:pt x="268516" y="2952196"/>
                  </a:lnTo>
                  <a:lnTo>
                    <a:pt x="227271" y="2930202"/>
                  </a:lnTo>
                  <a:lnTo>
                    <a:pt x="200217" y="2902312"/>
                  </a:lnTo>
                  <a:lnTo>
                    <a:pt x="190500" y="2870200"/>
                  </a:lnTo>
                  <a:lnTo>
                    <a:pt x="190500" y="2463800"/>
                  </a:lnTo>
                  <a:lnTo>
                    <a:pt x="180782" y="2431678"/>
                  </a:lnTo>
                  <a:lnTo>
                    <a:pt x="153728" y="2403786"/>
                  </a:lnTo>
                  <a:lnTo>
                    <a:pt x="112483" y="2381796"/>
                  </a:lnTo>
                  <a:lnTo>
                    <a:pt x="60191" y="2367377"/>
                  </a:lnTo>
                  <a:lnTo>
                    <a:pt x="0" y="2362200"/>
                  </a:lnTo>
                  <a:lnTo>
                    <a:pt x="60191" y="2357022"/>
                  </a:lnTo>
                  <a:lnTo>
                    <a:pt x="112483" y="2342603"/>
                  </a:lnTo>
                  <a:lnTo>
                    <a:pt x="153728" y="2320613"/>
                  </a:lnTo>
                  <a:lnTo>
                    <a:pt x="180782" y="2292721"/>
                  </a:lnTo>
                  <a:lnTo>
                    <a:pt x="190500" y="2260600"/>
                  </a:lnTo>
                  <a:lnTo>
                    <a:pt x="190500" y="1854200"/>
                  </a:lnTo>
                  <a:lnTo>
                    <a:pt x="200217" y="1822078"/>
                  </a:lnTo>
                  <a:lnTo>
                    <a:pt x="227271" y="1794186"/>
                  </a:lnTo>
                  <a:lnTo>
                    <a:pt x="268516" y="1772196"/>
                  </a:lnTo>
                  <a:lnTo>
                    <a:pt x="320808" y="1757777"/>
                  </a:lnTo>
                  <a:lnTo>
                    <a:pt x="381000" y="1752600"/>
                  </a:lnTo>
                </a:path>
              </a:pathLst>
            </a:custGeom>
            <a:ln w="91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3732276"/>
              <a:ext cx="228600" cy="76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84" y="5256276"/>
              <a:ext cx="228599" cy="76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85800" y="3465576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01930">
              <a:lnSpc>
                <a:spcPts val="1675"/>
              </a:lnSpc>
              <a:spcBef>
                <a:spcPts val="395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22555">
              <a:lnSpc>
                <a:spcPts val="1675"/>
              </a:lnSpc>
            </a:pPr>
            <a:r>
              <a:rPr sz="140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85800" y="5065776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01930">
              <a:lnSpc>
                <a:spcPts val="1675"/>
              </a:lnSpc>
              <a:spcBef>
                <a:spcPts val="395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61925">
              <a:lnSpc>
                <a:spcPts val="1675"/>
              </a:lnSpc>
            </a:pPr>
            <a:r>
              <a:rPr sz="1400" spc="-5" dirty="0">
                <a:latin typeface="Times New Roman"/>
                <a:cs typeface="Times New Roman"/>
              </a:rPr>
              <a:t>Detail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027" y="181355"/>
            <a:ext cx="7807325" cy="6495415"/>
            <a:chOff x="605027" y="181355"/>
            <a:chExt cx="7807325" cy="6495415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8148" y="190499"/>
              <a:ext cx="2714244" cy="6477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3576" y="185927"/>
              <a:ext cx="2723515" cy="6486525"/>
            </a:xfrm>
            <a:custGeom>
              <a:avLst/>
              <a:gdLst/>
              <a:ahLst/>
              <a:cxnLst/>
              <a:rect l="l" t="t" r="r" b="b"/>
              <a:pathLst>
                <a:path w="2723515" h="6486525">
                  <a:moveTo>
                    <a:pt x="0" y="6486144"/>
                  </a:moveTo>
                  <a:lnTo>
                    <a:pt x="2723388" y="6486144"/>
                  </a:lnTo>
                  <a:lnTo>
                    <a:pt x="2723388" y="0"/>
                  </a:lnTo>
                  <a:lnTo>
                    <a:pt x="0" y="0"/>
                  </a:lnTo>
                  <a:lnTo>
                    <a:pt x="0" y="6486144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88914" y="5196078"/>
            <a:ext cx="29114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돋움"/>
                <a:cs typeface="돋움"/>
              </a:rPr>
              <a:t>https://m.etnews.com/2017070500010 </a:t>
            </a:r>
            <a:r>
              <a:rPr sz="120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5?obj=Tzo4OiJzdGRDbGFzcyI6Mjp7czo3 </a:t>
            </a:r>
            <a:r>
              <a:rPr sz="1200" spc="-39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OiJyZWZlcmVyIjtOO3M6NzoiZm9yd2FyZ </a:t>
            </a:r>
            <a:r>
              <a:rPr sz="120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CI7czoxMzoid2ViIHRvIG1vYmlsZSI7fQ%3 </a:t>
            </a:r>
            <a:r>
              <a:rPr sz="1200" spc="-39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D%3D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장부/전표에서</a:t>
            </a:r>
            <a:r>
              <a:rPr spc="-105" dirty="0"/>
              <a:t> </a:t>
            </a:r>
            <a:r>
              <a:rPr spc="30" dirty="0"/>
              <a:t>엔티티</a:t>
            </a:r>
            <a:r>
              <a:rPr spc="-95" dirty="0"/>
              <a:t> </a:t>
            </a:r>
            <a:r>
              <a:rPr spc="15" dirty="0"/>
              <a:t>도출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380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장부/전표에서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예제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(2)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7650" y="2471673"/>
            <a:ext cx="6184900" cy="3822700"/>
            <a:chOff x="1517650" y="2471673"/>
            <a:chExt cx="6184900" cy="3822700"/>
          </a:xfrm>
        </p:grpSpPr>
        <p:sp>
          <p:nvSpPr>
            <p:cNvPr id="5" name="object 5"/>
            <p:cNvSpPr/>
            <p:nvPr/>
          </p:nvSpPr>
          <p:spPr>
            <a:xfrm>
              <a:off x="1594104" y="2547619"/>
              <a:ext cx="6108700" cy="3746500"/>
            </a:xfrm>
            <a:custGeom>
              <a:avLst/>
              <a:gdLst/>
              <a:ahLst/>
              <a:cxnLst/>
              <a:rect l="l" t="t" r="r" b="b"/>
              <a:pathLst>
                <a:path w="6108700" h="3746500">
                  <a:moveTo>
                    <a:pt x="6108192" y="0"/>
                  </a:moveTo>
                  <a:lnTo>
                    <a:pt x="6025896" y="0"/>
                  </a:lnTo>
                  <a:lnTo>
                    <a:pt x="6025896" y="6604"/>
                  </a:lnTo>
                  <a:lnTo>
                    <a:pt x="6025896" y="12700"/>
                  </a:lnTo>
                  <a:lnTo>
                    <a:pt x="6025896" y="3664216"/>
                  </a:lnTo>
                  <a:lnTo>
                    <a:pt x="12192" y="3664216"/>
                  </a:lnTo>
                  <a:lnTo>
                    <a:pt x="12192" y="3663950"/>
                  </a:lnTo>
                  <a:lnTo>
                    <a:pt x="0" y="3663950"/>
                  </a:lnTo>
                  <a:lnTo>
                    <a:pt x="0" y="3733800"/>
                  </a:lnTo>
                  <a:lnTo>
                    <a:pt x="0" y="3746500"/>
                  </a:lnTo>
                  <a:lnTo>
                    <a:pt x="6108192" y="3746500"/>
                  </a:lnTo>
                  <a:lnTo>
                    <a:pt x="6108192" y="3733800"/>
                  </a:lnTo>
                  <a:lnTo>
                    <a:pt x="6108192" y="12700"/>
                  </a:lnTo>
                  <a:lnTo>
                    <a:pt x="6108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2478023"/>
              <a:ext cx="6096000" cy="3733800"/>
            </a:xfrm>
            <a:custGeom>
              <a:avLst/>
              <a:gdLst/>
              <a:ahLst/>
              <a:cxnLst/>
              <a:rect l="l" t="t" r="r" b="b"/>
              <a:pathLst>
                <a:path w="6096000" h="3733800">
                  <a:moveTo>
                    <a:pt x="0" y="3733800"/>
                  </a:moveTo>
                  <a:lnTo>
                    <a:pt x="6096000" y="373380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3888" y="2749295"/>
              <a:ext cx="3141345" cy="0"/>
            </a:xfrm>
            <a:custGeom>
              <a:avLst/>
              <a:gdLst/>
              <a:ahLst/>
              <a:cxnLst/>
              <a:rect l="l" t="t" r="r" b="b"/>
              <a:pathLst>
                <a:path w="3141345">
                  <a:moveTo>
                    <a:pt x="0" y="0"/>
                  </a:moveTo>
                  <a:lnTo>
                    <a:pt x="314096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3195" y="2541777"/>
            <a:ext cx="777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판</a:t>
            </a:r>
            <a:r>
              <a:rPr sz="1400" b="1" spc="30" dirty="0">
                <a:latin typeface="돋움"/>
                <a:cs typeface="돋움"/>
              </a:rPr>
              <a:t>매</a:t>
            </a:r>
            <a:r>
              <a:rPr sz="1400" b="1" spc="-12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1321" y="3186946"/>
            <a:ext cx="13887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spc="5" dirty="0">
                <a:latin typeface="돋움"/>
                <a:cs typeface="돋움"/>
              </a:rPr>
              <a:t>서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영업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</a:t>
            </a:r>
            <a:r>
              <a:rPr sz="1450" i="1" spc="-50" dirty="0">
                <a:latin typeface="돋움"/>
                <a:cs typeface="돋움"/>
              </a:rPr>
              <a:t>부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3653" y="3196589"/>
            <a:ext cx="1875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당월</a:t>
            </a:r>
            <a:r>
              <a:rPr sz="1400" b="1" spc="5" dirty="0">
                <a:latin typeface="돋움"/>
                <a:cs typeface="돋움"/>
              </a:rPr>
              <a:t>실</a:t>
            </a:r>
            <a:r>
              <a:rPr sz="1400" b="1" spc="-10" dirty="0">
                <a:latin typeface="돋움"/>
                <a:cs typeface="돋움"/>
              </a:rPr>
              <a:t>적</a:t>
            </a:r>
            <a:r>
              <a:rPr sz="1400" b="1" spc="5" dirty="0">
                <a:latin typeface="돋움"/>
                <a:cs typeface="돋움"/>
              </a:rPr>
              <a:t>누</a:t>
            </a:r>
            <a:r>
              <a:rPr sz="1400" b="1" spc="30" dirty="0">
                <a:latin typeface="돋움"/>
                <a:cs typeface="돋움"/>
              </a:rPr>
              <a:t>계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347,000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347" y="2983230"/>
            <a:ext cx="17722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r>
              <a:rPr sz="1400" b="1" spc="-14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2019.03</a:t>
            </a:r>
            <a:r>
              <a:rPr sz="1400" i="1" spc="5" dirty="0">
                <a:latin typeface="Arial"/>
                <a:cs typeface="Arial"/>
              </a:rPr>
              <a:t>.</a:t>
            </a:r>
            <a:r>
              <a:rPr sz="1400" i="1" spc="-15" dirty="0">
                <a:latin typeface="Arial"/>
                <a:cs typeface="Arial"/>
              </a:rPr>
              <a:t>1</a:t>
            </a:r>
            <a:r>
              <a:rPr sz="1400" i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r>
              <a:rPr sz="1400" b="1" spc="-14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DH</a:t>
            </a:r>
            <a:r>
              <a:rPr sz="1400" i="1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4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5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5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12437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3701" y="3613920"/>
            <a:ext cx="1242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사원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김철수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347" y="4040640"/>
            <a:ext cx="35972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93900" algn="l"/>
                <a:tab pos="2762250" algn="l"/>
              </a:tabLst>
            </a:pPr>
            <a:r>
              <a:rPr sz="1400" b="1" spc="15" dirty="0">
                <a:latin typeface="돋움"/>
                <a:cs typeface="돋움"/>
              </a:rPr>
              <a:t>고객번호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YS02	</a:t>
            </a:r>
            <a:r>
              <a:rPr sz="1400" b="1" spc="15" dirty="0">
                <a:latin typeface="돋움"/>
                <a:cs typeface="돋움"/>
              </a:rPr>
              <a:t>고객명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영진전자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0347" y="4254000"/>
            <a:ext cx="35407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20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r>
              <a:rPr sz="1400" b="1" spc="-14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서울시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영등포구</a:t>
            </a:r>
            <a:r>
              <a:rPr sz="1450" i="1" spc="-11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여의도동</a:t>
            </a:r>
            <a:r>
              <a:rPr sz="1450" i="1" spc="-114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137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0347" y="4477003"/>
            <a:ext cx="18757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누적</a:t>
            </a:r>
            <a:r>
              <a:rPr sz="1400" b="1" spc="5" dirty="0">
                <a:latin typeface="돋움"/>
                <a:cs typeface="돋움"/>
              </a:rPr>
              <a:t>구</a:t>
            </a:r>
            <a:r>
              <a:rPr sz="1400" b="1" spc="-5" dirty="0">
                <a:latin typeface="돋움"/>
                <a:cs typeface="돋움"/>
              </a:rPr>
              <a:t>매</a:t>
            </a:r>
            <a:r>
              <a:rPr sz="1400" b="1" spc="5" dirty="0">
                <a:latin typeface="돋움"/>
                <a:cs typeface="돋움"/>
              </a:rPr>
              <a:t>금</a:t>
            </a:r>
            <a:r>
              <a:rPr sz="1400" b="1" spc="30" dirty="0">
                <a:latin typeface="돋움"/>
                <a:cs typeface="돋움"/>
              </a:rPr>
              <a:t>액</a:t>
            </a:r>
            <a:r>
              <a:rPr sz="1400" b="1" spc="-15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210,000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57172" y="4680203"/>
            <a:ext cx="5572125" cy="1257300"/>
          </a:xfrm>
          <a:custGeom>
            <a:avLst/>
            <a:gdLst/>
            <a:ahLst/>
            <a:cxnLst/>
            <a:rect l="l" t="t" r="r" b="b"/>
            <a:pathLst>
              <a:path w="5572125" h="1257300">
                <a:moveTo>
                  <a:pt x="5571744" y="0"/>
                </a:moveTo>
                <a:lnTo>
                  <a:pt x="0" y="0"/>
                </a:lnTo>
                <a:lnTo>
                  <a:pt x="0" y="1257300"/>
                </a:lnTo>
                <a:lnTo>
                  <a:pt x="5571744" y="1257300"/>
                </a:lnTo>
                <a:lnTo>
                  <a:pt x="557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51076" y="4674108"/>
          <a:ext cx="5572758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190500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15" dirty="0">
                          <a:latin typeface="돋움"/>
                          <a:cs typeface="돋움"/>
                        </a:rPr>
                        <a:t>제품명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단가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algn="ct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수량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ts val="1400"/>
                        </a:lnSpc>
                        <a:spcBef>
                          <a:spcPts val="735"/>
                        </a:spcBef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200" b="1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b="1" dirty="0">
                          <a:latin typeface="돋움"/>
                          <a:cs typeface="돋움"/>
                        </a:rPr>
                        <a:t>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12”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선풍기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451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라디오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670041" y="6005576"/>
            <a:ext cx="1262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돋움"/>
                <a:cs typeface="돋움"/>
              </a:rPr>
              <a:t>합계</a:t>
            </a:r>
            <a:r>
              <a:rPr sz="1200" b="1" spc="-105" dirty="0">
                <a:latin typeface="돋움"/>
                <a:cs typeface="돋움"/>
              </a:rPr>
              <a:t> </a:t>
            </a:r>
            <a:r>
              <a:rPr sz="1200" b="1" spc="20" dirty="0">
                <a:latin typeface="돋움"/>
                <a:cs typeface="돋움"/>
              </a:rPr>
              <a:t>금액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12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" dirty="0">
                <a:latin typeface="Arial"/>
                <a:cs typeface="Arial"/>
              </a:rPr>
              <a:t>0</a:t>
            </a:r>
            <a:r>
              <a:rPr sz="1200" i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800" y="3505200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01295">
              <a:lnSpc>
                <a:spcPts val="1675"/>
              </a:lnSpc>
              <a:spcBef>
                <a:spcPts val="395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21920">
              <a:lnSpc>
                <a:spcPts val="1675"/>
              </a:lnSpc>
            </a:pPr>
            <a:r>
              <a:rPr sz="140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" y="5105400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01295">
              <a:lnSpc>
                <a:spcPts val="1675"/>
              </a:lnSpc>
              <a:spcBef>
                <a:spcPts val="395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61925">
              <a:lnSpc>
                <a:spcPts val="1675"/>
              </a:lnSpc>
            </a:pPr>
            <a:r>
              <a:rPr sz="1400" dirty="0">
                <a:latin typeface="Times New Roman"/>
                <a:cs typeface="Times New Roman"/>
              </a:rPr>
              <a:t>Detail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43227" y="2286000"/>
            <a:ext cx="6558280" cy="2291080"/>
            <a:chOff x="1443227" y="2286000"/>
            <a:chExt cx="6558280" cy="2291080"/>
          </a:xfrm>
        </p:grpSpPr>
        <p:sp>
          <p:nvSpPr>
            <p:cNvPr id="22" name="object 22"/>
            <p:cNvSpPr/>
            <p:nvPr/>
          </p:nvSpPr>
          <p:spPr>
            <a:xfrm>
              <a:off x="4568444" y="2286000"/>
              <a:ext cx="1146810" cy="767715"/>
            </a:xfrm>
            <a:custGeom>
              <a:avLst/>
              <a:gdLst/>
              <a:ahLst/>
              <a:cxnLst/>
              <a:rect l="l" t="t" r="r" b="b"/>
              <a:pathLst>
                <a:path w="1146810" h="767714">
                  <a:moveTo>
                    <a:pt x="1079629" y="36997"/>
                  </a:moveTo>
                  <a:lnTo>
                    <a:pt x="0" y="756665"/>
                  </a:lnTo>
                  <a:lnTo>
                    <a:pt x="7111" y="767334"/>
                  </a:lnTo>
                  <a:lnTo>
                    <a:pt x="1086687" y="47574"/>
                  </a:lnTo>
                  <a:lnTo>
                    <a:pt x="1079629" y="36997"/>
                  </a:lnTo>
                  <a:close/>
                </a:path>
                <a:path w="1146810" h="767714">
                  <a:moveTo>
                    <a:pt x="1129407" y="29972"/>
                  </a:moveTo>
                  <a:lnTo>
                    <a:pt x="1090167" y="29972"/>
                  </a:lnTo>
                  <a:lnTo>
                    <a:pt x="1097279" y="40512"/>
                  </a:lnTo>
                  <a:lnTo>
                    <a:pt x="1086687" y="47574"/>
                  </a:lnTo>
                  <a:lnTo>
                    <a:pt x="1104264" y="73913"/>
                  </a:lnTo>
                  <a:lnTo>
                    <a:pt x="1129407" y="29972"/>
                  </a:lnTo>
                  <a:close/>
                </a:path>
                <a:path w="1146810" h="767714">
                  <a:moveTo>
                    <a:pt x="1090167" y="29972"/>
                  </a:moveTo>
                  <a:lnTo>
                    <a:pt x="1079629" y="36997"/>
                  </a:lnTo>
                  <a:lnTo>
                    <a:pt x="1086687" y="47574"/>
                  </a:lnTo>
                  <a:lnTo>
                    <a:pt x="1097279" y="40512"/>
                  </a:lnTo>
                  <a:lnTo>
                    <a:pt x="1090167" y="29972"/>
                  </a:lnTo>
                  <a:close/>
                </a:path>
                <a:path w="1146810" h="767714">
                  <a:moveTo>
                    <a:pt x="1146555" y="0"/>
                  </a:moveTo>
                  <a:lnTo>
                    <a:pt x="1061973" y="10540"/>
                  </a:lnTo>
                  <a:lnTo>
                    <a:pt x="1079629" y="36997"/>
                  </a:lnTo>
                  <a:lnTo>
                    <a:pt x="1090167" y="29972"/>
                  </a:lnTo>
                  <a:lnTo>
                    <a:pt x="1129407" y="29972"/>
                  </a:lnTo>
                  <a:lnTo>
                    <a:pt x="114655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7799" y="3067812"/>
              <a:ext cx="4114800" cy="1504315"/>
            </a:xfrm>
            <a:custGeom>
              <a:avLst/>
              <a:gdLst/>
              <a:ahLst/>
              <a:cxnLst/>
              <a:rect l="l" t="t" r="r" b="b"/>
              <a:pathLst>
                <a:path w="4114800" h="1504314">
                  <a:moveTo>
                    <a:pt x="0" y="228600"/>
                  </a:moveTo>
                  <a:lnTo>
                    <a:pt x="23548" y="193249"/>
                  </a:lnTo>
                  <a:lnTo>
                    <a:pt x="70767" y="167834"/>
                  </a:lnTo>
                  <a:lnTo>
                    <a:pt x="115496" y="151508"/>
                  </a:lnTo>
                  <a:lnTo>
                    <a:pt x="170311" y="135736"/>
                  </a:lnTo>
                  <a:lnTo>
                    <a:pt x="234771" y="120568"/>
                  </a:lnTo>
                  <a:lnTo>
                    <a:pt x="308437" y="106056"/>
                  </a:lnTo>
                  <a:lnTo>
                    <a:pt x="348585" y="99062"/>
                  </a:lnTo>
                  <a:lnTo>
                    <a:pt x="390868" y="92250"/>
                  </a:lnTo>
                  <a:lnTo>
                    <a:pt x="435233" y="85628"/>
                  </a:lnTo>
                  <a:lnTo>
                    <a:pt x="481623" y="79201"/>
                  </a:lnTo>
                  <a:lnTo>
                    <a:pt x="529985" y="72977"/>
                  </a:lnTo>
                  <a:lnTo>
                    <a:pt x="580263" y="66960"/>
                  </a:lnTo>
                  <a:lnTo>
                    <a:pt x="632401" y="61159"/>
                  </a:lnTo>
                  <a:lnTo>
                    <a:pt x="686346" y="55578"/>
                  </a:lnTo>
                  <a:lnTo>
                    <a:pt x="742041" y="50225"/>
                  </a:lnTo>
                  <a:lnTo>
                    <a:pt x="799432" y="45105"/>
                  </a:lnTo>
                  <a:lnTo>
                    <a:pt x="858464" y="40226"/>
                  </a:lnTo>
                  <a:lnTo>
                    <a:pt x="919081" y="35593"/>
                  </a:lnTo>
                  <a:lnTo>
                    <a:pt x="981230" y="31213"/>
                  </a:lnTo>
                  <a:lnTo>
                    <a:pt x="1044854" y="27092"/>
                  </a:lnTo>
                  <a:lnTo>
                    <a:pt x="1109898" y="23237"/>
                  </a:lnTo>
                  <a:lnTo>
                    <a:pt x="1176308" y="19654"/>
                  </a:lnTo>
                  <a:lnTo>
                    <a:pt x="1244028" y="16349"/>
                  </a:lnTo>
                  <a:lnTo>
                    <a:pt x="1313004" y="13328"/>
                  </a:lnTo>
                  <a:lnTo>
                    <a:pt x="1383181" y="10599"/>
                  </a:lnTo>
                  <a:lnTo>
                    <a:pt x="1454502" y="8166"/>
                  </a:lnTo>
                  <a:lnTo>
                    <a:pt x="1526914" y="6038"/>
                  </a:lnTo>
                  <a:lnTo>
                    <a:pt x="1600361" y="4219"/>
                  </a:lnTo>
                  <a:lnTo>
                    <a:pt x="1674789" y="2717"/>
                  </a:lnTo>
                  <a:lnTo>
                    <a:pt x="1750141" y="1538"/>
                  </a:lnTo>
                  <a:lnTo>
                    <a:pt x="1826364" y="687"/>
                  </a:lnTo>
                  <a:lnTo>
                    <a:pt x="1903402" y="173"/>
                  </a:lnTo>
                  <a:lnTo>
                    <a:pt x="1981200" y="0"/>
                  </a:lnTo>
                  <a:lnTo>
                    <a:pt x="2058997" y="173"/>
                  </a:lnTo>
                  <a:lnTo>
                    <a:pt x="2136035" y="687"/>
                  </a:lnTo>
                  <a:lnTo>
                    <a:pt x="2212258" y="1538"/>
                  </a:lnTo>
                  <a:lnTo>
                    <a:pt x="2287610" y="2717"/>
                  </a:lnTo>
                  <a:lnTo>
                    <a:pt x="2362038" y="4219"/>
                  </a:lnTo>
                  <a:lnTo>
                    <a:pt x="2435485" y="6038"/>
                  </a:lnTo>
                  <a:lnTo>
                    <a:pt x="2507897" y="8166"/>
                  </a:lnTo>
                  <a:lnTo>
                    <a:pt x="2579218" y="10599"/>
                  </a:lnTo>
                  <a:lnTo>
                    <a:pt x="2649395" y="13328"/>
                  </a:lnTo>
                  <a:lnTo>
                    <a:pt x="2718371" y="16349"/>
                  </a:lnTo>
                  <a:lnTo>
                    <a:pt x="2786091" y="19654"/>
                  </a:lnTo>
                  <a:lnTo>
                    <a:pt x="2852501" y="23237"/>
                  </a:lnTo>
                  <a:lnTo>
                    <a:pt x="2917545" y="27092"/>
                  </a:lnTo>
                  <a:lnTo>
                    <a:pt x="2981169" y="31213"/>
                  </a:lnTo>
                  <a:lnTo>
                    <a:pt x="3043318" y="35593"/>
                  </a:lnTo>
                  <a:lnTo>
                    <a:pt x="3103935" y="40226"/>
                  </a:lnTo>
                  <a:lnTo>
                    <a:pt x="3162967" y="45105"/>
                  </a:lnTo>
                  <a:lnTo>
                    <a:pt x="3220358" y="50225"/>
                  </a:lnTo>
                  <a:lnTo>
                    <a:pt x="3276053" y="55578"/>
                  </a:lnTo>
                  <a:lnTo>
                    <a:pt x="3329998" y="61159"/>
                  </a:lnTo>
                  <a:lnTo>
                    <a:pt x="3382137" y="66960"/>
                  </a:lnTo>
                  <a:lnTo>
                    <a:pt x="3432414" y="72977"/>
                  </a:lnTo>
                  <a:lnTo>
                    <a:pt x="3480776" y="79201"/>
                  </a:lnTo>
                  <a:lnTo>
                    <a:pt x="3527166" y="85628"/>
                  </a:lnTo>
                  <a:lnTo>
                    <a:pt x="3571531" y="92250"/>
                  </a:lnTo>
                  <a:lnTo>
                    <a:pt x="3613814" y="99062"/>
                  </a:lnTo>
                  <a:lnTo>
                    <a:pt x="3653962" y="106056"/>
                  </a:lnTo>
                  <a:lnTo>
                    <a:pt x="3691918" y="113227"/>
                  </a:lnTo>
                  <a:lnTo>
                    <a:pt x="3761036" y="128073"/>
                  </a:lnTo>
                  <a:lnTo>
                    <a:pt x="3820729" y="143549"/>
                  </a:lnTo>
                  <a:lnTo>
                    <a:pt x="3870556" y="159605"/>
                  </a:lnTo>
                  <a:lnTo>
                    <a:pt x="3910077" y="176188"/>
                  </a:lnTo>
                  <a:lnTo>
                    <a:pt x="3949071" y="201943"/>
                  </a:lnTo>
                  <a:lnTo>
                    <a:pt x="3962400" y="228600"/>
                  </a:lnTo>
                  <a:lnTo>
                    <a:pt x="3960900" y="237575"/>
                  </a:lnTo>
                  <a:lnTo>
                    <a:pt x="3925835" y="272537"/>
                  </a:lnTo>
                  <a:lnTo>
                    <a:pt x="3891632" y="289365"/>
                  </a:lnTo>
                  <a:lnTo>
                    <a:pt x="3846903" y="305691"/>
                  </a:lnTo>
                  <a:lnTo>
                    <a:pt x="3792088" y="321463"/>
                  </a:lnTo>
                  <a:lnTo>
                    <a:pt x="3727628" y="336631"/>
                  </a:lnTo>
                  <a:lnTo>
                    <a:pt x="3653962" y="351143"/>
                  </a:lnTo>
                  <a:lnTo>
                    <a:pt x="3613814" y="358137"/>
                  </a:lnTo>
                  <a:lnTo>
                    <a:pt x="3571531" y="364949"/>
                  </a:lnTo>
                  <a:lnTo>
                    <a:pt x="3527166" y="371571"/>
                  </a:lnTo>
                  <a:lnTo>
                    <a:pt x="3480776" y="377998"/>
                  </a:lnTo>
                  <a:lnTo>
                    <a:pt x="3432414" y="384222"/>
                  </a:lnTo>
                  <a:lnTo>
                    <a:pt x="3382137" y="390239"/>
                  </a:lnTo>
                  <a:lnTo>
                    <a:pt x="3329998" y="396040"/>
                  </a:lnTo>
                  <a:lnTo>
                    <a:pt x="3276053" y="401621"/>
                  </a:lnTo>
                  <a:lnTo>
                    <a:pt x="3220358" y="406974"/>
                  </a:lnTo>
                  <a:lnTo>
                    <a:pt x="3162967" y="412094"/>
                  </a:lnTo>
                  <a:lnTo>
                    <a:pt x="3103935" y="416973"/>
                  </a:lnTo>
                  <a:lnTo>
                    <a:pt x="3043318" y="421606"/>
                  </a:lnTo>
                  <a:lnTo>
                    <a:pt x="2981169" y="425986"/>
                  </a:lnTo>
                  <a:lnTo>
                    <a:pt x="2917545" y="430107"/>
                  </a:lnTo>
                  <a:lnTo>
                    <a:pt x="2852501" y="433962"/>
                  </a:lnTo>
                  <a:lnTo>
                    <a:pt x="2786091" y="437545"/>
                  </a:lnTo>
                  <a:lnTo>
                    <a:pt x="2718371" y="440850"/>
                  </a:lnTo>
                  <a:lnTo>
                    <a:pt x="2649395" y="443871"/>
                  </a:lnTo>
                  <a:lnTo>
                    <a:pt x="2579218" y="446600"/>
                  </a:lnTo>
                  <a:lnTo>
                    <a:pt x="2507897" y="449033"/>
                  </a:lnTo>
                  <a:lnTo>
                    <a:pt x="2435485" y="451161"/>
                  </a:lnTo>
                  <a:lnTo>
                    <a:pt x="2362038" y="452980"/>
                  </a:lnTo>
                  <a:lnTo>
                    <a:pt x="2287610" y="454482"/>
                  </a:lnTo>
                  <a:lnTo>
                    <a:pt x="2212258" y="455661"/>
                  </a:lnTo>
                  <a:lnTo>
                    <a:pt x="2136035" y="456512"/>
                  </a:lnTo>
                  <a:lnTo>
                    <a:pt x="2058997" y="457026"/>
                  </a:lnTo>
                  <a:lnTo>
                    <a:pt x="1981200" y="457200"/>
                  </a:lnTo>
                  <a:lnTo>
                    <a:pt x="1903402" y="457026"/>
                  </a:lnTo>
                  <a:lnTo>
                    <a:pt x="1826364" y="456512"/>
                  </a:lnTo>
                  <a:lnTo>
                    <a:pt x="1750141" y="455661"/>
                  </a:lnTo>
                  <a:lnTo>
                    <a:pt x="1674789" y="454482"/>
                  </a:lnTo>
                  <a:lnTo>
                    <a:pt x="1600361" y="452980"/>
                  </a:lnTo>
                  <a:lnTo>
                    <a:pt x="1526914" y="451161"/>
                  </a:lnTo>
                  <a:lnTo>
                    <a:pt x="1454502" y="449033"/>
                  </a:lnTo>
                  <a:lnTo>
                    <a:pt x="1383181" y="446600"/>
                  </a:lnTo>
                  <a:lnTo>
                    <a:pt x="1313004" y="443871"/>
                  </a:lnTo>
                  <a:lnTo>
                    <a:pt x="1244028" y="440850"/>
                  </a:lnTo>
                  <a:lnTo>
                    <a:pt x="1176308" y="437545"/>
                  </a:lnTo>
                  <a:lnTo>
                    <a:pt x="1109898" y="433962"/>
                  </a:lnTo>
                  <a:lnTo>
                    <a:pt x="1044854" y="430107"/>
                  </a:lnTo>
                  <a:lnTo>
                    <a:pt x="981230" y="425986"/>
                  </a:lnTo>
                  <a:lnTo>
                    <a:pt x="919081" y="421606"/>
                  </a:lnTo>
                  <a:lnTo>
                    <a:pt x="858464" y="416973"/>
                  </a:lnTo>
                  <a:lnTo>
                    <a:pt x="799432" y="412094"/>
                  </a:lnTo>
                  <a:lnTo>
                    <a:pt x="742041" y="406974"/>
                  </a:lnTo>
                  <a:lnTo>
                    <a:pt x="686346" y="401621"/>
                  </a:lnTo>
                  <a:lnTo>
                    <a:pt x="632401" y="396040"/>
                  </a:lnTo>
                  <a:lnTo>
                    <a:pt x="580263" y="390239"/>
                  </a:lnTo>
                  <a:lnTo>
                    <a:pt x="529985" y="384222"/>
                  </a:lnTo>
                  <a:lnTo>
                    <a:pt x="481623" y="377998"/>
                  </a:lnTo>
                  <a:lnTo>
                    <a:pt x="435233" y="371571"/>
                  </a:lnTo>
                  <a:lnTo>
                    <a:pt x="390868" y="364949"/>
                  </a:lnTo>
                  <a:lnTo>
                    <a:pt x="348585" y="358137"/>
                  </a:lnTo>
                  <a:lnTo>
                    <a:pt x="308437" y="351143"/>
                  </a:lnTo>
                  <a:lnTo>
                    <a:pt x="270481" y="343972"/>
                  </a:lnTo>
                  <a:lnTo>
                    <a:pt x="201363" y="329126"/>
                  </a:lnTo>
                  <a:lnTo>
                    <a:pt x="141670" y="313650"/>
                  </a:lnTo>
                  <a:lnTo>
                    <a:pt x="91843" y="297594"/>
                  </a:lnTo>
                  <a:lnTo>
                    <a:pt x="52322" y="281011"/>
                  </a:lnTo>
                  <a:lnTo>
                    <a:pt x="13328" y="255256"/>
                  </a:lnTo>
                  <a:lnTo>
                    <a:pt x="0" y="228600"/>
                  </a:lnTo>
                  <a:close/>
                </a:path>
                <a:path w="4114800" h="1504314">
                  <a:moveTo>
                    <a:pt x="0" y="665988"/>
                  </a:moveTo>
                  <a:lnTo>
                    <a:pt x="23548" y="630637"/>
                  </a:lnTo>
                  <a:lnTo>
                    <a:pt x="70767" y="605222"/>
                  </a:lnTo>
                  <a:lnTo>
                    <a:pt x="115496" y="588896"/>
                  </a:lnTo>
                  <a:lnTo>
                    <a:pt x="170311" y="573124"/>
                  </a:lnTo>
                  <a:lnTo>
                    <a:pt x="234771" y="557956"/>
                  </a:lnTo>
                  <a:lnTo>
                    <a:pt x="308437" y="543444"/>
                  </a:lnTo>
                  <a:lnTo>
                    <a:pt x="348585" y="536450"/>
                  </a:lnTo>
                  <a:lnTo>
                    <a:pt x="390868" y="529638"/>
                  </a:lnTo>
                  <a:lnTo>
                    <a:pt x="435233" y="523016"/>
                  </a:lnTo>
                  <a:lnTo>
                    <a:pt x="481623" y="516589"/>
                  </a:lnTo>
                  <a:lnTo>
                    <a:pt x="529985" y="510365"/>
                  </a:lnTo>
                  <a:lnTo>
                    <a:pt x="580263" y="504348"/>
                  </a:lnTo>
                  <a:lnTo>
                    <a:pt x="632401" y="498547"/>
                  </a:lnTo>
                  <a:lnTo>
                    <a:pt x="686346" y="492966"/>
                  </a:lnTo>
                  <a:lnTo>
                    <a:pt x="742041" y="487613"/>
                  </a:lnTo>
                  <a:lnTo>
                    <a:pt x="799432" y="482493"/>
                  </a:lnTo>
                  <a:lnTo>
                    <a:pt x="858464" y="477614"/>
                  </a:lnTo>
                  <a:lnTo>
                    <a:pt x="919081" y="472981"/>
                  </a:lnTo>
                  <a:lnTo>
                    <a:pt x="981230" y="468601"/>
                  </a:lnTo>
                  <a:lnTo>
                    <a:pt x="1044854" y="464480"/>
                  </a:lnTo>
                  <a:lnTo>
                    <a:pt x="1109898" y="460625"/>
                  </a:lnTo>
                  <a:lnTo>
                    <a:pt x="1176308" y="457042"/>
                  </a:lnTo>
                  <a:lnTo>
                    <a:pt x="1244028" y="453737"/>
                  </a:lnTo>
                  <a:lnTo>
                    <a:pt x="1313004" y="450716"/>
                  </a:lnTo>
                  <a:lnTo>
                    <a:pt x="1383181" y="447987"/>
                  </a:lnTo>
                  <a:lnTo>
                    <a:pt x="1454502" y="445554"/>
                  </a:lnTo>
                  <a:lnTo>
                    <a:pt x="1526914" y="443426"/>
                  </a:lnTo>
                  <a:lnTo>
                    <a:pt x="1600361" y="441607"/>
                  </a:lnTo>
                  <a:lnTo>
                    <a:pt x="1674789" y="440105"/>
                  </a:lnTo>
                  <a:lnTo>
                    <a:pt x="1750141" y="438926"/>
                  </a:lnTo>
                  <a:lnTo>
                    <a:pt x="1826364" y="438075"/>
                  </a:lnTo>
                  <a:lnTo>
                    <a:pt x="1903402" y="437561"/>
                  </a:lnTo>
                  <a:lnTo>
                    <a:pt x="1981200" y="437388"/>
                  </a:lnTo>
                  <a:lnTo>
                    <a:pt x="2058997" y="437561"/>
                  </a:lnTo>
                  <a:lnTo>
                    <a:pt x="2136035" y="438075"/>
                  </a:lnTo>
                  <a:lnTo>
                    <a:pt x="2212258" y="438926"/>
                  </a:lnTo>
                  <a:lnTo>
                    <a:pt x="2287610" y="440105"/>
                  </a:lnTo>
                  <a:lnTo>
                    <a:pt x="2362038" y="441607"/>
                  </a:lnTo>
                  <a:lnTo>
                    <a:pt x="2435485" y="443426"/>
                  </a:lnTo>
                  <a:lnTo>
                    <a:pt x="2507897" y="445554"/>
                  </a:lnTo>
                  <a:lnTo>
                    <a:pt x="2579218" y="447987"/>
                  </a:lnTo>
                  <a:lnTo>
                    <a:pt x="2649395" y="450716"/>
                  </a:lnTo>
                  <a:lnTo>
                    <a:pt x="2718371" y="453737"/>
                  </a:lnTo>
                  <a:lnTo>
                    <a:pt x="2786091" y="457042"/>
                  </a:lnTo>
                  <a:lnTo>
                    <a:pt x="2852501" y="460625"/>
                  </a:lnTo>
                  <a:lnTo>
                    <a:pt x="2917545" y="464480"/>
                  </a:lnTo>
                  <a:lnTo>
                    <a:pt x="2981169" y="468601"/>
                  </a:lnTo>
                  <a:lnTo>
                    <a:pt x="3043318" y="472981"/>
                  </a:lnTo>
                  <a:lnTo>
                    <a:pt x="3103935" y="477614"/>
                  </a:lnTo>
                  <a:lnTo>
                    <a:pt x="3162967" y="482493"/>
                  </a:lnTo>
                  <a:lnTo>
                    <a:pt x="3220358" y="487613"/>
                  </a:lnTo>
                  <a:lnTo>
                    <a:pt x="3276053" y="492966"/>
                  </a:lnTo>
                  <a:lnTo>
                    <a:pt x="3329998" y="498547"/>
                  </a:lnTo>
                  <a:lnTo>
                    <a:pt x="3382137" y="504348"/>
                  </a:lnTo>
                  <a:lnTo>
                    <a:pt x="3432414" y="510365"/>
                  </a:lnTo>
                  <a:lnTo>
                    <a:pt x="3480776" y="516589"/>
                  </a:lnTo>
                  <a:lnTo>
                    <a:pt x="3527166" y="523016"/>
                  </a:lnTo>
                  <a:lnTo>
                    <a:pt x="3571531" y="529638"/>
                  </a:lnTo>
                  <a:lnTo>
                    <a:pt x="3613814" y="536450"/>
                  </a:lnTo>
                  <a:lnTo>
                    <a:pt x="3653962" y="543444"/>
                  </a:lnTo>
                  <a:lnTo>
                    <a:pt x="3691918" y="550615"/>
                  </a:lnTo>
                  <a:lnTo>
                    <a:pt x="3761036" y="565461"/>
                  </a:lnTo>
                  <a:lnTo>
                    <a:pt x="3820729" y="580937"/>
                  </a:lnTo>
                  <a:lnTo>
                    <a:pt x="3870556" y="596993"/>
                  </a:lnTo>
                  <a:lnTo>
                    <a:pt x="3910077" y="613576"/>
                  </a:lnTo>
                  <a:lnTo>
                    <a:pt x="3949071" y="639331"/>
                  </a:lnTo>
                  <a:lnTo>
                    <a:pt x="3962400" y="665988"/>
                  </a:lnTo>
                  <a:lnTo>
                    <a:pt x="3960900" y="674963"/>
                  </a:lnTo>
                  <a:lnTo>
                    <a:pt x="3925835" y="709925"/>
                  </a:lnTo>
                  <a:lnTo>
                    <a:pt x="3891632" y="726753"/>
                  </a:lnTo>
                  <a:lnTo>
                    <a:pt x="3846903" y="743079"/>
                  </a:lnTo>
                  <a:lnTo>
                    <a:pt x="3792088" y="758851"/>
                  </a:lnTo>
                  <a:lnTo>
                    <a:pt x="3727628" y="774019"/>
                  </a:lnTo>
                  <a:lnTo>
                    <a:pt x="3653962" y="788531"/>
                  </a:lnTo>
                  <a:lnTo>
                    <a:pt x="3613814" y="795525"/>
                  </a:lnTo>
                  <a:lnTo>
                    <a:pt x="3571531" y="802337"/>
                  </a:lnTo>
                  <a:lnTo>
                    <a:pt x="3527166" y="808959"/>
                  </a:lnTo>
                  <a:lnTo>
                    <a:pt x="3480776" y="815386"/>
                  </a:lnTo>
                  <a:lnTo>
                    <a:pt x="3432414" y="821610"/>
                  </a:lnTo>
                  <a:lnTo>
                    <a:pt x="3382137" y="827627"/>
                  </a:lnTo>
                  <a:lnTo>
                    <a:pt x="3329998" y="833428"/>
                  </a:lnTo>
                  <a:lnTo>
                    <a:pt x="3276053" y="839009"/>
                  </a:lnTo>
                  <a:lnTo>
                    <a:pt x="3220358" y="844362"/>
                  </a:lnTo>
                  <a:lnTo>
                    <a:pt x="3162967" y="849482"/>
                  </a:lnTo>
                  <a:lnTo>
                    <a:pt x="3103935" y="854361"/>
                  </a:lnTo>
                  <a:lnTo>
                    <a:pt x="3043318" y="858994"/>
                  </a:lnTo>
                  <a:lnTo>
                    <a:pt x="2981169" y="863374"/>
                  </a:lnTo>
                  <a:lnTo>
                    <a:pt x="2917545" y="867495"/>
                  </a:lnTo>
                  <a:lnTo>
                    <a:pt x="2852501" y="871350"/>
                  </a:lnTo>
                  <a:lnTo>
                    <a:pt x="2786091" y="874933"/>
                  </a:lnTo>
                  <a:lnTo>
                    <a:pt x="2718371" y="878238"/>
                  </a:lnTo>
                  <a:lnTo>
                    <a:pt x="2649395" y="881259"/>
                  </a:lnTo>
                  <a:lnTo>
                    <a:pt x="2579218" y="883988"/>
                  </a:lnTo>
                  <a:lnTo>
                    <a:pt x="2507897" y="886421"/>
                  </a:lnTo>
                  <a:lnTo>
                    <a:pt x="2435485" y="888549"/>
                  </a:lnTo>
                  <a:lnTo>
                    <a:pt x="2362038" y="890368"/>
                  </a:lnTo>
                  <a:lnTo>
                    <a:pt x="2287610" y="891870"/>
                  </a:lnTo>
                  <a:lnTo>
                    <a:pt x="2212258" y="893049"/>
                  </a:lnTo>
                  <a:lnTo>
                    <a:pt x="2136035" y="893900"/>
                  </a:lnTo>
                  <a:lnTo>
                    <a:pt x="2058997" y="894414"/>
                  </a:lnTo>
                  <a:lnTo>
                    <a:pt x="1981200" y="894588"/>
                  </a:lnTo>
                  <a:lnTo>
                    <a:pt x="1903402" y="894414"/>
                  </a:lnTo>
                  <a:lnTo>
                    <a:pt x="1826364" y="893900"/>
                  </a:lnTo>
                  <a:lnTo>
                    <a:pt x="1750141" y="893049"/>
                  </a:lnTo>
                  <a:lnTo>
                    <a:pt x="1674789" y="891870"/>
                  </a:lnTo>
                  <a:lnTo>
                    <a:pt x="1600361" y="890368"/>
                  </a:lnTo>
                  <a:lnTo>
                    <a:pt x="1526914" y="888549"/>
                  </a:lnTo>
                  <a:lnTo>
                    <a:pt x="1454502" y="886421"/>
                  </a:lnTo>
                  <a:lnTo>
                    <a:pt x="1383181" y="883988"/>
                  </a:lnTo>
                  <a:lnTo>
                    <a:pt x="1313004" y="881259"/>
                  </a:lnTo>
                  <a:lnTo>
                    <a:pt x="1244028" y="878238"/>
                  </a:lnTo>
                  <a:lnTo>
                    <a:pt x="1176308" y="874933"/>
                  </a:lnTo>
                  <a:lnTo>
                    <a:pt x="1109898" y="871350"/>
                  </a:lnTo>
                  <a:lnTo>
                    <a:pt x="1044854" y="867495"/>
                  </a:lnTo>
                  <a:lnTo>
                    <a:pt x="981230" y="863374"/>
                  </a:lnTo>
                  <a:lnTo>
                    <a:pt x="919081" y="858994"/>
                  </a:lnTo>
                  <a:lnTo>
                    <a:pt x="858464" y="854361"/>
                  </a:lnTo>
                  <a:lnTo>
                    <a:pt x="799432" y="849482"/>
                  </a:lnTo>
                  <a:lnTo>
                    <a:pt x="742041" y="844362"/>
                  </a:lnTo>
                  <a:lnTo>
                    <a:pt x="686346" y="839009"/>
                  </a:lnTo>
                  <a:lnTo>
                    <a:pt x="632401" y="833428"/>
                  </a:lnTo>
                  <a:lnTo>
                    <a:pt x="580263" y="827627"/>
                  </a:lnTo>
                  <a:lnTo>
                    <a:pt x="529985" y="821610"/>
                  </a:lnTo>
                  <a:lnTo>
                    <a:pt x="481623" y="815386"/>
                  </a:lnTo>
                  <a:lnTo>
                    <a:pt x="435233" y="808959"/>
                  </a:lnTo>
                  <a:lnTo>
                    <a:pt x="390868" y="802337"/>
                  </a:lnTo>
                  <a:lnTo>
                    <a:pt x="348585" y="795525"/>
                  </a:lnTo>
                  <a:lnTo>
                    <a:pt x="308437" y="788531"/>
                  </a:lnTo>
                  <a:lnTo>
                    <a:pt x="270481" y="781360"/>
                  </a:lnTo>
                  <a:lnTo>
                    <a:pt x="201363" y="766514"/>
                  </a:lnTo>
                  <a:lnTo>
                    <a:pt x="141670" y="751038"/>
                  </a:lnTo>
                  <a:lnTo>
                    <a:pt x="91843" y="734982"/>
                  </a:lnTo>
                  <a:lnTo>
                    <a:pt x="52322" y="718399"/>
                  </a:lnTo>
                  <a:lnTo>
                    <a:pt x="13328" y="692644"/>
                  </a:lnTo>
                  <a:lnTo>
                    <a:pt x="0" y="665988"/>
                  </a:lnTo>
                  <a:close/>
                </a:path>
                <a:path w="4114800" h="1504314">
                  <a:moveTo>
                    <a:pt x="152400" y="1237488"/>
                  </a:moveTo>
                  <a:lnTo>
                    <a:pt x="175948" y="1196235"/>
                  </a:lnTo>
                  <a:lnTo>
                    <a:pt x="223167" y="1166579"/>
                  </a:lnTo>
                  <a:lnTo>
                    <a:pt x="267896" y="1147530"/>
                  </a:lnTo>
                  <a:lnTo>
                    <a:pt x="322711" y="1129128"/>
                  </a:lnTo>
                  <a:lnTo>
                    <a:pt x="387171" y="1111432"/>
                  </a:lnTo>
                  <a:lnTo>
                    <a:pt x="460837" y="1094501"/>
                  </a:lnTo>
                  <a:lnTo>
                    <a:pt x="500985" y="1086341"/>
                  </a:lnTo>
                  <a:lnTo>
                    <a:pt x="543268" y="1078395"/>
                  </a:lnTo>
                  <a:lnTo>
                    <a:pt x="587633" y="1070669"/>
                  </a:lnTo>
                  <a:lnTo>
                    <a:pt x="634023" y="1063172"/>
                  </a:lnTo>
                  <a:lnTo>
                    <a:pt x="682385" y="1055911"/>
                  </a:lnTo>
                  <a:lnTo>
                    <a:pt x="732663" y="1048892"/>
                  </a:lnTo>
                  <a:lnTo>
                    <a:pt x="784801" y="1042125"/>
                  </a:lnTo>
                  <a:lnTo>
                    <a:pt x="838746" y="1035615"/>
                  </a:lnTo>
                  <a:lnTo>
                    <a:pt x="894441" y="1029370"/>
                  </a:lnTo>
                  <a:lnTo>
                    <a:pt x="951832" y="1023399"/>
                  </a:lnTo>
                  <a:lnTo>
                    <a:pt x="1010864" y="1017707"/>
                  </a:lnTo>
                  <a:lnTo>
                    <a:pt x="1071481" y="1012303"/>
                  </a:lnTo>
                  <a:lnTo>
                    <a:pt x="1133630" y="1007194"/>
                  </a:lnTo>
                  <a:lnTo>
                    <a:pt x="1197254" y="1002388"/>
                  </a:lnTo>
                  <a:lnTo>
                    <a:pt x="1262298" y="997891"/>
                  </a:lnTo>
                  <a:lnTo>
                    <a:pt x="1328708" y="993711"/>
                  </a:lnTo>
                  <a:lnTo>
                    <a:pt x="1396428" y="989856"/>
                  </a:lnTo>
                  <a:lnTo>
                    <a:pt x="1465404" y="986333"/>
                  </a:lnTo>
                  <a:lnTo>
                    <a:pt x="1535581" y="983149"/>
                  </a:lnTo>
                  <a:lnTo>
                    <a:pt x="1606902" y="980313"/>
                  </a:lnTo>
                  <a:lnTo>
                    <a:pt x="1679314" y="977830"/>
                  </a:lnTo>
                  <a:lnTo>
                    <a:pt x="1752761" y="975709"/>
                  </a:lnTo>
                  <a:lnTo>
                    <a:pt x="1827189" y="973957"/>
                  </a:lnTo>
                  <a:lnTo>
                    <a:pt x="1902541" y="972581"/>
                  </a:lnTo>
                  <a:lnTo>
                    <a:pt x="1978764" y="971590"/>
                  </a:lnTo>
                  <a:lnTo>
                    <a:pt x="2055802" y="970989"/>
                  </a:lnTo>
                  <a:lnTo>
                    <a:pt x="2133600" y="970788"/>
                  </a:lnTo>
                  <a:lnTo>
                    <a:pt x="2211397" y="970989"/>
                  </a:lnTo>
                  <a:lnTo>
                    <a:pt x="2288435" y="971590"/>
                  </a:lnTo>
                  <a:lnTo>
                    <a:pt x="2364658" y="972581"/>
                  </a:lnTo>
                  <a:lnTo>
                    <a:pt x="2440010" y="973957"/>
                  </a:lnTo>
                  <a:lnTo>
                    <a:pt x="2514438" y="975709"/>
                  </a:lnTo>
                  <a:lnTo>
                    <a:pt x="2587885" y="977830"/>
                  </a:lnTo>
                  <a:lnTo>
                    <a:pt x="2660297" y="980313"/>
                  </a:lnTo>
                  <a:lnTo>
                    <a:pt x="2731618" y="983149"/>
                  </a:lnTo>
                  <a:lnTo>
                    <a:pt x="2801795" y="986333"/>
                  </a:lnTo>
                  <a:lnTo>
                    <a:pt x="2870771" y="989856"/>
                  </a:lnTo>
                  <a:lnTo>
                    <a:pt x="2938491" y="993711"/>
                  </a:lnTo>
                  <a:lnTo>
                    <a:pt x="3004901" y="997891"/>
                  </a:lnTo>
                  <a:lnTo>
                    <a:pt x="3069945" y="1002388"/>
                  </a:lnTo>
                  <a:lnTo>
                    <a:pt x="3133569" y="1007194"/>
                  </a:lnTo>
                  <a:lnTo>
                    <a:pt x="3195718" y="1012303"/>
                  </a:lnTo>
                  <a:lnTo>
                    <a:pt x="3256335" y="1017707"/>
                  </a:lnTo>
                  <a:lnTo>
                    <a:pt x="3315367" y="1023399"/>
                  </a:lnTo>
                  <a:lnTo>
                    <a:pt x="3372758" y="1029370"/>
                  </a:lnTo>
                  <a:lnTo>
                    <a:pt x="3428453" y="1035615"/>
                  </a:lnTo>
                  <a:lnTo>
                    <a:pt x="3482398" y="1042125"/>
                  </a:lnTo>
                  <a:lnTo>
                    <a:pt x="3534537" y="1048893"/>
                  </a:lnTo>
                  <a:lnTo>
                    <a:pt x="3584814" y="1055911"/>
                  </a:lnTo>
                  <a:lnTo>
                    <a:pt x="3633176" y="1063172"/>
                  </a:lnTo>
                  <a:lnTo>
                    <a:pt x="3679566" y="1070669"/>
                  </a:lnTo>
                  <a:lnTo>
                    <a:pt x="3723931" y="1078395"/>
                  </a:lnTo>
                  <a:lnTo>
                    <a:pt x="3766214" y="1086341"/>
                  </a:lnTo>
                  <a:lnTo>
                    <a:pt x="3806362" y="1094501"/>
                  </a:lnTo>
                  <a:lnTo>
                    <a:pt x="3844318" y="1102868"/>
                  </a:lnTo>
                  <a:lnTo>
                    <a:pt x="3913436" y="1120188"/>
                  </a:lnTo>
                  <a:lnTo>
                    <a:pt x="3973129" y="1138245"/>
                  </a:lnTo>
                  <a:lnTo>
                    <a:pt x="4022956" y="1156978"/>
                  </a:lnTo>
                  <a:lnTo>
                    <a:pt x="4062477" y="1176328"/>
                  </a:lnTo>
                  <a:lnTo>
                    <a:pt x="4101471" y="1206380"/>
                  </a:lnTo>
                  <a:lnTo>
                    <a:pt x="4114800" y="1237488"/>
                  </a:lnTo>
                  <a:lnTo>
                    <a:pt x="4113300" y="1247962"/>
                  </a:lnTo>
                  <a:lnTo>
                    <a:pt x="4078235" y="1288760"/>
                  </a:lnTo>
                  <a:lnTo>
                    <a:pt x="4044032" y="1308396"/>
                  </a:lnTo>
                  <a:lnTo>
                    <a:pt x="3999303" y="1327445"/>
                  </a:lnTo>
                  <a:lnTo>
                    <a:pt x="3944488" y="1345847"/>
                  </a:lnTo>
                  <a:lnTo>
                    <a:pt x="3880028" y="1363543"/>
                  </a:lnTo>
                  <a:lnTo>
                    <a:pt x="3806362" y="1380474"/>
                  </a:lnTo>
                  <a:lnTo>
                    <a:pt x="3766214" y="1388634"/>
                  </a:lnTo>
                  <a:lnTo>
                    <a:pt x="3723931" y="1396580"/>
                  </a:lnTo>
                  <a:lnTo>
                    <a:pt x="3679566" y="1404306"/>
                  </a:lnTo>
                  <a:lnTo>
                    <a:pt x="3633176" y="1411803"/>
                  </a:lnTo>
                  <a:lnTo>
                    <a:pt x="3584814" y="1419064"/>
                  </a:lnTo>
                  <a:lnTo>
                    <a:pt x="3534537" y="1426083"/>
                  </a:lnTo>
                  <a:lnTo>
                    <a:pt x="3482398" y="1432850"/>
                  </a:lnTo>
                  <a:lnTo>
                    <a:pt x="3428453" y="1439360"/>
                  </a:lnTo>
                  <a:lnTo>
                    <a:pt x="3372758" y="1445605"/>
                  </a:lnTo>
                  <a:lnTo>
                    <a:pt x="3315367" y="1451576"/>
                  </a:lnTo>
                  <a:lnTo>
                    <a:pt x="3256335" y="1457268"/>
                  </a:lnTo>
                  <a:lnTo>
                    <a:pt x="3195718" y="1462672"/>
                  </a:lnTo>
                  <a:lnTo>
                    <a:pt x="3133569" y="1467781"/>
                  </a:lnTo>
                  <a:lnTo>
                    <a:pt x="3069945" y="1472587"/>
                  </a:lnTo>
                  <a:lnTo>
                    <a:pt x="3004901" y="1477084"/>
                  </a:lnTo>
                  <a:lnTo>
                    <a:pt x="2938491" y="1481264"/>
                  </a:lnTo>
                  <a:lnTo>
                    <a:pt x="2870771" y="1485119"/>
                  </a:lnTo>
                  <a:lnTo>
                    <a:pt x="2801795" y="1488642"/>
                  </a:lnTo>
                  <a:lnTo>
                    <a:pt x="2731618" y="1491826"/>
                  </a:lnTo>
                  <a:lnTo>
                    <a:pt x="2660297" y="1494663"/>
                  </a:lnTo>
                  <a:lnTo>
                    <a:pt x="2587885" y="1497145"/>
                  </a:lnTo>
                  <a:lnTo>
                    <a:pt x="2514438" y="1499266"/>
                  </a:lnTo>
                  <a:lnTo>
                    <a:pt x="2440010" y="1501018"/>
                  </a:lnTo>
                  <a:lnTo>
                    <a:pt x="2364658" y="1502394"/>
                  </a:lnTo>
                  <a:lnTo>
                    <a:pt x="2288435" y="1503385"/>
                  </a:lnTo>
                  <a:lnTo>
                    <a:pt x="2211397" y="1503986"/>
                  </a:lnTo>
                  <a:lnTo>
                    <a:pt x="2133600" y="1504188"/>
                  </a:lnTo>
                  <a:lnTo>
                    <a:pt x="2055802" y="1503986"/>
                  </a:lnTo>
                  <a:lnTo>
                    <a:pt x="1978764" y="1503385"/>
                  </a:lnTo>
                  <a:lnTo>
                    <a:pt x="1902541" y="1502394"/>
                  </a:lnTo>
                  <a:lnTo>
                    <a:pt x="1827189" y="1501018"/>
                  </a:lnTo>
                  <a:lnTo>
                    <a:pt x="1752761" y="1499266"/>
                  </a:lnTo>
                  <a:lnTo>
                    <a:pt x="1679314" y="1497145"/>
                  </a:lnTo>
                  <a:lnTo>
                    <a:pt x="1606902" y="1494662"/>
                  </a:lnTo>
                  <a:lnTo>
                    <a:pt x="1535581" y="1491826"/>
                  </a:lnTo>
                  <a:lnTo>
                    <a:pt x="1465404" y="1488642"/>
                  </a:lnTo>
                  <a:lnTo>
                    <a:pt x="1396428" y="1485119"/>
                  </a:lnTo>
                  <a:lnTo>
                    <a:pt x="1328708" y="1481264"/>
                  </a:lnTo>
                  <a:lnTo>
                    <a:pt x="1262298" y="1477084"/>
                  </a:lnTo>
                  <a:lnTo>
                    <a:pt x="1197254" y="1472587"/>
                  </a:lnTo>
                  <a:lnTo>
                    <a:pt x="1133630" y="1467781"/>
                  </a:lnTo>
                  <a:lnTo>
                    <a:pt x="1071481" y="1462672"/>
                  </a:lnTo>
                  <a:lnTo>
                    <a:pt x="1010864" y="1457268"/>
                  </a:lnTo>
                  <a:lnTo>
                    <a:pt x="951832" y="1451576"/>
                  </a:lnTo>
                  <a:lnTo>
                    <a:pt x="894441" y="1445605"/>
                  </a:lnTo>
                  <a:lnTo>
                    <a:pt x="838746" y="1439360"/>
                  </a:lnTo>
                  <a:lnTo>
                    <a:pt x="784801" y="1432850"/>
                  </a:lnTo>
                  <a:lnTo>
                    <a:pt x="732663" y="1426083"/>
                  </a:lnTo>
                  <a:lnTo>
                    <a:pt x="682385" y="1419064"/>
                  </a:lnTo>
                  <a:lnTo>
                    <a:pt x="634023" y="1411803"/>
                  </a:lnTo>
                  <a:lnTo>
                    <a:pt x="587633" y="1404306"/>
                  </a:lnTo>
                  <a:lnTo>
                    <a:pt x="543268" y="1396580"/>
                  </a:lnTo>
                  <a:lnTo>
                    <a:pt x="500985" y="1388634"/>
                  </a:lnTo>
                  <a:lnTo>
                    <a:pt x="460837" y="1380474"/>
                  </a:lnTo>
                  <a:lnTo>
                    <a:pt x="422881" y="1372107"/>
                  </a:lnTo>
                  <a:lnTo>
                    <a:pt x="353763" y="1354787"/>
                  </a:lnTo>
                  <a:lnTo>
                    <a:pt x="294070" y="1336730"/>
                  </a:lnTo>
                  <a:lnTo>
                    <a:pt x="244243" y="1317997"/>
                  </a:lnTo>
                  <a:lnTo>
                    <a:pt x="204722" y="1298647"/>
                  </a:lnTo>
                  <a:lnTo>
                    <a:pt x="165728" y="1268595"/>
                  </a:lnTo>
                  <a:lnTo>
                    <a:pt x="152400" y="1237488"/>
                  </a:lnTo>
                  <a:close/>
                </a:path>
              </a:pathLst>
            </a:custGeom>
            <a:ln w="9144">
              <a:solidFill>
                <a:srgbClr val="FF33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86400" y="3695699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647700"/>
                  </a:moveTo>
                  <a:lnTo>
                    <a:pt x="2501900" y="641350"/>
                  </a:lnTo>
                  <a:lnTo>
                    <a:pt x="2438400" y="609600"/>
                  </a:lnTo>
                  <a:lnTo>
                    <a:pt x="2438400" y="641350"/>
                  </a:lnTo>
                  <a:lnTo>
                    <a:pt x="152400" y="641350"/>
                  </a:lnTo>
                  <a:lnTo>
                    <a:pt x="152400" y="654050"/>
                  </a:lnTo>
                  <a:lnTo>
                    <a:pt x="2438400" y="654050"/>
                  </a:lnTo>
                  <a:lnTo>
                    <a:pt x="2438400" y="685800"/>
                  </a:lnTo>
                  <a:lnTo>
                    <a:pt x="2501900" y="654050"/>
                  </a:lnTo>
                  <a:lnTo>
                    <a:pt x="2514600" y="647700"/>
                  </a:lnTo>
                  <a:close/>
                </a:path>
                <a:path w="2514600" h="685800">
                  <a:moveTo>
                    <a:pt x="2514600" y="38100"/>
                  </a:moveTo>
                  <a:lnTo>
                    <a:pt x="2501900" y="31750"/>
                  </a:lnTo>
                  <a:lnTo>
                    <a:pt x="2438400" y="0"/>
                  </a:lnTo>
                  <a:lnTo>
                    <a:pt x="2438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438400" y="44450"/>
                  </a:lnTo>
                  <a:lnTo>
                    <a:pt x="2438400" y="76200"/>
                  </a:lnTo>
                  <a:lnTo>
                    <a:pt x="2501900" y="44450"/>
                  </a:lnTo>
                  <a:lnTo>
                    <a:pt x="2514600" y="381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91200" y="1828800"/>
            <a:ext cx="762000" cy="5334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30"/>
              </a:spcBef>
            </a:pPr>
            <a:r>
              <a:rPr sz="1400" dirty="0">
                <a:latin typeface="굴림"/>
                <a:cs typeface="굴림"/>
              </a:rPr>
              <a:t>부서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077200" y="3429000"/>
            <a:ext cx="762000" cy="5334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latin typeface="굴림"/>
                <a:cs typeface="굴림"/>
              </a:rPr>
              <a:t>사원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77200" y="4114800"/>
            <a:ext cx="762000" cy="5334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latin typeface="굴림"/>
                <a:cs typeface="굴림"/>
              </a:rPr>
              <a:t>고객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33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25" y="6425700"/>
            <a:ext cx="13811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6장.</a:t>
            </a:r>
            <a:r>
              <a:rPr sz="1450" i="1" spc="-6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엔티티의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741" y="6465015"/>
            <a:ext cx="17843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50" i="1" spc="-50" dirty="0">
                <a:latin typeface="돋움"/>
                <a:cs typeface="돋움"/>
              </a:rPr>
              <a:t>의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1450" y="2852673"/>
            <a:ext cx="6184900" cy="3822700"/>
            <a:chOff x="1441450" y="2852673"/>
            <a:chExt cx="6184900" cy="3822700"/>
          </a:xfrm>
        </p:grpSpPr>
        <p:sp>
          <p:nvSpPr>
            <p:cNvPr id="9" name="object 9"/>
            <p:cNvSpPr/>
            <p:nvPr/>
          </p:nvSpPr>
          <p:spPr>
            <a:xfrm>
              <a:off x="1517904" y="2928619"/>
              <a:ext cx="6108700" cy="3746500"/>
            </a:xfrm>
            <a:custGeom>
              <a:avLst/>
              <a:gdLst/>
              <a:ahLst/>
              <a:cxnLst/>
              <a:rect l="l" t="t" r="r" b="b"/>
              <a:pathLst>
                <a:path w="6108700" h="3746500">
                  <a:moveTo>
                    <a:pt x="6108192" y="0"/>
                  </a:moveTo>
                  <a:lnTo>
                    <a:pt x="6025896" y="0"/>
                  </a:lnTo>
                  <a:lnTo>
                    <a:pt x="6025896" y="6604"/>
                  </a:lnTo>
                  <a:lnTo>
                    <a:pt x="6025896" y="12700"/>
                  </a:lnTo>
                  <a:lnTo>
                    <a:pt x="6025896" y="3664216"/>
                  </a:lnTo>
                  <a:lnTo>
                    <a:pt x="12192" y="3664216"/>
                  </a:lnTo>
                  <a:lnTo>
                    <a:pt x="12192" y="3663950"/>
                  </a:lnTo>
                  <a:lnTo>
                    <a:pt x="0" y="3663950"/>
                  </a:lnTo>
                  <a:lnTo>
                    <a:pt x="0" y="3733800"/>
                  </a:lnTo>
                  <a:lnTo>
                    <a:pt x="0" y="3746500"/>
                  </a:lnTo>
                  <a:lnTo>
                    <a:pt x="6108192" y="3746500"/>
                  </a:lnTo>
                  <a:lnTo>
                    <a:pt x="6108192" y="3733800"/>
                  </a:lnTo>
                  <a:lnTo>
                    <a:pt x="6108192" y="12700"/>
                  </a:lnTo>
                  <a:lnTo>
                    <a:pt x="6108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800" y="2859023"/>
              <a:ext cx="6096000" cy="3733800"/>
            </a:xfrm>
            <a:custGeom>
              <a:avLst/>
              <a:gdLst/>
              <a:ahLst/>
              <a:cxnLst/>
              <a:rect l="l" t="t" r="r" b="b"/>
              <a:pathLst>
                <a:path w="6096000" h="3733800">
                  <a:moveTo>
                    <a:pt x="6096000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3733800"/>
                  </a:lnTo>
                  <a:lnTo>
                    <a:pt x="6096000" y="3733800"/>
                  </a:lnTo>
                  <a:lnTo>
                    <a:pt x="6096000" y="36576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800" y="2859023"/>
              <a:ext cx="6096000" cy="3733800"/>
            </a:xfrm>
            <a:custGeom>
              <a:avLst/>
              <a:gdLst/>
              <a:ahLst/>
              <a:cxnLst/>
              <a:rect l="l" t="t" r="r" b="b"/>
              <a:pathLst>
                <a:path w="6096000" h="3733800">
                  <a:moveTo>
                    <a:pt x="0" y="3733800"/>
                  </a:moveTo>
                  <a:lnTo>
                    <a:pt x="6096000" y="373380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5121" y="3567625"/>
            <a:ext cx="13887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dirty="0">
                <a:latin typeface="돋움"/>
                <a:cs typeface="돋움"/>
              </a:rPr>
              <a:t>서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</a:t>
            </a:r>
            <a:r>
              <a:rPr sz="1450" i="1" spc="-45" dirty="0">
                <a:latin typeface="돋움"/>
                <a:cs typeface="돋움"/>
              </a:rPr>
              <a:t>업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</a:t>
            </a:r>
            <a:r>
              <a:rPr sz="1450" i="1" spc="-45" dirty="0">
                <a:latin typeface="돋움"/>
                <a:cs typeface="돋움"/>
              </a:rPr>
              <a:t>부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7453" y="3577285"/>
            <a:ext cx="1877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당월</a:t>
            </a:r>
            <a:r>
              <a:rPr sz="1400" b="1" dirty="0">
                <a:latin typeface="돋움"/>
                <a:cs typeface="돋움"/>
              </a:rPr>
              <a:t>실</a:t>
            </a:r>
            <a:r>
              <a:rPr sz="1400" b="1" spc="-10" dirty="0">
                <a:latin typeface="돋움"/>
                <a:cs typeface="돋움"/>
              </a:rPr>
              <a:t>적</a:t>
            </a:r>
            <a:r>
              <a:rPr sz="1400" b="1" dirty="0">
                <a:latin typeface="돋움"/>
                <a:cs typeface="돋움"/>
              </a:rPr>
              <a:t>누</a:t>
            </a:r>
            <a:r>
              <a:rPr sz="1400" b="1" spc="30" dirty="0">
                <a:latin typeface="돋움"/>
                <a:cs typeface="돋움"/>
              </a:rPr>
              <a:t>계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34</a:t>
            </a:r>
            <a:r>
              <a:rPr sz="1400" i="1" spc="-10" dirty="0">
                <a:latin typeface="Arial"/>
                <a:cs typeface="Arial"/>
              </a:rPr>
              <a:t>7</a:t>
            </a:r>
            <a:r>
              <a:rPr sz="1400" i="1" dirty="0">
                <a:latin typeface="Arial"/>
                <a:cs typeface="Arial"/>
              </a:rPr>
              <a:t>,000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4147" y="3364229"/>
            <a:ext cx="17722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2019.03</a:t>
            </a:r>
            <a:r>
              <a:rPr sz="1400" i="1" spc="5" dirty="0">
                <a:latin typeface="Arial"/>
                <a:cs typeface="Arial"/>
              </a:rPr>
              <a:t>.</a:t>
            </a:r>
            <a:r>
              <a:rPr sz="1400" i="1" spc="-15" dirty="0">
                <a:latin typeface="Arial"/>
                <a:cs typeface="Arial"/>
              </a:rPr>
              <a:t>1</a:t>
            </a:r>
            <a:r>
              <a:rPr sz="1400" i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DH</a:t>
            </a:r>
            <a:r>
              <a:rPr sz="1400" i="1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12437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7501" y="3994920"/>
            <a:ext cx="1242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사원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김철수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4147" y="4421640"/>
            <a:ext cx="35972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93900" algn="l"/>
                <a:tab pos="2762250" algn="l"/>
              </a:tabLst>
            </a:pPr>
            <a:r>
              <a:rPr sz="1400" b="1" spc="15" dirty="0">
                <a:latin typeface="돋움"/>
                <a:cs typeface="돋움"/>
              </a:rPr>
              <a:t>고객번호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YS02	</a:t>
            </a:r>
            <a:r>
              <a:rPr sz="1400" b="1" spc="15" dirty="0">
                <a:latin typeface="돋움"/>
                <a:cs typeface="돋움"/>
              </a:rPr>
              <a:t>고객명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영진전자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4147" y="4635000"/>
            <a:ext cx="35407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서울시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영등포구</a:t>
            </a:r>
            <a:r>
              <a:rPr sz="1450" i="1" spc="-114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여의도동</a:t>
            </a:r>
            <a:r>
              <a:rPr sz="1450" i="1" spc="-120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137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4147" y="4857699"/>
            <a:ext cx="1877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누적</a:t>
            </a:r>
            <a:r>
              <a:rPr sz="1400" b="1" dirty="0">
                <a:latin typeface="돋움"/>
                <a:cs typeface="돋움"/>
              </a:rPr>
              <a:t>구</a:t>
            </a:r>
            <a:r>
              <a:rPr sz="1400" b="1" spc="-10" dirty="0">
                <a:latin typeface="돋움"/>
                <a:cs typeface="돋움"/>
              </a:rPr>
              <a:t>매</a:t>
            </a:r>
            <a:r>
              <a:rPr sz="1400" b="1" dirty="0">
                <a:latin typeface="돋움"/>
                <a:cs typeface="돋움"/>
              </a:rPr>
              <a:t>금</a:t>
            </a:r>
            <a:r>
              <a:rPr sz="1400" b="1" spc="30" dirty="0">
                <a:latin typeface="돋움"/>
                <a:cs typeface="돋움"/>
              </a:rPr>
              <a:t>액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21</a:t>
            </a:r>
            <a:r>
              <a:rPr sz="1400" i="1" spc="-10" dirty="0">
                <a:latin typeface="Arial"/>
                <a:cs typeface="Arial"/>
              </a:rPr>
              <a:t>0</a:t>
            </a:r>
            <a:r>
              <a:rPr sz="1400" i="1" dirty="0">
                <a:latin typeface="Arial"/>
                <a:cs typeface="Arial"/>
              </a:rPr>
              <a:t>,000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74622" y="5048758"/>
            <a:ext cx="5584825" cy="1279525"/>
            <a:chOff x="1674622" y="5048758"/>
            <a:chExt cx="5584825" cy="1279525"/>
          </a:xfrm>
        </p:grpSpPr>
        <p:sp>
          <p:nvSpPr>
            <p:cNvPr id="20" name="object 20"/>
            <p:cNvSpPr/>
            <p:nvPr/>
          </p:nvSpPr>
          <p:spPr>
            <a:xfrm>
              <a:off x="1680972" y="5061204"/>
              <a:ext cx="5572125" cy="1257300"/>
            </a:xfrm>
            <a:custGeom>
              <a:avLst/>
              <a:gdLst/>
              <a:ahLst/>
              <a:cxnLst/>
              <a:rect l="l" t="t" r="r" b="b"/>
              <a:pathLst>
                <a:path w="5572125" h="1257300">
                  <a:moveTo>
                    <a:pt x="5571744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5571744" y="1257300"/>
                  </a:lnTo>
                  <a:lnTo>
                    <a:pt x="55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0972" y="5061204"/>
              <a:ext cx="5572125" cy="1257300"/>
            </a:xfrm>
            <a:custGeom>
              <a:avLst/>
              <a:gdLst/>
              <a:ahLst/>
              <a:cxnLst/>
              <a:rect l="l" t="t" r="r" b="b"/>
              <a:pathLst>
                <a:path w="5572125" h="1257300">
                  <a:moveTo>
                    <a:pt x="0" y="1257300"/>
                  </a:moveTo>
                  <a:lnTo>
                    <a:pt x="5571744" y="1257300"/>
                  </a:lnTo>
                  <a:lnTo>
                    <a:pt x="5571744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876" y="5338572"/>
              <a:ext cx="5584190" cy="672465"/>
            </a:xfrm>
            <a:custGeom>
              <a:avLst/>
              <a:gdLst/>
              <a:ahLst/>
              <a:cxnLst/>
              <a:rect l="l" t="t" r="r" b="b"/>
              <a:pathLst>
                <a:path w="5584190" h="672464">
                  <a:moveTo>
                    <a:pt x="5583936" y="659892"/>
                  </a:moveTo>
                  <a:lnTo>
                    <a:pt x="0" y="659892"/>
                  </a:lnTo>
                  <a:lnTo>
                    <a:pt x="0" y="672084"/>
                  </a:lnTo>
                  <a:lnTo>
                    <a:pt x="5583936" y="672084"/>
                  </a:lnTo>
                  <a:lnTo>
                    <a:pt x="5583936" y="659892"/>
                  </a:lnTo>
                  <a:close/>
                </a:path>
                <a:path w="5584190" h="672464">
                  <a:moveTo>
                    <a:pt x="5583936" y="330708"/>
                  </a:moveTo>
                  <a:lnTo>
                    <a:pt x="0" y="330708"/>
                  </a:lnTo>
                  <a:lnTo>
                    <a:pt x="0" y="342900"/>
                  </a:lnTo>
                  <a:lnTo>
                    <a:pt x="5583936" y="342900"/>
                  </a:lnTo>
                  <a:lnTo>
                    <a:pt x="5583936" y="330708"/>
                  </a:lnTo>
                  <a:close/>
                </a:path>
                <a:path w="5584190" h="672464">
                  <a:moveTo>
                    <a:pt x="5583936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5583936" y="12204"/>
                  </a:lnTo>
                  <a:lnTo>
                    <a:pt x="5583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8127" y="5055108"/>
              <a:ext cx="3314700" cy="1266825"/>
            </a:xfrm>
            <a:custGeom>
              <a:avLst/>
              <a:gdLst/>
              <a:ahLst/>
              <a:cxnLst/>
              <a:rect l="l" t="t" r="r" b="b"/>
              <a:pathLst>
                <a:path w="3314700" h="1266825">
                  <a:moveTo>
                    <a:pt x="0" y="0"/>
                  </a:moveTo>
                  <a:lnTo>
                    <a:pt x="0" y="1266444"/>
                  </a:lnTo>
                </a:path>
                <a:path w="3314700" h="1266825">
                  <a:moveTo>
                    <a:pt x="1336548" y="0"/>
                  </a:moveTo>
                  <a:lnTo>
                    <a:pt x="1336548" y="1266444"/>
                  </a:lnTo>
                </a:path>
                <a:path w="3314700" h="1266825">
                  <a:moveTo>
                    <a:pt x="2383536" y="0"/>
                  </a:moveTo>
                  <a:lnTo>
                    <a:pt x="2383536" y="1266444"/>
                  </a:lnTo>
                </a:path>
                <a:path w="3314700" h="1266825">
                  <a:moveTo>
                    <a:pt x="3314700" y="0"/>
                  </a:moveTo>
                  <a:lnTo>
                    <a:pt x="3314700" y="126644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17641" y="5142103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돋움"/>
                <a:cs typeface="돋움"/>
              </a:rPr>
              <a:t>수량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0416" y="5142103"/>
            <a:ext cx="370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돋움"/>
                <a:cs typeface="돋움"/>
              </a:rPr>
              <a:t>금</a:t>
            </a:r>
            <a:r>
              <a:rPr sz="1200" b="1" spc="-85" dirty="0">
                <a:latin typeface="돋움"/>
                <a:cs typeface="돋움"/>
              </a:rPr>
              <a:t> </a:t>
            </a:r>
            <a:r>
              <a:rPr sz="1200" b="1" spc="20" dirty="0">
                <a:latin typeface="돋움"/>
                <a:cs typeface="돋움"/>
              </a:rPr>
              <a:t>액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9407" y="5039715"/>
            <a:ext cx="2703830" cy="5962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23315" algn="l"/>
                <a:tab pos="2385695" algn="l"/>
              </a:tabLst>
            </a:pPr>
            <a:r>
              <a:rPr sz="1200" b="1" spc="20" dirty="0">
                <a:latin typeface="돋움"/>
                <a:cs typeface="돋움"/>
              </a:rPr>
              <a:t>제</a:t>
            </a:r>
            <a:r>
              <a:rPr sz="1200" b="1" spc="5" dirty="0">
                <a:latin typeface="돋움"/>
                <a:cs typeface="돋움"/>
              </a:rPr>
              <a:t>품</a:t>
            </a:r>
            <a:r>
              <a:rPr sz="1200" b="1" spc="-5" dirty="0">
                <a:latin typeface="돋움"/>
                <a:cs typeface="돋움"/>
              </a:rPr>
              <a:t>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dirty="0">
                <a:latin typeface="돋움"/>
                <a:cs typeface="돋움"/>
              </a:rPr>
              <a:t>	</a:t>
            </a:r>
            <a:r>
              <a:rPr sz="1200" b="1" spc="20" dirty="0">
                <a:latin typeface="돋움"/>
                <a:cs typeface="돋움"/>
              </a:rPr>
              <a:t>제</a:t>
            </a:r>
            <a:r>
              <a:rPr sz="1200" b="1" spc="5" dirty="0">
                <a:latin typeface="돋움"/>
                <a:cs typeface="돋움"/>
              </a:rPr>
              <a:t>품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dirty="0">
                <a:latin typeface="돋움"/>
                <a:cs typeface="돋움"/>
              </a:rPr>
              <a:t>	</a:t>
            </a:r>
            <a:r>
              <a:rPr sz="1200" b="1" spc="20" dirty="0">
                <a:latin typeface="돋움"/>
                <a:cs typeface="돋움"/>
              </a:rPr>
              <a:t>단가</a:t>
            </a:r>
            <a:endParaRPr sz="12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945515" algn="l"/>
                <a:tab pos="2386330" algn="l"/>
              </a:tabLst>
            </a:pPr>
            <a:r>
              <a:rPr sz="1200" spc="5" dirty="0">
                <a:latin typeface="Arial"/>
                <a:cs typeface="Arial"/>
              </a:rPr>
              <a:t>DW01	</a:t>
            </a:r>
            <a:r>
              <a:rPr sz="1200" dirty="0">
                <a:latin typeface="Arial"/>
                <a:cs typeface="Arial"/>
              </a:rPr>
              <a:t>TV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12”	500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3838" y="542737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4681" y="5427370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5,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0390" y="576783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9557" y="5767832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4,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9407" y="5767832"/>
            <a:ext cx="266001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  <a:tab pos="2391410" algn="l"/>
              </a:tabLst>
            </a:pP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latin typeface="돋움"/>
                <a:cs typeface="돋움"/>
              </a:rPr>
              <a:t>선풍기	</a:t>
            </a:r>
            <a:r>
              <a:rPr sz="1200" spc="-5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949960" algn="l"/>
                <a:tab pos="2391410" algn="l"/>
              </a:tabLst>
            </a:pP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latin typeface="돋움"/>
                <a:cs typeface="돋움"/>
              </a:rPr>
              <a:t>라디오	</a:t>
            </a:r>
            <a:r>
              <a:rPr sz="1200" spc="-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0390" y="5993898"/>
            <a:ext cx="1518285" cy="6013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1121410" algn="l"/>
              </a:tabLst>
            </a:pPr>
            <a:r>
              <a:rPr sz="120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3,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830"/>
              </a:spcBef>
            </a:pPr>
            <a:r>
              <a:rPr sz="1200" b="1" spc="15" dirty="0">
                <a:latin typeface="돋움"/>
                <a:cs typeface="돋움"/>
              </a:rPr>
              <a:t>합</a:t>
            </a:r>
            <a:r>
              <a:rPr sz="1200" b="1" spc="20" dirty="0">
                <a:latin typeface="돋움"/>
                <a:cs typeface="돋움"/>
              </a:rPr>
              <a:t>계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b="1" spc="15" dirty="0">
                <a:latin typeface="돋움"/>
                <a:cs typeface="돋움"/>
              </a:rPr>
              <a:t>금</a:t>
            </a:r>
            <a:r>
              <a:rPr sz="1200" b="1" spc="20" dirty="0">
                <a:latin typeface="돋움"/>
                <a:cs typeface="돋움"/>
              </a:rPr>
              <a:t>액</a:t>
            </a:r>
            <a:r>
              <a:rPr sz="1200" b="1" spc="-110" dirty="0">
                <a:latin typeface="돋움"/>
                <a:cs typeface="돋움"/>
              </a:rPr>
              <a:t>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i="1" dirty="0">
                <a:latin typeface="Arial"/>
                <a:cs typeface="Arial"/>
              </a:rPr>
              <a:t>1</a:t>
            </a:r>
            <a:r>
              <a:rPr sz="1200" i="1" spc="5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,000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600" y="3886200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01295">
              <a:lnSpc>
                <a:spcPts val="1675"/>
              </a:lnSpc>
              <a:spcBef>
                <a:spcPts val="395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21920">
              <a:lnSpc>
                <a:spcPts val="1675"/>
              </a:lnSpc>
            </a:pPr>
            <a:r>
              <a:rPr sz="140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600" y="5486400"/>
            <a:ext cx="762000" cy="533400"/>
          </a:xfrm>
          <a:prstGeom prst="rect">
            <a:avLst/>
          </a:prstGeom>
          <a:solidFill>
            <a:srgbClr val="CCEBFF"/>
          </a:solidFill>
          <a:ln w="9143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01295">
              <a:lnSpc>
                <a:spcPts val="1675"/>
              </a:lnSpc>
              <a:spcBef>
                <a:spcPts val="400"/>
              </a:spcBef>
            </a:pPr>
            <a:r>
              <a:rPr sz="1400" dirty="0">
                <a:latin typeface="굴림"/>
                <a:cs typeface="굴림"/>
              </a:rPr>
              <a:t>판매</a:t>
            </a:r>
            <a:endParaRPr sz="1400">
              <a:latin typeface="굴림"/>
              <a:cs typeface="굴림"/>
            </a:endParaRPr>
          </a:p>
          <a:p>
            <a:pPr marL="161925">
              <a:lnSpc>
                <a:spcPts val="1675"/>
              </a:lnSpc>
            </a:pPr>
            <a:r>
              <a:rPr sz="1400" spc="-5" dirty="0">
                <a:latin typeface="Times New Roman"/>
                <a:cs typeface="Times New Roman"/>
              </a:rPr>
              <a:t>Detail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10428" y="2205227"/>
            <a:ext cx="771525" cy="542925"/>
            <a:chOff x="5710428" y="2205227"/>
            <a:chExt cx="771525" cy="542925"/>
          </a:xfrm>
        </p:grpSpPr>
        <p:sp>
          <p:nvSpPr>
            <p:cNvPr id="36" name="object 36"/>
            <p:cNvSpPr/>
            <p:nvPr/>
          </p:nvSpPr>
          <p:spPr>
            <a:xfrm>
              <a:off x="5715000" y="22097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15000" y="22097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367027" y="2357627"/>
            <a:ext cx="3667125" cy="4048125"/>
            <a:chOff x="1367027" y="2357627"/>
            <a:chExt cx="3667125" cy="4048125"/>
          </a:xfrm>
        </p:grpSpPr>
        <p:sp>
          <p:nvSpPr>
            <p:cNvPr id="39" name="object 39"/>
            <p:cNvSpPr/>
            <p:nvPr/>
          </p:nvSpPr>
          <p:spPr>
            <a:xfrm>
              <a:off x="2334894" y="2895600"/>
              <a:ext cx="338455" cy="2211070"/>
            </a:xfrm>
            <a:custGeom>
              <a:avLst/>
              <a:gdLst/>
              <a:ahLst/>
              <a:cxnLst/>
              <a:rect l="l" t="t" r="r" b="b"/>
              <a:pathLst>
                <a:path w="338455" h="2211070">
                  <a:moveTo>
                    <a:pt x="44027" y="74567"/>
                  </a:moveTo>
                  <a:lnTo>
                    <a:pt x="31448" y="76303"/>
                  </a:lnTo>
                  <a:lnTo>
                    <a:pt x="325755" y="2210689"/>
                  </a:lnTo>
                  <a:lnTo>
                    <a:pt x="338455" y="2208911"/>
                  </a:lnTo>
                  <a:lnTo>
                    <a:pt x="44027" y="74567"/>
                  </a:lnTo>
                  <a:close/>
                </a:path>
                <a:path w="338455" h="2211070">
                  <a:moveTo>
                    <a:pt x="27305" y="0"/>
                  </a:moveTo>
                  <a:lnTo>
                    <a:pt x="0" y="80645"/>
                  </a:lnTo>
                  <a:lnTo>
                    <a:pt x="31448" y="76303"/>
                  </a:lnTo>
                  <a:lnTo>
                    <a:pt x="29718" y="63753"/>
                  </a:lnTo>
                  <a:lnTo>
                    <a:pt x="42291" y="61975"/>
                  </a:lnTo>
                  <a:lnTo>
                    <a:pt x="69780" y="61975"/>
                  </a:lnTo>
                  <a:lnTo>
                    <a:pt x="27305" y="0"/>
                  </a:lnTo>
                  <a:close/>
                </a:path>
                <a:path w="338455" h="2211070">
                  <a:moveTo>
                    <a:pt x="42291" y="61975"/>
                  </a:moveTo>
                  <a:lnTo>
                    <a:pt x="29718" y="63753"/>
                  </a:lnTo>
                  <a:lnTo>
                    <a:pt x="31448" y="76303"/>
                  </a:lnTo>
                  <a:lnTo>
                    <a:pt x="44027" y="74567"/>
                  </a:lnTo>
                  <a:lnTo>
                    <a:pt x="42291" y="61975"/>
                  </a:lnTo>
                  <a:close/>
                </a:path>
                <a:path w="338455" h="2211070">
                  <a:moveTo>
                    <a:pt x="69780" y="61975"/>
                  </a:moveTo>
                  <a:lnTo>
                    <a:pt x="42291" y="61975"/>
                  </a:lnTo>
                  <a:lnTo>
                    <a:pt x="44027" y="74567"/>
                  </a:lnTo>
                  <a:lnTo>
                    <a:pt x="75437" y="70230"/>
                  </a:lnTo>
                  <a:lnTo>
                    <a:pt x="69780" y="619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599" y="5029200"/>
              <a:ext cx="3657600" cy="1371600"/>
            </a:xfrm>
            <a:custGeom>
              <a:avLst/>
              <a:gdLst/>
              <a:ahLst/>
              <a:cxnLst/>
              <a:rect l="l" t="t" r="r" b="b"/>
              <a:pathLst>
                <a:path w="3657600" h="1371600">
                  <a:moveTo>
                    <a:pt x="0" y="685800"/>
                  </a:moveTo>
                  <a:lnTo>
                    <a:pt x="4796" y="635749"/>
                  </a:lnTo>
                  <a:lnTo>
                    <a:pt x="18967" y="586672"/>
                  </a:lnTo>
                  <a:lnTo>
                    <a:pt x="42180" y="538692"/>
                  </a:lnTo>
                  <a:lnTo>
                    <a:pt x="74105" y="491933"/>
                  </a:lnTo>
                  <a:lnTo>
                    <a:pt x="114412" y="446519"/>
                  </a:lnTo>
                  <a:lnTo>
                    <a:pt x="162771" y="402574"/>
                  </a:lnTo>
                  <a:lnTo>
                    <a:pt x="218850" y="360222"/>
                  </a:lnTo>
                  <a:lnTo>
                    <a:pt x="282319" y="319587"/>
                  </a:lnTo>
                  <a:lnTo>
                    <a:pt x="316722" y="299952"/>
                  </a:lnTo>
                  <a:lnTo>
                    <a:pt x="352848" y="280793"/>
                  </a:lnTo>
                  <a:lnTo>
                    <a:pt x="390657" y="262126"/>
                  </a:lnTo>
                  <a:lnTo>
                    <a:pt x="430106" y="243965"/>
                  </a:lnTo>
                  <a:lnTo>
                    <a:pt x="471155" y="226326"/>
                  </a:lnTo>
                  <a:lnTo>
                    <a:pt x="513763" y="209226"/>
                  </a:lnTo>
                  <a:lnTo>
                    <a:pt x="557887" y="192678"/>
                  </a:lnTo>
                  <a:lnTo>
                    <a:pt x="603487" y="176700"/>
                  </a:lnTo>
                  <a:lnTo>
                    <a:pt x="650522" y="161305"/>
                  </a:lnTo>
                  <a:lnTo>
                    <a:pt x="698949" y="146511"/>
                  </a:lnTo>
                  <a:lnTo>
                    <a:pt x="748729" y="132331"/>
                  </a:lnTo>
                  <a:lnTo>
                    <a:pt x="799818" y="118783"/>
                  </a:lnTo>
                  <a:lnTo>
                    <a:pt x="852177" y="105881"/>
                  </a:lnTo>
                  <a:lnTo>
                    <a:pt x="905764" y="93641"/>
                  </a:lnTo>
                  <a:lnTo>
                    <a:pt x="960537" y="82078"/>
                  </a:lnTo>
                  <a:lnTo>
                    <a:pt x="1016455" y="71208"/>
                  </a:lnTo>
                  <a:lnTo>
                    <a:pt x="1073477" y="61046"/>
                  </a:lnTo>
                  <a:lnTo>
                    <a:pt x="1131561" y="51608"/>
                  </a:lnTo>
                  <a:lnTo>
                    <a:pt x="1190667" y="42910"/>
                  </a:lnTo>
                  <a:lnTo>
                    <a:pt x="1250752" y="34966"/>
                  </a:lnTo>
                  <a:lnTo>
                    <a:pt x="1311777" y="27793"/>
                  </a:lnTo>
                  <a:lnTo>
                    <a:pt x="1373698" y="21405"/>
                  </a:lnTo>
                  <a:lnTo>
                    <a:pt x="1436475" y="15819"/>
                  </a:lnTo>
                  <a:lnTo>
                    <a:pt x="1500067" y="11050"/>
                  </a:lnTo>
                  <a:lnTo>
                    <a:pt x="1564432" y="7113"/>
                  </a:lnTo>
                  <a:lnTo>
                    <a:pt x="1629529" y="4024"/>
                  </a:lnTo>
                  <a:lnTo>
                    <a:pt x="1695317" y="1799"/>
                  </a:lnTo>
                  <a:lnTo>
                    <a:pt x="1761754" y="452"/>
                  </a:lnTo>
                  <a:lnTo>
                    <a:pt x="1828800" y="0"/>
                  </a:lnTo>
                  <a:lnTo>
                    <a:pt x="1895845" y="452"/>
                  </a:lnTo>
                  <a:lnTo>
                    <a:pt x="1962282" y="1799"/>
                  </a:lnTo>
                  <a:lnTo>
                    <a:pt x="2028070" y="4024"/>
                  </a:lnTo>
                  <a:lnTo>
                    <a:pt x="2093167" y="7113"/>
                  </a:lnTo>
                  <a:lnTo>
                    <a:pt x="2157532" y="11050"/>
                  </a:lnTo>
                  <a:lnTo>
                    <a:pt x="2221124" y="15819"/>
                  </a:lnTo>
                  <a:lnTo>
                    <a:pt x="2283901" y="21405"/>
                  </a:lnTo>
                  <a:lnTo>
                    <a:pt x="2345822" y="27793"/>
                  </a:lnTo>
                  <a:lnTo>
                    <a:pt x="2406847" y="34966"/>
                  </a:lnTo>
                  <a:lnTo>
                    <a:pt x="2466932" y="42910"/>
                  </a:lnTo>
                  <a:lnTo>
                    <a:pt x="2526038" y="51608"/>
                  </a:lnTo>
                  <a:lnTo>
                    <a:pt x="2584122" y="61046"/>
                  </a:lnTo>
                  <a:lnTo>
                    <a:pt x="2641144" y="71208"/>
                  </a:lnTo>
                  <a:lnTo>
                    <a:pt x="2697062" y="82078"/>
                  </a:lnTo>
                  <a:lnTo>
                    <a:pt x="2751836" y="93641"/>
                  </a:lnTo>
                  <a:lnTo>
                    <a:pt x="2805422" y="105881"/>
                  </a:lnTo>
                  <a:lnTo>
                    <a:pt x="2857781" y="118783"/>
                  </a:lnTo>
                  <a:lnTo>
                    <a:pt x="2908870" y="132331"/>
                  </a:lnTo>
                  <a:lnTo>
                    <a:pt x="2958650" y="146511"/>
                  </a:lnTo>
                  <a:lnTo>
                    <a:pt x="3007077" y="161305"/>
                  </a:lnTo>
                  <a:lnTo>
                    <a:pt x="3054112" y="176700"/>
                  </a:lnTo>
                  <a:lnTo>
                    <a:pt x="3099712" y="192678"/>
                  </a:lnTo>
                  <a:lnTo>
                    <a:pt x="3143836" y="209226"/>
                  </a:lnTo>
                  <a:lnTo>
                    <a:pt x="3186444" y="226326"/>
                  </a:lnTo>
                  <a:lnTo>
                    <a:pt x="3227493" y="243965"/>
                  </a:lnTo>
                  <a:lnTo>
                    <a:pt x="3266942" y="262126"/>
                  </a:lnTo>
                  <a:lnTo>
                    <a:pt x="3304751" y="280793"/>
                  </a:lnTo>
                  <a:lnTo>
                    <a:pt x="3340877" y="299952"/>
                  </a:lnTo>
                  <a:lnTo>
                    <a:pt x="3375280" y="319587"/>
                  </a:lnTo>
                  <a:lnTo>
                    <a:pt x="3407917" y="339682"/>
                  </a:lnTo>
                  <a:lnTo>
                    <a:pt x="3467733" y="381191"/>
                  </a:lnTo>
                  <a:lnTo>
                    <a:pt x="3519993" y="424355"/>
                  </a:lnTo>
                  <a:lnTo>
                    <a:pt x="3564367" y="469050"/>
                  </a:lnTo>
                  <a:lnTo>
                    <a:pt x="3600525" y="515152"/>
                  </a:lnTo>
                  <a:lnTo>
                    <a:pt x="3628135" y="562537"/>
                  </a:lnTo>
                  <a:lnTo>
                    <a:pt x="3646869" y="611082"/>
                  </a:lnTo>
                  <a:lnTo>
                    <a:pt x="3656393" y="660661"/>
                  </a:lnTo>
                  <a:lnTo>
                    <a:pt x="3657600" y="685800"/>
                  </a:lnTo>
                  <a:lnTo>
                    <a:pt x="3656393" y="710941"/>
                  </a:lnTo>
                  <a:lnTo>
                    <a:pt x="3646869" y="760524"/>
                  </a:lnTo>
                  <a:lnTo>
                    <a:pt x="3628136" y="809072"/>
                  </a:lnTo>
                  <a:lnTo>
                    <a:pt x="3600525" y="856459"/>
                  </a:lnTo>
                  <a:lnTo>
                    <a:pt x="3564367" y="902564"/>
                  </a:lnTo>
                  <a:lnTo>
                    <a:pt x="3519993" y="947260"/>
                  </a:lnTo>
                  <a:lnTo>
                    <a:pt x="3467733" y="990425"/>
                  </a:lnTo>
                  <a:lnTo>
                    <a:pt x="3407917" y="1031934"/>
                  </a:lnTo>
                  <a:lnTo>
                    <a:pt x="3375280" y="1052029"/>
                  </a:lnTo>
                  <a:lnTo>
                    <a:pt x="3340877" y="1071663"/>
                  </a:lnTo>
                  <a:lnTo>
                    <a:pt x="3304751" y="1090822"/>
                  </a:lnTo>
                  <a:lnTo>
                    <a:pt x="3266942" y="1109489"/>
                  </a:lnTo>
                  <a:lnTo>
                    <a:pt x="3227493" y="1127650"/>
                  </a:lnTo>
                  <a:lnTo>
                    <a:pt x="3186444" y="1145288"/>
                  </a:lnTo>
                  <a:lnTo>
                    <a:pt x="3143836" y="1162388"/>
                  </a:lnTo>
                  <a:lnTo>
                    <a:pt x="3099712" y="1178935"/>
                  </a:lnTo>
                  <a:lnTo>
                    <a:pt x="3054112" y="1194913"/>
                  </a:lnTo>
                  <a:lnTo>
                    <a:pt x="3007077" y="1210306"/>
                  </a:lnTo>
                  <a:lnTo>
                    <a:pt x="2958650" y="1225100"/>
                  </a:lnTo>
                  <a:lnTo>
                    <a:pt x="2908870" y="1239279"/>
                  </a:lnTo>
                  <a:lnTo>
                    <a:pt x="2857781" y="1252826"/>
                  </a:lnTo>
                  <a:lnTo>
                    <a:pt x="2805422" y="1265727"/>
                  </a:lnTo>
                  <a:lnTo>
                    <a:pt x="2751835" y="1277967"/>
                  </a:lnTo>
                  <a:lnTo>
                    <a:pt x="2697062" y="1289529"/>
                  </a:lnTo>
                  <a:lnTo>
                    <a:pt x="2641144" y="1300398"/>
                  </a:lnTo>
                  <a:lnTo>
                    <a:pt x="2584122" y="1310559"/>
                  </a:lnTo>
                  <a:lnTo>
                    <a:pt x="2526038" y="1319996"/>
                  </a:lnTo>
                  <a:lnTo>
                    <a:pt x="2466932" y="1328694"/>
                  </a:lnTo>
                  <a:lnTo>
                    <a:pt x="2406847" y="1336637"/>
                  </a:lnTo>
                  <a:lnTo>
                    <a:pt x="2345822" y="1343809"/>
                  </a:lnTo>
                  <a:lnTo>
                    <a:pt x="2283901" y="1350196"/>
                  </a:lnTo>
                  <a:lnTo>
                    <a:pt x="2221124" y="1355781"/>
                  </a:lnTo>
                  <a:lnTo>
                    <a:pt x="2157532" y="1360550"/>
                  </a:lnTo>
                  <a:lnTo>
                    <a:pt x="2093167" y="1364487"/>
                  </a:lnTo>
                  <a:lnTo>
                    <a:pt x="2028070" y="1367575"/>
                  </a:lnTo>
                  <a:lnTo>
                    <a:pt x="1962282" y="1369801"/>
                  </a:lnTo>
                  <a:lnTo>
                    <a:pt x="1895845" y="1371147"/>
                  </a:lnTo>
                  <a:lnTo>
                    <a:pt x="1828800" y="1371600"/>
                  </a:lnTo>
                  <a:lnTo>
                    <a:pt x="1761754" y="1371147"/>
                  </a:lnTo>
                  <a:lnTo>
                    <a:pt x="1695317" y="1369801"/>
                  </a:lnTo>
                  <a:lnTo>
                    <a:pt x="1629529" y="1367575"/>
                  </a:lnTo>
                  <a:lnTo>
                    <a:pt x="1564432" y="1364487"/>
                  </a:lnTo>
                  <a:lnTo>
                    <a:pt x="1500067" y="1360550"/>
                  </a:lnTo>
                  <a:lnTo>
                    <a:pt x="1436475" y="1355781"/>
                  </a:lnTo>
                  <a:lnTo>
                    <a:pt x="1373698" y="1350196"/>
                  </a:lnTo>
                  <a:lnTo>
                    <a:pt x="1311777" y="1343809"/>
                  </a:lnTo>
                  <a:lnTo>
                    <a:pt x="1250752" y="1336637"/>
                  </a:lnTo>
                  <a:lnTo>
                    <a:pt x="1190667" y="1328694"/>
                  </a:lnTo>
                  <a:lnTo>
                    <a:pt x="1131561" y="1319996"/>
                  </a:lnTo>
                  <a:lnTo>
                    <a:pt x="1073477" y="1310559"/>
                  </a:lnTo>
                  <a:lnTo>
                    <a:pt x="1016455" y="1300398"/>
                  </a:lnTo>
                  <a:lnTo>
                    <a:pt x="960537" y="1289529"/>
                  </a:lnTo>
                  <a:lnTo>
                    <a:pt x="905763" y="1277967"/>
                  </a:lnTo>
                  <a:lnTo>
                    <a:pt x="852177" y="1265727"/>
                  </a:lnTo>
                  <a:lnTo>
                    <a:pt x="799818" y="1252826"/>
                  </a:lnTo>
                  <a:lnTo>
                    <a:pt x="748729" y="1239279"/>
                  </a:lnTo>
                  <a:lnTo>
                    <a:pt x="698949" y="1225100"/>
                  </a:lnTo>
                  <a:lnTo>
                    <a:pt x="650522" y="1210306"/>
                  </a:lnTo>
                  <a:lnTo>
                    <a:pt x="603487" y="1194913"/>
                  </a:lnTo>
                  <a:lnTo>
                    <a:pt x="557887" y="1178935"/>
                  </a:lnTo>
                  <a:lnTo>
                    <a:pt x="513763" y="1162388"/>
                  </a:lnTo>
                  <a:lnTo>
                    <a:pt x="471155" y="1145288"/>
                  </a:lnTo>
                  <a:lnTo>
                    <a:pt x="430106" y="1127650"/>
                  </a:lnTo>
                  <a:lnTo>
                    <a:pt x="390657" y="1109489"/>
                  </a:lnTo>
                  <a:lnTo>
                    <a:pt x="352848" y="1090822"/>
                  </a:lnTo>
                  <a:lnTo>
                    <a:pt x="316722" y="1071663"/>
                  </a:lnTo>
                  <a:lnTo>
                    <a:pt x="282319" y="1052029"/>
                  </a:lnTo>
                  <a:lnTo>
                    <a:pt x="249682" y="1031934"/>
                  </a:lnTo>
                  <a:lnTo>
                    <a:pt x="189866" y="990425"/>
                  </a:lnTo>
                  <a:lnTo>
                    <a:pt x="137606" y="947260"/>
                  </a:lnTo>
                  <a:lnTo>
                    <a:pt x="93232" y="902564"/>
                  </a:lnTo>
                  <a:lnTo>
                    <a:pt x="57074" y="856459"/>
                  </a:lnTo>
                  <a:lnTo>
                    <a:pt x="29464" y="809072"/>
                  </a:lnTo>
                  <a:lnTo>
                    <a:pt x="10730" y="760524"/>
                  </a:lnTo>
                  <a:lnTo>
                    <a:pt x="1206" y="71094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FF33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23621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81200" y="23621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904991" y="2353182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부서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0" y="3810000"/>
            <a:ext cx="762000" cy="5334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latin typeface="굴림"/>
                <a:cs typeface="굴림"/>
              </a:rPr>
              <a:t>사원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0" y="4495800"/>
            <a:ext cx="762000" cy="5334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latin typeface="굴림"/>
                <a:cs typeface="굴림"/>
              </a:rPr>
              <a:t>고객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0557" y="2505582"/>
            <a:ext cx="3820795" cy="65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제품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굴림"/>
              <a:cs typeface="굴림"/>
            </a:endParaRPr>
          </a:p>
          <a:p>
            <a:pPr marL="666750">
              <a:lnSpc>
                <a:spcPct val="100000"/>
              </a:lnSpc>
              <a:spcBef>
                <a:spcPts val="5"/>
              </a:spcBef>
              <a:tabLst>
                <a:tab pos="1738630" algn="l"/>
                <a:tab pos="3807460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매</a:t>
            </a:r>
            <a:r>
              <a:rPr sz="1400" b="1" u="sng" spc="-12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표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48" name="object 4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장부/전표에서</a:t>
            </a:r>
            <a:r>
              <a:rPr spc="-105" dirty="0"/>
              <a:t> </a:t>
            </a:r>
            <a:r>
              <a:rPr spc="30" dirty="0"/>
              <a:t>엔티티</a:t>
            </a:r>
            <a:r>
              <a:rPr spc="-95" dirty="0"/>
              <a:t> </a:t>
            </a:r>
            <a:r>
              <a:rPr spc="15" dirty="0"/>
              <a:t>도출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83540" y="1793875"/>
            <a:ext cx="4380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장부/전표에서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도출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예제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(2)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34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25" y="6425700"/>
            <a:ext cx="15589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6장.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엔티티의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6.6</a:t>
            </a:r>
            <a:r>
              <a:rPr spc="-70" dirty="0"/>
              <a:t> </a:t>
            </a:r>
            <a:r>
              <a:rPr spc="30" dirty="0"/>
              <a:t>엔티티</a:t>
            </a:r>
            <a:r>
              <a:rPr spc="-80" dirty="0"/>
              <a:t> </a:t>
            </a:r>
            <a:r>
              <a:rPr spc="25" dirty="0"/>
              <a:t>도출의</a:t>
            </a:r>
            <a:r>
              <a:rPr spc="-80" dirty="0"/>
              <a:t> </a:t>
            </a:r>
            <a:r>
              <a:rPr spc="55" dirty="0"/>
              <a:t>예</a:t>
            </a:r>
            <a:r>
              <a:rPr spc="-55" dirty="0"/>
              <a:t> </a:t>
            </a:r>
            <a:r>
              <a:rPr spc="15" dirty="0"/>
              <a:t>:</a:t>
            </a:r>
            <a:r>
              <a:rPr spc="-30" dirty="0"/>
              <a:t> </a:t>
            </a:r>
            <a:r>
              <a:rPr spc="25" dirty="0"/>
              <a:t>도서관</a:t>
            </a:r>
            <a:r>
              <a:rPr spc="-75" dirty="0"/>
              <a:t> </a:t>
            </a:r>
            <a:r>
              <a:rPr spc="15" dirty="0"/>
              <a:t>관리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540" y="1793875"/>
            <a:ext cx="228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교재의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내용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참조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9794" y="6046114"/>
            <a:ext cx="3868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6.16&gt;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1차로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도출된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엔티티와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속성의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정리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2205227"/>
            <a:ext cx="5030340" cy="3658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4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29930" cy="31349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데이터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모델링</a:t>
            </a:r>
            <a:endParaRPr sz="2000">
              <a:latin typeface="굴림"/>
              <a:cs typeface="굴림"/>
            </a:endParaRPr>
          </a:p>
          <a:p>
            <a:pPr marL="756285" marR="1841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현실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자료수집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작업이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끝나게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되면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본격적으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모델링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단계로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넘어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간다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5" dirty="0">
                <a:latin typeface="굴림"/>
                <a:cs typeface="굴림"/>
              </a:rPr>
              <a:t>&lt;그림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6.1&gt;에서는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편의상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각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단계를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나누어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놓았지만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실제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모델링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과정에서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30" dirty="0">
                <a:latin typeface="굴림"/>
                <a:cs typeface="굴림"/>
              </a:rPr>
              <a:t>는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단계를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함께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진행하는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많다</a:t>
            </a:r>
            <a:endParaRPr sz="1800">
              <a:latin typeface="굴림"/>
              <a:cs typeface="굴림"/>
            </a:endParaRPr>
          </a:p>
          <a:p>
            <a:pPr marL="756285" marR="16954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모델링에서는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ERD라는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수단을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통하여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모델링을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하고,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모델링의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결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과를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표현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모델링에서의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핵심은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도출하는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일</a:t>
            </a:r>
            <a:endParaRPr sz="1800">
              <a:latin typeface="굴림"/>
              <a:cs typeface="굴림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도출하기위한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특별한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공식은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없다.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앞에서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수집된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자료들을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살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펴서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찾아내야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950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4687061"/>
            <a:ext cx="366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6.2&gt;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도출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작업의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입력과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산출물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3591" y="2977895"/>
            <a:ext cx="1524000" cy="990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93591" y="2977895"/>
            <a:ext cx="1524000" cy="99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304800" marR="296545" indent="1143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엔티티 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도출작업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820" y="3253740"/>
            <a:ext cx="466725" cy="466725"/>
            <a:chOff x="3131820" y="3253740"/>
            <a:chExt cx="466725" cy="466725"/>
          </a:xfrm>
        </p:grpSpPr>
        <p:sp>
          <p:nvSpPr>
            <p:cNvPr id="8" name="object 8"/>
            <p:cNvSpPr/>
            <p:nvPr/>
          </p:nvSpPr>
          <p:spPr>
            <a:xfrm>
              <a:off x="3136392" y="32583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899" y="0"/>
                  </a:moveTo>
                  <a:lnTo>
                    <a:pt x="342899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342899" y="342900"/>
                  </a:lnTo>
                  <a:lnTo>
                    <a:pt x="342899" y="457200"/>
                  </a:lnTo>
                  <a:lnTo>
                    <a:pt x="457199" y="228600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6392" y="32583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14300"/>
                  </a:moveTo>
                  <a:lnTo>
                    <a:pt x="342899" y="114300"/>
                  </a:lnTo>
                  <a:lnTo>
                    <a:pt x="342899" y="0"/>
                  </a:lnTo>
                  <a:lnTo>
                    <a:pt x="457199" y="228600"/>
                  </a:lnTo>
                  <a:lnTo>
                    <a:pt x="342899" y="457200"/>
                  </a:lnTo>
                  <a:lnTo>
                    <a:pt x="342899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64835" y="3253740"/>
            <a:ext cx="466725" cy="466725"/>
            <a:chOff x="5164835" y="3253740"/>
            <a:chExt cx="466725" cy="466725"/>
          </a:xfrm>
        </p:grpSpPr>
        <p:sp>
          <p:nvSpPr>
            <p:cNvPr id="11" name="object 11"/>
            <p:cNvSpPr/>
            <p:nvPr/>
          </p:nvSpPr>
          <p:spPr>
            <a:xfrm>
              <a:off x="5169407" y="32583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342900" y="342900"/>
                  </a:lnTo>
                  <a:lnTo>
                    <a:pt x="342900" y="457200"/>
                  </a:lnTo>
                  <a:lnTo>
                    <a:pt x="4572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9407" y="325831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14300"/>
                  </a:moveTo>
                  <a:lnTo>
                    <a:pt x="342900" y="114300"/>
                  </a:lnTo>
                  <a:lnTo>
                    <a:pt x="342900" y="0"/>
                  </a:lnTo>
                  <a:lnTo>
                    <a:pt x="457200" y="228600"/>
                  </a:lnTo>
                  <a:lnTo>
                    <a:pt x="342900" y="45720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6966" y="3105353"/>
            <a:ext cx="196913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굴림"/>
                <a:cs typeface="굴림"/>
              </a:rPr>
              <a:t>업무기술서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굴림"/>
                <a:cs typeface="굴림"/>
              </a:rPr>
              <a:t>인터뷰자료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굴림"/>
                <a:cs typeface="굴림"/>
              </a:rPr>
              <a:t>수집한</a:t>
            </a:r>
            <a:r>
              <a:rPr sz="1800" spc="-16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장부와</a:t>
            </a:r>
            <a:r>
              <a:rPr sz="1800" spc="-1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전표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ts val="2150"/>
              </a:lnSpc>
            </a:pPr>
            <a:r>
              <a:rPr sz="1800" b="1" spc="5" dirty="0">
                <a:latin typeface="Times New Roman"/>
                <a:cs typeface="Times New Roman"/>
              </a:rPr>
              <a:t>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5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602" y="3326638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굴림"/>
                <a:cs typeface="굴림"/>
              </a:rPr>
              <a:t>엔티티</a:t>
            </a:r>
            <a:r>
              <a:rPr sz="1800" spc="-15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기술서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6.2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다시</a:t>
            </a:r>
            <a:r>
              <a:rPr spc="-80" dirty="0"/>
              <a:t> </a:t>
            </a:r>
            <a:r>
              <a:rPr spc="15" dirty="0"/>
              <a:t>보기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6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89595" cy="2860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엔티티란</a:t>
            </a:r>
            <a:endParaRPr sz="2000">
              <a:latin typeface="굴림"/>
              <a:cs typeface="굴림"/>
            </a:endParaRPr>
          </a:p>
          <a:p>
            <a:pPr marL="756285" marR="32384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업무의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관심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대상이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되는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정보를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갖고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있거나,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그에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대한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정보를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관리할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필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요가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있는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유형,</a:t>
            </a:r>
            <a:r>
              <a:rPr sz="1800" b="1" spc="-5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무형의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사물(개체)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"/>
              <a:buChar char="–"/>
            </a:pPr>
            <a:endParaRPr sz="235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여기서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중요한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단어는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‘정보’</a:t>
            </a:r>
            <a:endParaRPr sz="1800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5" dirty="0">
                <a:latin typeface="굴림"/>
                <a:cs typeface="굴림"/>
              </a:rPr>
              <a:t>현실세계를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관찰하여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컴퓨터로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관리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해야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정보,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혹은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찾는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데이터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모델링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ERD의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핵심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개념인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관리해야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할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가지고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현실세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b="1" spc="25" dirty="0">
                <a:latin typeface="굴림"/>
                <a:cs typeface="굴림"/>
              </a:rPr>
              <a:t>계의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사물을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의미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7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25" y="6425700"/>
            <a:ext cx="15589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6장.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엔티티의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6.2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다시</a:t>
            </a:r>
            <a:r>
              <a:rPr spc="-80" dirty="0"/>
              <a:t> </a:t>
            </a:r>
            <a:r>
              <a:rPr spc="15" dirty="0"/>
              <a:t>보기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540" y="1793875"/>
            <a:ext cx="41103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수강신청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업무에서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437311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학생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95437" y="2389632"/>
            <a:ext cx="6715125" cy="3706495"/>
            <a:chOff x="1595437" y="2389632"/>
            <a:chExt cx="6715125" cy="370649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2816352"/>
              <a:ext cx="1219200" cy="9966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2389632"/>
              <a:ext cx="1126236" cy="1905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0200" y="4721352"/>
              <a:ext cx="6705600" cy="0"/>
            </a:xfrm>
            <a:custGeom>
              <a:avLst/>
              <a:gdLst/>
              <a:ahLst/>
              <a:cxnLst/>
              <a:rect l="l" t="t" r="r" b="b"/>
              <a:pathLst>
                <a:path w="6705600">
                  <a:moveTo>
                    <a:pt x="0" y="0"/>
                  </a:moveTo>
                  <a:lnTo>
                    <a:pt x="670560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0976" y="5330825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0976" y="5011801"/>
              <a:ext cx="1095375" cy="1069975"/>
            </a:xfrm>
            <a:custGeom>
              <a:avLst/>
              <a:gdLst/>
              <a:ahLst/>
              <a:cxnLst/>
              <a:rect l="l" t="t" r="r" b="b"/>
              <a:pathLst>
                <a:path w="1095375" h="1069975">
                  <a:moveTo>
                    <a:pt x="1081024" y="0"/>
                  </a:moveTo>
                  <a:lnTo>
                    <a:pt x="1081024" y="1069911"/>
                  </a:lnTo>
                </a:path>
                <a:path w="1095375" h="1069975">
                  <a:moveTo>
                    <a:pt x="14224" y="0"/>
                  </a:moveTo>
                  <a:lnTo>
                    <a:pt x="14224" y="1069911"/>
                  </a:lnTo>
                </a:path>
                <a:path w="1095375" h="1069975">
                  <a:moveTo>
                    <a:pt x="0" y="14224"/>
                  </a:moveTo>
                  <a:lnTo>
                    <a:pt x="1095248" y="14224"/>
                  </a:lnTo>
                </a:path>
                <a:path w="1095375" h="1069975">
                  <a:moveTo>
                    <a:pt x="0" y="1055624"/>
                  </a:moveTo>
                  <a:lnTo>
                    <a:pt x="1095248" y="1055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85028" y="3885438"/>
            <a:ext cx="916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수강신청서</a:t>
            </a:r>
            <a:endParaRPr sz="1400">
              <a:latin typeface="굴림"/>
              <a:cs typeface="굴림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800" y="2923032"/>
            <a:ext cx="1143000" cy="84734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134606" y="3763136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개설과목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95627" y="3192779"/>
            <a:ext cx="847725" cy="847725"/>
            <a:chOff x="1595627" y="3192779"/>
            <a:chExt cx="847725" cy="847725"/>
          </a:xfrm>
        </p:grpSpPr>
        <p:sp>
          <p:nvSpPr>
            <p:cNvPr id="23" name="object 23"/>
            <p:cNvSpPr/>
            <p:nvPr/>
          </p:nvSpPr>
          <p:spPr>
            <a:xfrm>
              <a:off x="1600199" y="319735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199" y="319735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86" y="2818"/>
                  </a:lnTo>
                  <a:lnTo>
                    <a:pt x="515214" y="11065"/>
                  </a:lnTo>
                  <a:lnTo>
                    <a:pt x="560468" y="24426"/>
                  </a:lnTo>
                  <a:lnTo>
                    <a:pt x="603435" y="42587"/>
                  </a:lnTo>
                  <a:lnTo>
                    <a:pt x="643800" y="65234"/>
                  </a:lnTo>
                  <a:lnTo>
                    <a:pt x="681250" y="92053"/>
                  </a:lnTo>
                  <a:lnTo>
                    <a:pt x="715470" y="122729"/>
                  </a:lnTo>
                  <a:lnTo>
                    <a:pt x="746146" y="156949"/>
                  </a:lnTo>
                  <a:lnTo>
                    <a:pt x="772965" y="194399"/>
                  </a:lnTo>
                  <a:lnTo>
                    <a:pt x="795612" y="234764"/>
                  </a:lnTo>
                  <a:lnTo>
                    <a:pt x="813773" y="277731"/>
                  </a:lnTo>
                  <a:lnTo>
                    <a:pt x="827134" y="322985"/>
                  </a:lnTo>
                  <a:lnTo>
                    <a:pt x="835381" y="370213"/>
                  </a:lnTo>
                  <a:lnTo>
                    <a:pt x="838200" y="419100"/>
                  </a:lnTo>
                  <a:lnTo>
                    <a:pt x="835381" y="467986"/>
                  </a:lnTo>
                  <a:lnTo>
                    <a:pt x="827134" y="515214"/>
                  </a:lnTo>
                  <a:lnTo>
                    <a:pt x="813773" y="560468"/>
                  </a:lnTo>
                  <a:lnTo>
                    <a:pt x="795612" y="603435"/>
                  </a:lnTo>
                  <a:lnTo>
                    <a:pt x="772965" y="643800"/>
                  </a:lnTo>
                  <a:lnTo>
                    <a:pt x="746146" y="681250"/>
                  </a:lnTo>
                  <a:lnTo>
                    <a:pt x="715470" y="715470"/>
                  </a:lnTo>
                  <a:lnTo>
                    <a:pt x="681250" y="746146"/>
                  </a:lnTo>
                  <a:lnTo>
                    <a:pt x="643800" y="772965"/>
                  </a:lnTo>
                  <a:lnTo>
                    <a:pt x="603435" y="795612"/>
                  </a:lnTo>
                  <a:lnTo>
                    <a:pt x="560468" y="813773"/>
                  </a:lnTo>
                  <a:lnTo>
                    <a:pt x="515214" y="827134"/>
                  </a:lnTo>
                  <a:lnTo>
                    <a:pt x="467986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03654" y="3355669"/>
            <a:ext cx="431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굴림"/>
                <a:cs typeface="굴림"/>
              </a:rPr>
              <a:t>현실</a:t>
            </a:r>
            <a:endParaRPr sz="16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굴림"/>
                <a:cs typeface="굴림"/>
              </a:rPr>
              <a:t>세계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95627" y="5097779"/>
            <a:ext cx="847725" cy="847725"/>
            <a:chOff x="1595627" y="5097779"/>
            <a:chExt cx="847725" cy="847725"/>
          </a:xfrm>
        </p:grpSpPr>
        <p:sp>
          <p:nvSpPr>
            <p:cNvPr id="27" name="object 27"/>
            <p:cNvSpPr/>
            <p:nvPr/>
          </p:nvSpPr>
          <p:spPr>
            <a:xfrm>
              <a:off x="1600199" y="510235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74"/>
                  </a:lnTo>
                  <a:lnTo>
                    <a:pt x="11065" y="515194"/>
                  </a:lnTo>
                  <a:lnTo>
                    <a:pt x="24426" y="560443"/>
                  </a:lnTo>
                  <a:lnTo>
                    <a:pt x="42587" y="603407"/>
                  </a:lnTo>
                  <a:lnTo>
                    <a:pt x="65234" y="643772"/>
                  </a:lnTo>
                  <a:lnTo>
                    <a:pt x="92053" y="681223"/>
                  </a:lnTo>
                  <a:lnTo>
                    <a:pt x="122729" y="715446"/>
                  </a:lnTo>
                  <a:lnTo>
                    <a:pt x="156949" y="746126"/>
                  </a:lnTo>
                  <a:lnTo>
                    <a:pt x="194399" y="772949"/>
                  </a:lnTo>
                  <a:lnTo>
                    <a:pt x="234764" y="795601"/>
                  </a:lnTo>
                  <a:lnTo>
                    <a:pt x="277731" y="813766"/>
                  </a:lnTo>
                  <a:lnTo>
                    <a:pt x="322985" y="827131"/>
                  </a:lnTo>
                  <a:lnTo>
                    <a:pt x="370213" y="835380"/>
                  </a:lnTo>
                  <a:lnTo>
                    <a:pt x="419100" y="838200"/>
                  </a:lnTo>
                  <a:lnTo>
                    <a:pt x="467986" y="835380"/>
                  </a:lnTo>
                  <a:lnTo>
                    <a:pt x="515214" y="827131"/>
                  </a:lnTo>
                  <a:lnTo>
                    <a:pt x="560468" y="813766"/>
                  </a:lnTo>
                  <a:lnTo>
                    <a:pt x="603435" y="795601"/>
                  </a:lnTo>
                  <a:lnTo>
                    <a:pt x="643800" y="772949"/>
                  </a:lnTo>
                  <a:lnTo>
                    <a:pt x="681250" y="746126"/>
                  </a:lnTo>
                  <a:lnTo>
                    <a:pt x="715470" y="715446"/>
                  </a:lnTo>
                  <a:lnTo>
                    <a:pt x="746146" y="681223"/>
                  </a:lnTo>
                  <a:lnTo>
                    <a:pt x="772965" y="643772"/>
                  </a:lnTo>
                  <a:lnTo>
                    <a:pt x="795612" y="603407"/>
                  </a:lnTo>
                  <a:lnTo>
                    <a:pt x="813773" y="560443"/>
                  </a:lnTo>
                  <a:lnTo>
                    <a:pt x="827134" y="515194"/>
                  </a:lnTo>
                  <a:lnTo>
                    <a:pt x="835381" y="467974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0199" y="510235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86" y="2818"/>
                  </a:lnTo>
                  <a:lnTo>
                    <a:pt x="515214" y="11065"/>
                  </a:lnTo>
                  <a:lnTo>
                    <a:pt x="560468" y="24426"/>
                  </a:lnTo>
                  <a:lnTo>
                    <a:pt x="603435" y="42587"/>
                  </a:lnTo>
                  <a:lnTo>
                    <a:pt x="643800" y="65234"/>
                  </a:lnTo>
                  <a:lnTo>
                    <a:pt x="681250" y="92053"/>
                  </a:lnTo>
                  <a:lnTo>
                    <a:pt x="715470" y="122729"/>
                  </a:lnTo>
                  <a:lnTo>
                    <a:pt x="746146" y="156949"/>
                  </a:lnTo>
                  <a:lnTo>
                    <a:pt x="772965" y="194399"/>
                  </a:lnTo>
                  <a:lnTo>
                    <a:pt x="795612" y="234764"/>
                  </a:lnTo>
                  <a:lnTo>
                    <a:pt x="813773" y="277731"/>
                  </a:lnTo>
                  <a:lnTo>
                    <a:pt x="827134" y="322985"/>
                  </a:lnTo>
                  <a:lnTo>
                    <a:pt x="835381" y="370213"/>
                  </a:lnTo>
                  <a:lnTo>
                    <a:pt x="838200" y="419100"/>
                  </a:lnTo>
                  <a:lnTo>
                    <a:pt x="835381" y="467974"/>
                  </a:lnTo>
                  <a:lnTo>
                    <a:pt x="827134" y="515194"/>
                  </a:lnTo>
                  <a:lnTo>
                    <a:pt x="813773" y="560443"/>
                  </a:lnTo>
                  <a:lnTo>
                    <a:pt x="795612" y="603407"/>
                  </a:lnTo>
                  <a:lnTo>
                    <a:pt x="772965" y="643772"/>
                  </a:lnTo>
                  <a:lnTo>
                    <a:pt x="746146" y="681223"/>
                  </a:lnTo>
                  <a:lnTo>
                    <a:pt x="715470" y="715446"/>
                  </a:lnTo>
                  <a:lnTo>
                    <a:pt x="681250" y="746126"/>
                  </a:lnTo>
                  <a:lnTo>
                    <a:pt x="643800" y="772949"/>
                  </a:lnTo>
                  <a:lnTo>
                    <a:pt x="603435" y="795601"/>
                  </a:lnTo>
                  <a:lnTo>
                    <a:pt x="560468" y="813766"/>
                  </a:lnTo>
                  <a:lnTo>
                    <a:pt x="515214" y="827131"/>
                  </a:lnTo>
                  <a:lnTo>
                    <a:pt x="467986" y="835380"/>
                  </a:lnTo>
                  <a:lnTo>
                    <a:pt x="419100" y="838200"/>
                  </a:lnTo>
                  <a:lnTo>
                    <a:pt x="370213" y="835380"/>
                  </a:lnTo>
                  <a:lnTo>
                    <a:pt x="322985" y="827131"/>
                  </a:lnTo>
                  <a:lnTo>
                    <a:pt x="277731" y="813766"/>
                  </a:lnTo>
                  <a:lnTo>
                    <a:pt x="234764" y="795601"/>
                  </a:lnTo>
                  <a:lnTo>
                    <a:pt x="194399" y="772949"/>
                  </a:lnTo>
                  <a:lnTo>
                    <a:pt x="156949" y="746126"/>
                  </a:lnTo>
                  <a:lnTo>
                    <a:pt x="122729" y="715446"/>
                  </a:lnTo>
                  <a:lnTo>
                    <a:pt x="92053" y="681223"/>
                  </a:lnTo>
                  <a:lnTo>
                    <a:pt x="65234" y="643772"/>
                  </a:lnTo>
                  <a:lnTo>
                    <a:pt x="42587" y="603407"/>
                  </a:lnTo>
                  <a:lnTo>
                    <a:pt x="24426" y="560443"/>
                  </a:lnTo>
                  <a:lnTo>
                    <a:pt x="11065" y="515194"/>
                  </a:lnTo>
                  <a:lnTo>
                    <a:pt x="2818" y="467974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03070" y="5261609"/>
            <a:ext cx="6337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데이터  모델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505200" y="5026025"/>
          <a:ext cx="523875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20" dirty="0">
                          <a:latin typeface="굴림"/>
                          <a:cs typeface="굴림"/>
                        </a:rPr>
                        <a:t>학생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2075" marR="119380" algn="just">
                        <a:lnSpc>
                          <a:spcPct val="120000"/>
                        </a:lnSpc>
                        <a:spcBef>
                          <a:spcPts val="114"/>
                        </a:spcBef>
                      </a:pPr>
                      <a:r>
                        <a:rPr sz="1200" b="1" dirty="0">
                          <a:latin typeface="굴림"/>
                          <a:cs typeface="굴림"/>
                        </a:rPr>
                        <a:t>학번  이름  전공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5076888" y="4997513"/>
            <a:ext cx="1123950" cy="1098550"/>
            <a:chOff x="5076888" y="4997513"/>
            <a:chExt cx="1123950" cy="1098550"/>
          </a:xfrm>
        </p:grpSpPr>
        <p:sp>
          <p:nvSpPr>
            <p:cNvPr id="32" name="object 32"/>
            <p:cNvSpPr/>
            <p:nvPr/>
          </p:nvSpPr>
          <p:spPr>
            <a:xfrm>
              <a:off x="5091176" y="5330825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1176" y="5011801"/>
              <a:ext cx="1095375" cy="1069975"/>
            </a:xfrm>
            <a:custGeom>
              <a:avLst/>
              <a:gdLst/>
              <a:ahLst/>
              <a:cxnLst/>
              <a:rect l="l" t="t" r="r" b="b"/>
              <a:pathLst>
                <a:path w="1095375" h="1069975">
                  <a:moveTo>
                    <a:pt x="14224" y="0"/>
                  </a:moveTo>
                  <a:lnTo>
                    <a:pt x="14224" y="1069911"/>
                  </a:lnTo>
                </a:path>
                <a:path w="1095375" h="1069975">
                  <a:moveTo>
                    <a:pt x="1081024" y="0"/>
                  </a:moveTo>
                  <a:lnTo>
                    <a:pt x="1081024" y="1069911"/>
                  </a:lnTo>
                </a:path>
                <a:path w="1095375" h="1069975">
                  <a:moveTo>
                    <a:pt x="0" y="14224"/>
                  </a:moveTo>
                  <a:lnTo>
                    <a:pt x="1095248" y="14224"/>
                  </a:lnTo>
                </a:path>
                <a:path w="1095375" h="1069975">
                  <a:moveTo>
                    <a:pt x="0" y="1055624"/>
                  </a:moveTo>
                  <a:lnTo>
                    <a:pt x="1095248" y="1055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85028" y="5065014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굴림"/>
                <a:cs typeface="굴림"/>
              </a:rPr>
              <a:t>수</a:t>
            </a:r>
            <a:r>
              <a:rPr sz="1200" b="1" spc="5" dirty="0">
                <a:latin typeface="굴림"/>
                <a:cs typeface="굴림"/>
              </a:rPr>
              <a:t>강</a:t>
            </a:r>
            <a:r>
              <a:rPr sz="1200" b="1" spc="-5" dirty="0">
                <a:latin typeface="굴림"/>
                <a:cs typeface="굴림"/>
              </a:rPr>
              <a:t>정</a:t>
            </a:r>
            <a:r>
              <a:rPr sz="1200" b="1" spc="20" dirty="0">
                <a:latin typeface="굴림"/>
                <a:cs typeface="굴림"/>
              </a:rPr>
              <a:t>보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85028" y="5333288"/>
            <a:ext cx="63055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spc="20" dirty="0">
                <a:latin typeface="굴림"/>
                <a:cs typeface="굴림"/>
              </a:rPr>
              <a:t>학기 </a:t>
            </a:r>
            <a:r>
              <a:rPr sz="1200" b="1" spc="2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학번 </a:t>
            </a:r>
            <a:r>
              <a:rPr sz="1200" b="1" spc="2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과</a:t>
            </a:r>
            <a:r>
              <a:rPr sz="1200" b="1" spc="5" dirty="0">
                <a:latin typeface="굴림"/>
                <a:cs typeface="굴림"/>
              </a:rPr>
              <a:t>목</a:t>
            </a:r>
            <a:r>
              <a:rPr sz="1200" b="1" spc="-5" dirty="0">
                <a:latin typeface="굴림"/>
                <a:cs typeface="굴림"/>
              </a:rPr>
              <a:t>번</a:t>
            </a:r>
            <a:r>
              <a:rPr sz="1200" b="1" spc="20" dirty="0">
                <a:latin typeface="굴림"/>
                <a:cs typeface="굴림"/>
              </a:rPr>
              <a:t>호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53288" y="4997513"/>
            <a:ext cx="1123950" cy="1295400"/>
            <a:chOff x="6753288" y="4997513"/>
            <a:chExt cx="1123950" cy="1295400"/>
          </a:xfrm>
        </p:grpSpPr>
        <p:sp>
          <p:nvSpPr>
            <p:cNvPr id="37" name="object 37"/>
            <p:cNvSpPr/>
            <p:nvPr/>
          </p:nvSpPr>
          <p:spPr>
            <a:xfrm>
              <a:off x="6767576" y="5330952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7576" y="5011801"/>
              <a:ext cx="1095375" cy="1266825"/>
            </a:xfrm>
            <a:custGeom>
              <a:avLst/>
              <a:gdLst/>
              <a:ahLst/>
              <a:cxnLst/>
              <a:rect l="l" t="t" r="r" b="b"/>
              <a:pathLst>
                <a:path w="1095375" h="1266825">
                  <a:moveTo>
                    <a:pt x="14224" y="0"/>
                  </a:moveTo>
                  <a:lnTo>
                    <a:pt x="14224" y="1266761"/>
                  </a:lnTo>
                </a:path>
                <a:path w="1095375" h="1266825">
                  <a:moveTo>
                    <a:pt x="1081024" y="0"/>
                  </a:moveTo>
                  <a:lnTo>
                    <a:pt x="1081024" y="1266761"/>
                  </a:lnTo>
                </a:path>
                <a:path w="1095375" h="1266825">
                  <a:moveTo>
                    <a:pt x="0" y="14224"/>
                  </a:moveTo>
                  <a:lnTo>
                    <a:pt x="1095248" y="14224"/>
                  </a:lnTo>
                </a:path>
                <a:path w="1095375" h="1266825">
                  <a:moveTo>
                    <a:pt x="0" y="1252474"/>
                  </a:moveTo>
                  <a:lnTo>
                    <a:pt x="1095248" y="12524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61429" y="506501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굴림"/>
                <a:cs typeface="굴림"/>
              </a:rPr>
              <a:t>과목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61429" y="5333491"/>
            <a:ext cx="63055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spc="20" dirty="0">
                <a:latin typeface="굴림"/>
                <a:cs typeface="굴림"/>
              </a:rPr>
              <a:t>과</a:t>
            </a:r>
            <a:r>
              <a:rPr sz="1200" b="1" spc="5" dirty="0">
                <a:latin typeface="굴림"/>
                <a:cs typeface="굴림"/>
              </a:rPr>
              <a:t>목</a:t>
            </a:r>
            <a:r>
              <a:rPr sz="1200" b="1" spc="-5" dirty="0">
                <a:latin typeface="굴림"/>
                <a:cs typeface="굴림"/>
              </a:rPr>
              <a:t>번</a:t>
            </a:r>
            <a:r>
              <a:rPr sz="1200" b="1" spc="10" dirty="0">
                <a:latin typeface="굴림"/>
                <a:cs typeface="굴림"/>
              </a:rPr>
              <a:t>호  </a:t>
            </a:r>
            <a:r>
              <a:rPr sz="1200" b="1" spc="15" dirty="0">
                <a:latin typeface="굴림"/>
                <a:cs typeface="굴림"/>
              </a:rPr>
              <a:t>과목명 </a:t>
            </a:r>
            <a:r>
              <a:rPr sz="1200" b="1" spc="20" dirty="0">
                <a:latin typeface="굴림"/>
                <a:cs typeface="굴림"/>
              </a:rPr>
              <a:t> 대</a:t>
            </a:r>
            <a:r>
              <a:rPr sz="1200" b="1" spc="5" dirty="0">
                <a:latin typeface="굴림"/>
                <a:cs typeface="굴림"/>
              </a:rPr>
              <a:t>상</a:t>
            </a:r>
            <a:r>
              <a:rPr sz="1200" b="1" spc="-5" dirty="0">
                <a:latin typeface="굴림"/>
                <a:cs typeface="굴림"/>
              </a:rPr>
              <a:t>학</a:t>
            </a:r>
            <a:r>
              <a:rPr sz="1200" b="1" spc="10" dirty="0">
                <a:latin typeface="굴림"/>
                <a:cs typeface="굴림"/>
              </a:rPr>
              <a:t>년  </a:t>
            </a:r>
            <a:r>
              <a:rPr sz="1200" b="1" spc="15" dirty="0">
                <a:latin typeface="굴림"/>
                <a:cs typeface="굴림"/>
              </a:rPr>
              <a:t>학점수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65576" y="3159251"/>
            <a:ext cx="3816350" cy="2481580"/>
            <a:chOff x="2965576" y="3159251"/>
            <a:chExt cx="3816350" cy="2481580"/>
          </a:xfrm>
        </p:grpSpPr>
        <p:sp>
          <p:nvSpPr>
            <p:cNvPr id="42" name="object 42"/>
            <p:cNvSpPr/>
            <p:nvPr/>
          </p:nvSpPr>
          <p:spPr>
            <a:xfrm>
              <a:off x="2965577" y="3159251"/>
              <a:ext cx="3740150" cy="2400300"/>
            </a:xfrm>
            <a:custGeom>
              <a:avLst/>
              <a:gdLst/>
              <a:ahLst/>
              <a:cxnLst/>
              <a:rect l="l" t="t" r="r" b="b"/>
              <a:pathLst>
                <a:path w="3740150" h="2400300">
                  <a:moveTo>
                    <a:pt x="463423" y="2400300"/>
                  </a:moveTo>
                  <a:lnTo>
                    <a:pt x="446913" y="2367026"/>
                  </a:lnTo>
                  <a:lnTo>
                    <a:pt x="425577" y="2323973"/>
                  </a:lnTo>
                  <a:lnTo>
                    <a:pt x="406527" y="2349182"/>
                  </a:lnTo>
                  <a:lnTo>
                    <a:pt x="354330" y="2308987"/>
                  </a:lnTo>
                  <a:lnTo>
                    <a:pt x="300101" y="2264918"/>
                  </a:lnTo>
                  <a:lnTo>
                    <a:pt x="248793" y="2219452"/>
                  </a:lnTo>
                  <a:lnTo>
                    <a:pt x="200914" y="2172335"/>
                  </a:lnTo>
                  <a:lnTo>
                    <a:pt x="157734" y="2123186"/>
                  </a:lnTo>
                  <a:lnTo>
                    <a:pt x="119888" y="2071382"/>
                  </a:lnTo>
                  <a:lnTo>
                    <a:pt x="88138" y="2016633"/>
                  </a:lnTo>
                  <a:lnTo>
                    <a:pt x="63246" y="1958975"/>
                  </a:lnTo>
                  <a:lnTo>
                    <a:pt x="44577" y="1898777"/>
                  </a:lnTo>
                  <a:lnTo>
                    <a:pt x="31115" y="1836166"/>
                  </a:lnTo>
                  <a:lnTo>
                    <a:pt x="22098" y="1771015"/>
                  </a:lnTo>
                  <a:lnTo>
                    <a:pt x="16510" y="1703578"/>
                  </a:lnTo>
                  <a:lnTo>
                    <a:pt x="13843" y="1633347"/>
                  </a:lnTo>
                  <a:lnTo>
                    <a:pt x="12700" y="1560957"/>
                  </a:lnTo>
                  <a:lnTo>
                    <a:pt x="12700" y="1446911"/>
                  </a:lnTo>
                  <a:lnTo>
                    <a:pt x="13208" y="1406271"/>
                  </a:lnTo>
                  <a:lnTo>
                    <a:pt x="14224" y="1364361"/>
                  </a:lnTo>
                  <a:lnTo>
                    <a:pt x="15506" y="1321308"/>
                  </a:lnTo>
                  <a:lnTo>
                    <a:pt x="17437" y="1277366"/>
                  </a:lnTo>
                  <a:lnTo>
                    <a:pt x="19989" y="1232789"/>
                  </a:lnTo>
                  <a:lnTo>
                    <a:pt x="22987" y="1188720"/>
                  </a:lnTo>
                  <a:lnTo>
                    <a:pt x="26797" y="1143635"/>
                  </a:lnTo>
                  <a:lnTo>
                    <a:pt x="31369" y="1098550"/>
                  </a:lnTo>
                  <a:lnTo>
                    <a:pt x="36703" y="1053719"/>
                  </a:lnTo>
                  <a:lnTo>
                    <a:pt x="42926" y="1009396"/>
                  </a:lnTo>
                  <a:lnTo>
                    <a:pt x="50038" y="965581"/>
                  </a:lnTo>
                  <a:lnTo>
                    <a:pt x="58039" y="922782"/>
                  </a:lnTo>
                  <a:lnTo>
                    <a:pt x="67056" y="881126"/>
                  </a:lnTo>
                  <a:lnTo>
                    <a:pt x="77216" y="840867"/>
                  </a:lnTo>
                  <a:lnTo>
                    <a:pt x="88392" y="802132"/>
                  </a:lnTo>
                  <a:lnTo>
                    <a:pt x="100965" y="764667"/>
                  </a:lnTo>
                  <a:lnTo>
                    <a:pt x="114681" y="728091"/>
                  </a:lnTo>
                  <a:lnTo>
                    <a:pt x="129667" y="692277"/>
                  </a:lnTo>
                  <a:lnTo>
                    <a:pt x="145542" y="657098"/>
                  </a:lnTo>
                  <a:lnTo>
                    <a:pt x="162560" y="622554"/>
                  </a:lnTo>
                  <a:lnTo>
                    <a:pt x="180594" y="588772"/>
                  </a:lnTo>
                  <a:lnTo>
                    <a:pt x="199390" y="555371"/>
                  </a:lnTo>
                  <a:lnTo>
                    <a:pt x="218821" y="522478"/>
                  </a:lnTo>
                  <a:lnTo>
                    <a:pt x="239014" y="490093"/>
                  </a:lnTo>
                  <a:lnTo>
                    <a:pt x="259842" y="457962"/>
                  </a:lnTo>
                  <a:lnTo>
                    <a:pt x="302895" y="394855"/>
                  </a:lnTo>
                  <a:lnTo>
                    <a:pt x="347218" y="332486"/>
                  </a:lnTo>
                  <a:lnTo>
                    <a:pt x="392303" y="270383"/>
                  </a:lnTo>
                  <a:lnTo>
                    <a:pt x="382143" y="263017"/>
                  </a:lnTo>
                  <a:lnTo>
                    <a:pt x="336931" y="324993"/>
                  </a:lnTo>
                  <a:lnTo>
                    <a:pt x="292481" y="387477"/>
                  </a:lnTo>
                  <a:lnTo>
                    <a:pt x="249301" y="450850"/>
                  </a:lnTo>
                  <a:lnTo>
                    <a:pt x="228346" y="483235"/>
                  </a:lnTo>
                  <a:lnTo>
                    <a:pt x="208026" y="515747"/>
                  </a:lnTo>
                  <a:lnTo>
                    <a:pt x="188341" y="548894"/>
                  </a:lnTo>
                  <a:lnTo>
                    <a:pt x="169418" y="582422"/>
                  </a:lnTo>
                  <a:lnTo>
                    <a:pt x="151384" y="616585"/>
                  </a:lnTo>
                  <a:lnTo>
                    <a:pt x="134112" y="651510"/>
                  </a:lnTo>
                  <a:lnTo>
                    <a:pt x="118110" y="686943"/>
                  </a:lnTo>
                  <a:lnTo>
                    <a:pt x="102997" y="723138"/>
                  </a:lnTo>
                  <a:lnTo>
                    <a:pt x="89027" y="760222"/>
                  </a:lnTo>
                  <a:lnTo>
                    <a:pt x="76454" y="798068"/>
                  </a:lnTo>
                  <a:lnTo>
                    <a:pt x="65024" y="837311"/>
                  </a:lnTo>
                  <a:lnTo>
                    <a:pt x="54737" y="878078"/>
                  </a:lnTo>
                  <a:lnTo>
                    <a:pt x="45593" y="920115"/>
                  </a:lnTo>
                  <a:lnTo>
                    <a:pt x="37465" y="963168"/>
                  </a:lnTo>
                  <a:lnTo>
                    <a:pt x="30353" y="1007237"/>
                  </a:lnTo>
                  <a:lnTo>
                    <a:pt x="24130" y="1052068"/>
                  </a:lnTo>
                  <a:lnTo>
                    <a:pt x="18796" y="1097153"/>
                  </a:lnTo>
                  <a:lnTo>
                    <a:pt x="14224" y="1142365"/>
                  </a:lnTo>
                  <a:lnTo>
                    <a:pt x="10414" y="1187704"/>
                  </a:lnTo>
                  <a:lnTo>
                    <a:pt x="7302" y="1233678"/>
                  </a:lnTo>
                  <a:lnTo>
                    <a:pt x="4660" y="1278128"/>
                  </a:lnTo>
                  <a:lnTo>
                    <a:pt x="2768" y="1321816"/>
                  </a:lnTo>
                  <a:lnTo>
                    <a:pt x="1511" y="1364742"/>
                  </a:lnTo>
                  <a:lnTo>
                    <a:pt x="495" y="1406652"/>
                  </a:lnTo>
                  <a:lnTo>
                    <a:pt x="114" y="1447038"/>
                  </a:lnTo>
                  <a:lnTo>
                    <a:pt x="0" y="1560957"/>
                  </a:lnTo>
                  <a:lnTo>
                    <a:pt x="381" y="1597533"/>
                  </a:lnTo>
                  <a:lnTo>
                    <a:pt x="2159" y="1669161"/>
                  </a:lnTo>
                  <a:lnTo>
                    <a:pt x="6223" y="1738503"/>
                  </a:lnTo>
                  <a:lnTo>
                    <a:pt x="13462" y="1805432"/>
                  </a:lnTo>
                  <a:lnTo>
                    <a:pt x="24765" y="1870202"/>
                  </a:lnTo>
                  <a:lnTo>
                    <a:pt x="41021" y="1932686"/>
                  </a:lnTo>
                  <a:lnTo>
                    <a:pt x="63119" y="1992757"/>
                  </a:lnTo>
                  <a:lnTo>
                    <a:pt x="91948" y="2050427"/>
                  </a:lnTo>
                  <a:lnTo>
                    <a:pt x="127635" y="2104898"/>
                  </a:lnTo>
                  <a:lnTo>
                    <a:pt x="169037" y="2156206"/>
                  </a:lnTo>
                  <a:lnTo>
                    <a:pt x="215265" y="2205101"/>
                  </a:lnTo>
                  <a:lnTo>
                    <a:pt x="265557" y="2251837"/>
                  </a:lnTo>
                  <a:lnTo>
                    <a:pt x="318770" y="2296922"/>
                  </a:lnTo>
                  <a:lnTo>
                    <a:pt x="398868" y="2359304"/>
                  </a:lnTo>
                  <a:lnTo>
                    <a:pt x="379603" y="2384806"/>
                  </a:lnTo>
                  <a:lnTo>
                    <a:pt x="463423" y="2400300"/>
                  </a:lnTo>
                  <a:close/>
                </a:path>
                <a:path w="3740150" h="2400300">
                  <a:moveTo>
                    <a:pt x="1657223" y="31750"/>
                  </a:moveTo>
                  <a:lnTo>
                    <a:pt x="1606423" y="31750"/>
                  </a:lnTo>
                  <a:lnTo>
                    <a:pt x="1606423" y="44450"/>
                  </a:lnTo>
                  <a:lnTo>
                    <a:pt x="1657223" y="44450"/>
                  </a:lnTo>
                  <a:lnTo>
                    <a:pt x="1657223" y="31750"/>
                  </a:lnTo>
                  <a:close/>
                </a:path>
                <a:path w="3740150" h="2400300">
                  <a:moveTo>
                    <a:pt x="1746123" y="31750"/>
                  </a:moveTo>
                  <a:lnTo>
                    <a:pt x="1695323" y="31750"/>
                  </a:lnTo>
                  <a:lnTo>
                    <a:pt x="1695323" y="44450"/>
                  </a:lnTo>
                  <a:lnTo>
                    <a:pt x="1746123" y="44450"/>
                  </a:lnTo>
                  <a:lnTo>
                    <a:pt x="1746123" y="31750"/>
                  </a:lnTo>
                  <a:close/>
                </a:path>
                <a:path w="3740150" h="2400300">
                  <a:moveTo>
                    <a:pt x="1835023" y="31750"/>
                  </a:moveTo>
                  <a:lnTo>
                    <a:pt x="1784223" y="31750"/>
                  </a:lnTo>
                  <a:lnTo>
                    <a:pt x="1784223" y="44450"/>
                  </a:lnTo>
                  <a:lnTo>
                    <a:pt x="1835023" y="44450"/>
                  </a:lnTo>
                  <a:lnTo>
                    <a:pt x="1835023" y="31750"/>
                  </a:lnTo>
                  <a:close/>
                </a:path>
                <a:path w="3740150" h="2400300">
                  <a:moveTo>
                    <a:pt x="1923923" y="31750"/>
                  </a:moveTo>
                  <a:lnTo>
                    <a:pt x="1873123" y="31750"/>
                  </a:lnTo>
                  <a:lnTo>
                    <a:pt x="1873123" y="44450"/>
                  </a:lnTo>
                  <a:lnTo>
                    <a:pt x="1923923" y="44450"/>
                  </a:lnTo>
                  <a:lnTo>
                    <a:pt x="1923923" y="31750"/>
                  </a:lnTo>
                  <a:close/>
                </a:path>
                <a:path w="3740150" h="2400300">
                  <a:moveTo>
                    <a:pt x="2012823" y="31750"/>
                  </a:moveTo>
                  <a:lnTo>
                    <a:pt x="1962023" y="31750"/>
                  </a:lnTo>
                  <a:lnTo>
                    <a:pt x="1962023" y="44450"/>
                  </a:lnTo>
                  <a:lnTo>
                    <a:pt x="2012823" y="44450"/>
                  </a:lnTo>
                  <a:lnTo>
                    <a:pt x="2012823" y="31750"/>
                  </a:lnTo>
                  <a:close/>
                </a:path>
                <a:path w="3740150" h="2400300">
                  <a:moveTo>
                    <a:pt x="2101723" y="31750"/>
                  </a:moveTo>
                  <a:lnTo>
                    <a:pt x="2050923" y="31750"/>
                  </a:lnTo>
                  <a:lnTo>
                    <a:pt x="2050923" y="44450"/>
                  </a:lnTo>
                  <a:lnTo>
                    <a:pt x="2101723" y="44450"/>
                  </a:lnTo>
                  <a:lnTo>
                    <a:pt x="2101723" y="31750"/>
                  </a:lnTo>
                  <a:close/>
                </a:path>
                <a:path w="3740150" h="2400300">
                  <a:moveTo>
                    <a:pt x="2190623" y="31750"/>
                  </a:moveTo>
                  <a:lnTo>
                    <a:pt x="2139823" y="31750"/>
                  </a:lnTo>
                  <a:lnTo>
                    <a:pt x="2139823" y="44450"/>
                  </a:lnTo>
                  <a:lnTo>
                    <a:pt x="2190623" y="44450"/>
                  </a:lnTo>
                  <a:lnTo>
                    <a:pt x="2190623" y="31750"/>
                  </a:lnTo>
                  <a:close/>
                </a:path>
                <a:path w="3740150" h="2400300">
                  <a:moveTo>
                    <a:pt x="2292223" y="38100"/>
                  </a:moveTo>
                  <a:lnTo>
                    <a:pt x="2216023" y="0"/>
                  </a:lnTo>
                  <a:lnTo>
                    <a:pt x="2216023" y="76200"/>
                  </a:lnTo>
                  <a:lnTo>
                    <a:pt x="2292223" y="38100"/>
                  </a:lnTo>
                  <a:close/>
                </a:path>
                <a:path w="3740150" h="2400300">
                  <a:moveTo>
                    <a:pt x="3384423" y="107950"/>
                  </a:moveTo>
                  <a:lnTo>
                    <a:pt x="3359023" y="107950"/>
                  </a:lnTo>
                  <a:lnTo>
                    <a:pt x="3359023" y="76200"/>
                  </a:lnTo>
                  <a:lnTo>
                    <a:pt x="3282823" y="114300"/>
                  </a:lnTo>
                  <a:lnTo>
                    <a:pt x="3359023" y="152400"/>
                  </a:lnTo>
                  <a:lnTo>
                    <a:pt x="3359023" y="120650"/>
                  </a:lnTo>
                  <a:lnTo>
                    <a:pt x="3384423" y="120650"/>
                  </a:lnTo>
                  <a:lnTo>
                    <a:pt x="3384423" y="107950"/>
                  </a:lnTo>
                  <a:close/>
                </a:path>
                <a:path w="3740150" h="2400300">
                  <a:moveTo>
                    <a:pt x="3473323" y="107950"/>
                  </a:moveTo>
                  <a:lnTo>
                    <a:pt x="3422523" y="107950"/>
                  </a:lnTo>
                  <a:lnTo>
                    <a:pt x="3422523" y="120650"/>
                  </a:lnTo>
                  <a:lnTo>
                    <a:pt x="3473323" y="120650"/>
                  </a:lnTo>
                  <a:lnTo>
                    <a:pt x="3473323" y="107950"/>
                  </a:lnTo>
                  <a:close/>
                </a:path>
                <a:path w="3740150" h="2400300">
                  <a:moveTo>
                    <a:pt x="3562223" y="107950"/>
                  </a:moveTo>
                  <a:lnTo>
                    <a:pt x="3511423" y="107950"/>
                  </a:lnTo>
                  <a:lnTo>
                    <a:pt x="3511423" y="120650"/>
                  </a:lnTo>
                  <a:lnTo>
                    <a:pt x="3562223" y="120650"/>
                  </a:lnTo>
                  <a:lnTo>
                    <a:pt x="3562223" y="107950"/>
                  </a:lnTo>
                  <a:close/>
                </a:path>
                <a:path w="3740150" h="2400300">
                  <a:moveTo>
                    <a:pt x="3651123" y="107950"/>
                  </a:moveTo>
                  <a:lnTo>
                    <a:pt x="3600323" y="107950"/>
                  </a:lnTo>
                  <a:lnTo>
                    <a:pt x="3600323" y="120650"/>
                  </a:lnTo>
                  <a:lnTo>
                    <a:pt x="3651123" y="120650"/>
                  </a:lnTo>
                  <a:lnTo>
                    <a:pt x="3651123" y="107950"/>
                  </a:lnTo>
                  <a:close/>
                </a:path>
                <a:path w="3740150" h="2400300">
                  <a:moveTo>
                    <a:pt x="3740023" y="107950"/>
                  </a:moveTo>
                  <a:lnTo>
                    <a:pt x="3689223" y="107950"/>
                  </a:lnTo>
                  <a:lnTo>
                    <a:pt x="3689223" y="120650"/>
                  </a:lnTo>
                  <a:lnTo>
                    <a:pt x="3740023" y="120650"/>
                  </a:lnTo>
                  <a:lnTo>
                    <a:pt x="3740023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1999" y="5597651"/>
              <a:ext cx="2209800" cy="38100"/>
            </a:xfrm>
            <a:custGeom>
              <a:avLst/>
              <a:gdLst/>
              <a:ahLst/>
              <a:cxnLst/>
              <a:rect l="l" t="t" r="r" b="b"/>
              <a:pathLst>
                <a:path w="2209800" h="38100">
                  <a:moveTo>
                    <a:pt x="0" y="38100"/>
                  </a:moveTo>
                  <a:lnTo>
                    <a:pt x="533400" y="38100"/>
                  </a:lnTo>
                </a:path>
                <a:path w="2209800" h="38100">
                  <a:moveTo>
                    <a:pt x="1600200" y="0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39310" y="3572001"/>
              <a:ext cx="2070100" cy="1847850"/>
            </a:xfrm>
            <a:custGeom>
              <a:avLst/>
              <a:gdLst/>
              <a:ahLst/>
              <a:cxnLst/>
              <a:rect l="l" t="t" r="r" b="b"/>
              <a:pathLst>
                <a:path w="2070100" h="1847850">
                  <a:moveTo>
                    <a:pt x="390271" y="12700"/>
                  </a:moveTo>
                  <a:lnTo>
                    <a:pt x="389509" y="0"/>
                  </a:lnTo>
                  <a:lnTo>
                    <a:pt x="344424" y="2679"/>
                  </a:lnTo>
                  <a:lnTo>
                    <a:pt x="321945" y="4445"/>
                  </a:lnTo>
                  <a:lnTo>
                    <a:pt x="277749" y="10160"/>
                  </a:lnTo>
                  <a:lnTo>
                    <a:pt x="234950" y="19685"/>
                  </a:lnTo>
                  <a:lnTo>
                    <a:pt x="194310" y="34925"/>
                  </a:lnTo>
                  <a:lnTo>
                    <a:pt x="156464" y="57531"/>
                  </a:lnTo>
                  <a:lnTo>
                    <a:pt x="122174" y="89154"/>
                  </a:lnTo>
                  <a:lnTo>
                    <a:pt x="92710" y="130810"/>
                  </a:lnTo>
                  <a:lnTo>
                    <a:pt x="73914" y="169926"/>
                  </a:lnTo>
                  <a:lnTo>
                    <a:pt x="57531" y="217043"/>
                  </a:lnTo>
                  <a:lnTo>
                    <a:pt x="43180" y="271653"/>
                  </a:lnTo>
                  <a:lnTo>
                    <a:pt x="34798" y="311658"/>
                  </a:lnTo>
                  <a:lnTo>
                    <a:pt x="24003" y="375793"/>
                  </a:lnTo>
                  <a:lnTo>
                    <a:pt x="17780" y="421132"/>
                  </a:lnTo>
                  <a:lnTo>
                    <a:pt x="12573" y="467614"/>
                  </a:lnTo>
                  <a:lnTo>
                    <a:pt x="8255" y="515239"/>
                  </a:lnTo>
                  <a:lnTo>
                    <a:pt x="4826" y="563499"/>
                  </a:lnTo>
                  <a:lnTo>
                    <a:pt x="2387" y="612648"/>
                  </a:lnTo>
                  <a:lnTo>
                    <a:pt x="749" y="660781"/>
                  </a:lnTo>
                  <a:lnTo>
                    <a:pt x="0" y="708279"/>
                  </a:lnTo>
                  <a:lnTo>
                    <a:pt x="127" y="755142"/>
                  </a:lnTo>
                  <a:lnTo>
                    <a:pt x="1270" y="800735"/>
                  </a:lnTo>
                  <a:lnTo>
                    <a:pt x="3175" y="844804"/>
                  </a:lnTo>
                  <a:lnTo>
                    <a:pt x="6223" y="888746"/>
                  </a:lnTo>
                  <a:lnTo>
                    <a:pt x="10795" y="934085"/>
                  </a:lnTo>
                  <a:lnTo>
                    <a:pt x="16510" y="980440"/>
                  </a:lnTo>
                  <a:lnTo>
                    <a:pt x="23368" y="1027684"/>
                  </a:lnTo>
                  <a:lnTo>
                    <a:pt x="31242" y="1075182"/>
                  </a:lnTo>
                  <a:lnTo>
                    <a:pt x="40132" y="1122934"/>
                  </a:lnTo>
                  <a:lnTo>
                    <a:pt x="49911" y="1170432"/>
                  </a:lnTo>
                  <a:lnTo>
                    <a:pt x="60325" y="1217422"/>
                  </a:lnTo>
                  <a:lnTo>
                    <a:pt x="71247" y="1263396"/>
                  </a:lnTo>
                  <a:lnTo>
                    <a:pt x="82804" y="1308227"/>
                  </a:lnTo>
                  <a:lnTo>
                    <a:pt x="94742" y="1351407"/>
                  </a:lnTo>
                  <a:lnTo>
                    <a:pt x="106807" y="1392936"/>
                  </a:lnTo>
                  <a:lnTo>
                    <a:pt x="119126" y="1432052"/>
                  </a:lnTo>
                  <a:lnTo>
                    <a:pt x="131445" y="1468628"/>
                  </a:lnTo>
                  <a:lnTo>
                    <a:pt x="149733" y="1517904"/>
                  </a:lnTo>
                  <a:lnTo>
                    <a:pt x="168021" y="1560195"/>
                  </a:lnTo>
                  <a:lnTo>
                    <a:pt x="187198" y="1597025"/>
                  </a:lnTo>
                  <a:lnTo>
                    <a:pt x="220980" y="1647063"/>
                  </a:lnTo>
                  <a:lnTo>
                    <a:pt x="249555" y="1678686"/>
                  </a:lnTo>
                  <a:lnTo>
                    <a:pt x="279273" y="1704340"/>
                  </a:lnTo>
                  <a:lnTo>
                    <a:pt x="319151" y="1730070"/>
                  </a:lnTo>
                  <a:lnTo>
                    <a:pt x="304673" y="1758823"/>
                  </a:lnTo>
                  <a:lnTo>
                    <a:pt x="389890" y="1758950"/>
                  </a:lnTo>
                  <a:lnTo>
                    <a:pt x="372719" y="1735963"/>
                  </a:lnTo>
                  <a:lnTo>
                    <a:pt x="338963" y="1690751"/>
                  </a:lnTo>
                  <a:lnTo>
                    <a:pt x="324840" y="1718767"/>
                  </a:lnTo>
                  <a:lnTo>
                    <a:pt x="316611" y="1714373"/>
                  </a:lnTo>
                  <a:lnTo>
                    <a:pt x="301879" y="1704975"/>
                  </a:lnTo>
                  <a:lnTo>
                    <a:pt x="258699" y="1669796"/>
                  </a:lnTo>
                  <a:lnTo>
                    <a:pt x="231140" y="1639443"/>
                  </a:lnTo>
                  <a:lnTo>
                    <a:pt x="204597" y="1601470"/>
                  </a:lnTo>
                  <a:lnTo>
                    <a:pt x="185674" y="1567434"/>
                  </a:lnTo>
                  <a:lnTo>
                    <a:pt x="167513" y="1527937"/>
                  </a:lnTo>
                  <a:lnTo>
                    <a:pt x="149606" y="1481582"/>
                  </a:lnTo>
                  <a:lnTo>
                    <a:pt x="131191" y="1428115"/>
                  </a:lnTo>
                  <a:lnTo>
                    <a:pt x="118999" y="1389253"/>
                  </a:lnTo>
                  <a:lnTo>
                    <a:pt x="106934" y="1348105"/>
                  </a:lnTo>
                  <a:lnTo>
                    <a:pt x="95123" y="1305179"/>
                  </a:lnTo>
                  <a:lnTo>
                    <a:pt x="83693" y="1260475"/>
                  </a:lnTo>
                  <a:lnTo>
                    <a:pt x="72771" y="1214628"/>
                  </a:lnTo>
                  <a:lnTo>
                    <a:pt x="62357" y="1167892"/>
                  </a:lnTo>
                  <a:lnTo>
                    <a:pt x="52705" y="1120648"/>
                  </a:lnTo>
                  <a:lnTo>
                    <a:pt x="43815" y="1073150"/>
                  </a:lnTo>
                  <a:lnTo>
                    <a:pt x="35941" y="1025906"/>
                  </a:lnTo>
                  <a:lnTo>
                    <a:pt x="29083" y="978916"/>
                  </a:lnTo>
                  <a:lnTo>
                    <a:pt x="23368" y="932815"/>
                  </a:lnTo>
                  <a:lnTo>
                    <a:pt x="18923" y="887857"/>
                  </a:lnTo>
                  <a:lnTo>
                    <a:pt x="15748" y="844296"/>
                  </a:lnTo>
                  <a:lnTo>
                    <a:pt x="13843" y="800481"/>
                  </a:lnTo>
                  <a:lnTo>
                    <a:pt x="12827" y="755142"/>
                  </a:lnTo>
                  <a:lnTo>
                    <a:pt x="12700" y="708279"/>
                  </a:lnTo>
                  <a:lnTo>
                    <a:pt x="13462" y="660400"/>
                  </a:lnTo>
                  <a:lnTo>
                    <a:pt x="14986" y="612648"/>
                  </a:lnTo>
                  <a:lnTo>
                    <a:pt x="17526" y="564388"/>
                  </a:lnTo>
                  <a:lnTo>
                    <a:pt x="20955" y="516382"/>
                  </a:lnTo>
                  <a:lnTo>
                    <a:pt x="25146" y="469011"/>
                  </a:lnTo>
                  <a:lnTo>
                    <a:pt x="30480" y="422783"/>
                  </a:lnTo>
                  <a:lnTo>
                    <a:pt x="36449" y="377952"/>
                  </a:lnTo>
                  <a:lnTo>
                    <a:pt x="43561" y="334899"/>
                  </a:lnTo>
                  <a:lnTo>
                    <a:pt x="51308" y="294005"/>
                  </a:lnTo>
                  <a:lnTo>
                    <a:pt x="59944" y="256032"/>
                  </a:lnTo>
                  <a:lnTo>
                    <a:pt x="74676" y="204597"/>
                  </a:lnTo>
                  <a:lnTo>
                    <a:pt x="91313" y="161544"/>
                  </a:lnTo>
                  <a:lnTo>
                    <a:pt x="110109" y="126365"/>
                  </a:lnTo>
                  <a:lnTo>
                    <a:pt x="139065" y="89408"/>
                  </a:lnTo>
                  <a:lnTo>
                    <a:pt x="180975" y="56388"/>
                  </a:lnTo>
                  <a:lnTo>
                    <a:pt x="218313" y="38608"/>
                  </a:lnTo>
                  <a:lnTo>
                    <a:pt x="258572" y="26797"/>
                  </a:lnTo>
                  <a:lnTo>
                    <a:pt x="301117" y="19558"/>
                  </a:lnTo>
                  <a:lnTo>
                    <a:pt x="345186" y="15379"/>
                  </a:lnTo>
                  <a:lnTo>
                    <a:pt x="390271" y="12700"/>
                  </a:lnTo>
                  <a:close/>
                </a:path>
                <a:path w="2070100" h="1847850">
                  <a:moveTo>
                    <a:pt x="2069719" y="11684"/>
                  </a:moveTo>
                  <a:lnTo>
                    <a:pt x="2017763" y="29730"/>
                  </a:lnTo>
                  <a:lnTo>
                    <a:pt x="1973186" y="59436"/>
                  </a:lnTo>
                  <a:lnTo>
                    <a:pt x="1929765" y="90932"/>
                  </a:lnTo>
                  <a:lnTo>
                    <a:pt x="1888363" y="125349"/>
                  </a:lnTo>
                  <a:lnTo>
                    <a:pt x="1849501" y="163322"/>
                  </a:lnTo>
                  <a:lnTo>
                    <a:pt x="1813941" y="206121"/>
                  </a:lnTo>
                  <a:lnTo>
                    <a:pt x="1782445" y="254127"/>
                  </a:lnTo>
                  <a:lnTo>
                    <a:pt x="1755648" y="308483"/>
                  </a:lnTo>
                  <a:lnTo>
                    <a:pt x="1733931" y="370205"/>
                  </a:lnTo>
                  <a:lnTo>
                    <a:pt x="1716659" y="438912"/>
                  </a:lnTo>
                  <a:lnTo>
                    <a:pt x="1703197" y="513080"/>
                  </a:lnTo>
                  <a:lnTo>
                    <a:pt x="1697863" y="551815"/>
                  </a:lnTo>
                  <a:lnTo>
                    <a:pt x="1693291" y="591439"/>
                  </a:lnTo>
                  <a:lnTo>
                    <a:pt x="1689481" y="631825"/>
                  </a:lnTo>
                  <a:lnTo>
                    <a:pt x="1686369" y="673608"/>
                  </a:lnTo>
                  <a:lnTo>
                    <a:pt x="1683766" y="713994"/>
                  </a:lnTo>
                  <a:lnTo>
                    <a:pt x="1681835" y="756158"/>
                  </a:lnTo>
                  <a:lnTo>
                    <a:pt x="1679562" y="838962"/>
                  </a:lnTo>
                  <a:lnTo>
                    <a:pt x="1679067" y="879856"/>
                  </a:lnTo>
                  <a:lnTo>
                    <a:pt x="1679067" y="962406"/>
                  </a:lnTo>
                  <a:lnTo>
                    <a:pt x="1679575" y="1006094"/>
                  </a:lnTo>
                  <a:lnTo>
                    <a:pt x="1680591" y="1051306"/>
                  </a:lnTo>
                  <a:lnTo>
                    <a:pt x="1681861" y="1097661"/>
                  </a:lnTo>
                  <a:lnTo>
                    <a:pt x="1683766" y="1145032"/>
                  </a:lnTo>
                  <a:lnTo>
                    <a:pt x="1686433" y="1192784"/>
                  </a:lnTo>
                  <a:lnTo>
                    <a:pt x="1689481" y="1240536"/>
                  </a:lnTo>
                  <a:lnTo>
                    <a:pt x="1693291" y="1288034"/>
                  </a:lnTo>
                  <a:lnTo>
                    <a:pt x="1697863" y="1334643"/>
                  </a:lnTo>
                  <a:lnTo>
                    <a:pt x="1703197" y="1380236"/>
                  </a:lnTo>
                  <a:lnTo>
                    <a:pt x="1709420" y="1424305"/>
                  </a:lnTo>
                  <a:lnTo>
                    <a:pt x="1716532" y="1466596"/>
                  </a:lnTo>
                  <a:lnTo>
                    <a:pt x="1724660" y="1506474"/>
                  </a:lnTo>
                  <a:lnTo>
                    <a:pt x="1733804" y="1543685"/>
                  </a:lnTo>
                  <a:lnTo>
                    <a:pt x="1749679" y="1593850"/>
                  </a:lnTo>
                  <a:lnTo>
                    <a:pt x="1768348" y="1636522"/>
                  </a:lnTo>
                  <a:lnTo>
                    <a:pt x="1789811" y="1673479"/>
                  </a:lnTo>
                  <a:lnTo>
                    <a:pt x="1813941" y="1705102"/>
                  </a:lnTo>
                  <a:lnTo>
                    <a:pt x="1849755" y="1740535"/>
                  </a:lnTo>
                  <a:lnTo>
                    <a:pt x="1888871" y="1768983"/>
                  </a:lnTo>
                  <a:lnTo>
                    <a:pt x="1930654" y="1791970"/>
                  </a:lnTo>
                  <a:lnTo>
                    <a:pt x="1974342" y="1810639"/>
                  </a:lnTo>
                  <a:lnTo>
                    <a:pt x="1992033" y="1816950"/>
                  </a:lnTo>
                  <a:lnTo>
                    <a:pt x="1981962" y="1847342"/>
                  </a:lnTo>
                  <a:lnTo>
                    <a:pt x="2066290" y="1835150"/>
                  </a:lnTo>
                  <a:lnTo>
                    <a:pt x="2052281" y="1821180"/>
                  </a:lnTo>
                  <a:lnTo>
                    <a:pt x="2005965" y="1774952"/>
                  </a:lnTo>
                  <a:lnTo>
                    <a:pt x="1996046" y="1804835"/>
                  </a:lnTo>
                  <a:lnTo>
                    <a:pt x="1979168" y="1798828"/>
                  </a:lnTo>
                  <a:lnTo>
                    <a:pt x="1957578" y="1790065"/>
                  </a:lnTo>
                  <a:lnTo>
                    <a:pt x="1915909" y="1770126"/>
                  </a:lnTo>
                  <a:lnTo>
                    <a:pt x="1876806" y="1745488"/>
                  </a:lnTo>
                  <a:lnTo>
                    <a:pt x="1840738" y="1715008"/>
                  </a:lnTo>
                  <a:lnTo>
                    <a:pt x="1808099" y="1677289"/>
                  </a:lnTo>
                  <a:lnTo>
                    <a:pt x="1786382" y="1643507"/>
                  </a:lnTo>
                  <a:lnTo>
                    <a:pt x="1767459" y="1604264"/>
                  </a:lnTo>
                  <a:lnTo>
                    <a:pt x="1751076" y="1557782"/>
                  </a:lnTo>
                  <a:lnTo>
                    <a:pt x="1737106" y="1503807"/>
                  </a:lnTo>
                  <a:lnTo>
                    <a:pt x="1729105" y="1464310"/>
                  </a:lnTo>
                  <a:lnTo>
                    <a:pt x="1721993" y="1422654"/>
                  </a:lnTo>
                  <a:lnTo>
                    <a:pt x="1715770" y="1378712"/>
                  </a:lnTo>
                  <a:lnTo>
                    <a:pt x="1710436" y="1333373"/>
                  </a:lnTo>
                  <a:lnTo>
                    <a:pt x="1705864" y="1286891"/>
                  </a:lnTo>
                  <a:lnTo>
                    <a:pt x="1702054" y="1239774"/>
                  </a:lnTo>
                  <a:lnTo>
                    <a:pt x="1699006" y="1192022"/>
                  </a:lnTo>
                  <a:lnTo>
                    <a:pt x="1696466" y="1144524"/>
                  </a:lnTo>
                  <a:lnTo>
                    <a:pt x="1694561" y="1097407"/>
                  </a:lnTo>
                  <a:lnTo>
                    <a:pt x="1693291" y="1051052"/>
                  </a:lnTo>
                  <a:lnTo>
                    <a:pt x="1692275" y="1005967"/>
                  </a:lnTo>
                  <a:lnTo>
                    <a:pt x="1691767" y="962279"/>
                  </a:lnTo>
                  <a:lnTo>
                    <a:pt x="1691767" y="879856"/>
                  </a:lnTo>
                  <a:lnTo>
                    <a:pt x="1692275" y="838708"/>
                  </a:lnTo>
                  <a:lnTo>
                    <a:pt x="1694586" y="755523"/>
                  </a:lnTo>
                  <a:lnTo>
                    <a:pt x="1696466" y="714883"/>
                  </a:lnTo>
                  <a:lnTo>
                    <a:pt x="1699069" y="672719"/>
                  </a:lnTo>
                  <a:lnTo>
                    <a:pt x="1702054" y="632968"/>
                  </a:lnTo>
                  <a:lnTo>
                    <a:pt x="1705864" y="592836"/>
                  </a:lnTo>
                  <a:lnTo>
                    <a:pt x="1710436" y="553593"/>
                  </a:lnTo>
                  <a:lnTo>
                    <a:pt x="1715770" y="515112"/>
                  </a:lnTo>
                  <a:lnTo>
                    <a:pt x="1728978" y="441706"/>
                  </a:lnTo>
                  <a:lnTo>
                    <a:pt x="1745996" y="374142"/>
                  </a:lnTo>
                  <a:lnTo>
                    <a:pt x="1767332" y="313817"/>
                  </a:lnTo>
                  <a:lnTo>
                    <a:pt x="1793240" y="260731"/>
                  </a:lnTo>
                  <a:lnTo>
                    <a:pt x="1823847" y="213868"/>
                  </a:lnTo>
                  <a:lnTo>
                    <a:pt x="1858645" y="172212"/>
                  </a:lnTo>
                  <a:lnTo>
                    <a:pt x="1896618" y="135001"/>
                  </a:lnTo>
                  <a:lnTo>
                    <a:pt x="1937385" y="101092"/>
                  </a:lnTo>
                  <a:lnTo>
                    <a:pt x="1980311" y="69977"/>
                  </a:lnTo>
                  <a:lnTo>
                    <a:pt x="2024507" y="40513"/>
                  </a:lnTo>
                  <a:lnTo>
                    <a:pt x="2069719" y="1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3032760" y="6324600"/>
            <a:ext cx="3525520" cy="304800"/>
          </a:xfrm>
          <a:custGeom>
            <a:avLst/>
            <a:gdLst/>
            <a:ahLst/>
            <a:cxnLst/>
            <a:rect l="l" t="t" r="r" b="b"/>
            <a:pathLst>
              <a:path w="3525520" h="304800">
                <a:moveTo>
                  <a:pt x="3525012" y="0"/>
                </a:moveTo>
                <a:lnTo>
                  <a:pt x="0" y="0"/>
                </a:lnTo>
                <a:lnTo>
                  <a:pt x="0" y="304800"/>
                </a:lnTo>
                <a:lnTo>
                  <a:pt x="3525012" y="304800"/>
                </a:lnTo>
                <a:lnTo>
                  <a:pt x="3525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11245" y="6363715"/>
            <a:ext cx="3373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6.3&gt;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현실세계로부터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엔티티의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도출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6.3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도출</a:t>
            </a:r>
            <a:r>
              <a:rPr spc="-80" dirty="0"/>
              <a:t> </a:t>
            </a:r>
            <a:r>
              <a:rPr spc="15" dirty="0"/>
              <a:t>과정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28025" cy="41579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접근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14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분석/설계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단계에서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경험이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않다면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다양한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경로를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통해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자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료를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수집하고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찾아내야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찾아내는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정해진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공식은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없다.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다음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사항을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고려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업무를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설명한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기술서를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검토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현업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담당자와의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현업에서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사용하는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장표(장부,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전표)를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검토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기존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시스템의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산출물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검토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(시스템이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이미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구축된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경우)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5" dirty="0">
                <a:latin typeface="굴림"/>
                <a:cs typeface="굴림"/>
              </a:rPr>
              <a:t>DFD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가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DFD상의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Data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Store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추출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현업의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직접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견학하고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기술서에서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누락된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정보가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220"/>
              </a:spcBef>
            </a:pPr>
            <a:r>
              <a:rPr sz="1800" b="1" spc="15" dirty="0">
                <a:latin typeface="굴림"/>
                <a:cs typeface="굴림"/>
              </a:rPr>
              <a:t>있</a:t>
            </a:r>
            <a:r>
              <a:rPr sz="1800" b="1" spc="5" dirty="0">
                <a:latin typeface="굴림"/>
                <a:cs typeface="굴림"/>
              </a:rPr>
              <a:t>는</a:t>
            </a:r>
            <a:r>
              <a:rPr sz="1800" b="1" spc="-10" dirty="0">
                <a:latin typeface="굴림"/>
                <a:cs typeface="굴림"/>
              </a:rPr>
              <a:t>지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확인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6.3</a:t>
            </a:r>
            <a:r>
              <a:rPr spc="-80" dirty="0"/>
              <a:t> </a:t>
            </a:r>
            <a:r>
              <a:rPr spc="25" dirty="0"/>
              <a:t>엔티티</a:t>
            </a:r>
            <a:r>
              <a:rPr spc="-85" dirty="0"/>
              <a:t> </a:t>
            </a:r>
            <a:r>
              <a:rPr spc="35" dirty="0"/>
              <a:t>도출</a:t>
            </a:r>
            <a:r>
              <a:rPr spc="-80" dirty="0"/>
              <a:t> </a:t>
            </a:r>
            <a:r>
              <a:rPr spc="15" dirty="0"/>
              <a:t>과정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6275" y="2662427"/>
            <a:ext cx="4378325" cy="1330960"/>
            <a:chOff x="1446275" y="2662427"/>
            <a:chExt cx="4378325" cy="1330960"/>
          </a:xfrm>
        </p:grpSpPr>
        <p:sp>
          <p:nvSpPr>
            <p:cNvPr id="4" name="object 4"/>
            <p:cNvSpPr/>
            <p:nvPr/>
          </p:nvSpPr>
          <p:spPr>
            <a:xfrm>
              <a:off x="1471676" y="2687319"/>
              <a:ext cx="4352925" cy="1305560"/>
            </a:xfrm>
            <a:custGeom>
              <a:avLst/>
              <a:gdLst/>
              <a:ahLst/>
              <a:cxnLst/>
              <a:rect l="l" t="t" r="r" b="b"/>
              <a:pathLst>
                <a:path w="4352925" h="1305560">
                  <a:moveTo>
                    <a:pt x="4352544" y="0"/>
                  </a:moveTo>
                  <a:lnTo>
                    <a:pt x="4322572" y="0"/>
                  </a:lnTo>
                  <a:lnTo>
                    <a:pt x="4322572" y="5080"/>
                  </a:lnTo>
                  <a:lnTo>
                    <a:pt x="4322572" y="10160"/>
                  </a:lnTo>
                  <a:lnTo>
                    <a:pt x="4322572" y="1275080"/>
                  </a:lnTo>
                  <a:lnTo>
                    <a:pt x="9144" y="1275080"/>
                  </a:lnTo>
                  <a:lnTo>
                    <a:pt x="4572" y="1275080"/>
                  </a:lnTo>
                  <a:lnTo>
                    <a:pt x="0" y="1275080"/>
                  </a:lnTo>
                  <a:lnTo>
                    <a:pt x="0" y="1295400"/>
                  </a:lnTo>
                  <a:lnTo>
                    <a:pt x="0" y="1305560"/>
                  </a:lnTo>
                  <a:lnTo>
                    <a:pt x="4352544" y="1305560"/>
                  </a:lnTo>
                  <a:lnTo>
                    <a:pt x="4352544" y="1295400"/>
                  </a:lnTo>
                  <a:lnTo>
                    <a:pt x="4352544" y="10160"/>
                  </a:lnTo>
                  <a:lnTo>
                    <a:pt x="4352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847" y="2666999"/>
              <a:ext cx="4343400" cy="1295400"/>
            </a:xfrm>
            <a:custGeom>
              <a:avLst/>
              <a:gdLst/>
              <a:ahLst/>
              <a:cxnLst/>
              <a:rect l="l" t="t" r="r" b="b"/>
              <a:pathLst>
                <a:path w="4343400" h="1295400">
                  <a:moveTo>
                    <a:pt x="0" y="1295400"/>
                  </a:moveTo>
                  <a:lnTo>
                    <a:pt x="4343400" y="12954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847" y="2667000"/>
            <a:ext cx="16764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ts val="2070"/>
              </a:lnSpc>
              <a:spcBef>
                <a:spcPts val="330"/>
              </a:spcBef>
            </a:pPr>
            <a:r>
              <a:rPr sz="1800" b="1" spc="20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35" dirty="0">
                <a:latin typeface="굴림"/>
                <a:cs typeface="굴림"/>
              </a:rPr>
              <a:t>티</a:t>
            </a:r>
            <a:r>
              <a:rPr sz="1800" b="1" spc="-22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후</a:t>
            </a:r>
            <a:r>
              <a:rPr sz="1800" b="1" spc="35" dirty="0">
                <a:latin typeface="굴림"/>
                <a:cs typeface="굴림"/>
              </a:rPr>
              <a:t>보</a:t>
            </a:r>
            <a:r>
              <a:rPr sz="1800" b="1" spc="-21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6장.</a:t>
            </a:r>
            <a:r>
              <a:rPr spc="-60" dirty="0"/>
              <a:t> </a:t>
            </a:r>
            <a:r>
              <a:rPr spc="-50" dirty="0"/>
              <a:t>엔티티의</a:t>
            </a:r>
            <a:r>
              <a:rPr spc="-7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2887" y="4811712"/>
          <a:ext cx="5029200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엔티티명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속성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유사어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26794" y="4434332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돋움"/>
                <a:cs typeface="돋움"/>
              </a:rPr>
              <a:t>엔</a:t>
            </a:r>
            <a:r>
              <a:rPr sz="1800" b="1" spc="5" dirty="0">
                <a:latin typeface="돋움"/>
                <a:cs typeface="돋움"/>
              </a:rPr>
              <a:t>티</a:t>
            </a:r>
            <a:r>
              <a:rPr sz="1800" b="1" spc="30" dirty="0">
                <a:latin typeface="돋움"/>
                <a:cs typeface="돋움"/>
              </a:rPr>
              <a:t>티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리스트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074547"/>
            <a:ext cx="6218555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(일반적인</a:t>
            </a:r>
            <a:r>
              <a:rPr sz="1600" b="1" spc="-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엔티티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도출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순서)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(1)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후보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풀(pool)과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리스트를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그린다.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828" y="3711955"/>
            <a:ext cx="2148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6.4&gt;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후보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풀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829" y="5922365"/>
            <a:ext cx="2092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6.5&gt;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리스트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34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Theme</vt:lpstr>
      <vt:lpstr>6장. 엔티티의 정의</vt:lpstr>
      <vt:lpstr>PowerPoint 프레젠테이션</vt:lpstr>
      <vt:lpstr>6.1 개요</vt:lpstr>
      <vt:lpstr>6.1 개요</vt:lpstr>
      <vt:lpstr>6.1 개요</vt:lpstr>
      <vt:lpstr>6.2 엔티티 다시 보기</vt:lpstr>
      <vt:lpstr>6.2 엔티티 다시 보기</vt:lpstr>
      <vt:lpstr>6.3 엔티티 도출 과정</vt:lpstr>
      <vt:lpstr>6.3 엔티티 도출 과정</vt:lpstr>
      <vt:lpstr>6.3 엔티티 도출 과정</vt:lpstr>
      <vt:lpstr>6.3 엔티티 도출 과정</vt:lpstr>
      <vt:lpstr>6.3 엔티티 도출 과정</vt:lpstr>
      <vt:lpstr>6.4 업무기술서에서 엔티티의 도출</vt:lpstr>
      <vt:lpstr>6.4 업무기술서에서 엔티티의 도출</vt:lpstr>
      <vt:lpstr>6.4 업무기술서에서 엔티티의 도출</vt:lpstr>
      <vt:lpstr>6.4 업무기술서에서 엔티티의 도출</vt:lpstr>
      <vt:lpstr>6.4 업무기술서에서 엔티티의 도출</vt:lpstr>
      <vt:lpstr>PowerPoint 프레젠테이션</vt:lpstr>
      <vt:lpstr>PowerPoint 프레젠테이션</vt:lpstr>
      <vt:lpstr>6.4 업무기술서에서 엔티티의 도출</vt:lpstr>
      <vt:lpstr>PowerPoint 프레젠테이션</vt:lpstr>
      <vt:lpstr>6.4 업무기술서에서 엔티티의 도출</vt:lpstr>
      <vt:lpstr>6.4 업무기술서에서 엔티티의 도출</vt:lpstr>
      <vt:lpstr>6.4 업무기술서에서 엔티티의 도출</vt:lpstr>
      <vt:lpstr>6.5 장부/전표에서 엔티티 도출</vt:lpstr>
      <vt:lpstr>6.5 장부/전표에서 엔티티 도출</vt:lpstr>
      <vt:lpstr>6.5 장부/전표에서 엔티티 도출</vt:lpstr>
      <vt:lpstr>6.5 장부/전표에서 엔티티 도출</vt:lpstr>
      <vt:lpstr>6.5 장부/전표에서 엔티티 도출</vt:lpstr>
      <vt:lpstr>6.5 장부/전표에서 엔티티 도출</vt:lpstr>
      <vt:lpstr>PowerPoint 프레젠테이션</vt:lpstr>
      <vt:lpstr>장부/전표에서 엔티티 도출</vt:lpstr>
      <vt:lpstr>장부/전표에서 엔티티 도출</vt:lpstr>
      <vt:lpstr>6.6 엔티티 도출의 예 : 도서관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46</cp:revision>
  <dcterms:created xsi:type="dcterms:W3CDTF">2021-10-10T23:39:45Z</dcterms:created>
  <dcterms:modified xsi:type="dcterms:W3CDTF">2021-10-11T00:53:35Z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2021-10-10T00:00:00Z</vt:filetime>
  </property>
</Properties>
</file>