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modernComment_102_0.xml" ContentType="application/vnd.ms-powerpoint.comments+xml"/>
  <Override PartName="/ppt/comments/modernComment_104_0.xml" ContentType="application/vnd.ms-powerpoint.comments+xml"/>
  <Override PartName="/ppt/comments/modernComment_106_0.xml" ContentType="application/vnd.ms-powerpoint.comments+xml"/>
  <Override PartName="/ppt/comments/modernComment_108_0.xml" ContentType="application/vnd.ms-powerpoint.comments+xml"/>
  <Override PartName="/ppt/comments/modernComment_109_0.xml" ContentType="application/vnd.ms-powerpoint.comments+xml"/>
  <Override PartName="/ppt/comments/modernComment_10A_0.xml" ContentType="application/vnd.ms-powerpoint.comments+xml"/>
  <Override PartName="/ppt/comments/modernComment_10E_0.xml" ContentType="application/vnd.ms-powerpoint.comments+xml"/>
  <Override PartName="/ppt/comments/modernComment_110_0.xml" ContentType="application/vnd.ms-powerpoint.comments+xml"/>
  <Override PartName="/ppt/comments/modernComment_112_0.xml" ContentType="application/vnd.ms-powerpoint.comments+xml"/>
  <Override PartName="/ppt/comments/modernComment_114_0.xml" ContentType="application/vnd.ms-powerpoint.comments+xml"/>
  <Override PartName="/ppt/comments/modernComment_116_0.xml" ContentType="application/vnd.ms-powerpoint.comments+xml"/>
  <Override PartName="/ppt/comments/modernComment_119_0.xml" ContentType="application/vnd.ms-powerpoint.comments+xml"/>
  <Override PartName="/ppt/comments/modernComment_11B_0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88500E-549F-6D3D-DEDA-AFFD8A66AA80}" name="전세호" initials="전세" userId="S::32144107@dankook.ac.kr::f683f4ce-6f64-4594-8f56-1bd348ae55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8B215-F2FF-D4D3-8540-FBCB84561352}" v="17" dt="2021-11-06T09:48:08.79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10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888373F-6E7E-40C9-814B-252DB70E190B}" authorId="{9B88500E-549F-6D3D-DEDA-AFFD8A66AA80}" created="2021-11-06T09:17:40.805">
    <pc:sldMkLst xmlns:pc="http://schemas.microsoft.com/office/powerpoint/2013/main/command">
      <pc:docMk/>
      <pc:sldMk cId="0" sldId="258"/>
    </pc:sldMkLst>
    <p188:pos x="6544114" y="2579663"/>
    <p188:txBody>
      <a:bodyPr/>
      <a:lstStyle/>
      <a:p>
        <a:r>
          <a:rPr lang="ko-KR" altLang="en-US"/>
          <a:t>5차 까지도 있고 한데 그건 일상에서 거의 안씀 3차까지만 알면 됨 
정규화는 결국 중복요소를 제거하는것임 다른 엔티티로 빼는것</a:t>
        </a:r>
      </a:p>
    </p188:txBody>
  </p188:cm>
</p188:cmLst>
</file>

<file path=ppt/comments/modernComment_104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E5800E0-1BF6-4ED4-92B7-C3368557D30B}" authorId="{9B88500E-549F-6D3D-DEDA-AFFD8A66AA80}" created="2021-11-06T09:18:26.713">
    <pc:sldMkLst xmlns:pc="http://schemas.microsoft.com/office/powerpoint/2013/main/command">
      <pc:docMk/>
      <pc:sldMk cId="0" sldId="260"/>
    </pc:sldMkLst>
    <p188:txBody>
      <a:bodyPr/>
      <a:lstStyle/>
      <a:p>
        <a:r>
          <a:rPr lang="ko-KR" altLang="en-US"/>
          <a:t>1차는 속성의 중복을 방지하는 것 속성하나에는 단일값만 가져야한다</a:t>
        </a:r>
      </a:p>
    </p188:txBody>
  </p188:cm>
</p188:cmLst>
</file>

<file path=ppt/comments/modernComment_106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127A7F6-DBDA-44F3-B298-A91D27FC1760}" authorId="{9B88500E-549F-6D3D-DEDA-AFFD8A66AA80}" created="2021-11-06T09:18:53.198">
    <pc:sldMkLst xmlns:pc="http://schemas.microsoft.com/office/powerpoint/2013/main/command">
      <pc:docMk/>
      <pc:sldMk cId="0" sldId="262"/>
    </pc:sldMkLst>
    <p188:txBody>
      <a:bodyPr/>
      <a:lstStyle/>
      <a:p>
        <a:r>
          <a:rPr lang="ko-KR" altLang="en-US"/>
          <a:t>이건 또 뭐냐...취미가 여러개라 해서 하나에 저렇게 넣을 필요도 없고 번호매겨줄 필요도 없음 </a:t>
        </a:r>
      </a:p>
    </p188:txBody>
  </p188:cm>
</p188:cmLst>
</file>

<file path=ppt/comments/modernComment_108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9E92DE2-189A-48EC-A9F2-F1C592CA5F3D}" authorId="{9B88500E-549F-6D3D-DEDA-AFFD8A66AA80}" created="2021-11-06T09:19:18.589">
    <pc:sldMkLst xmlns:pc="http://schemas.microsoft.com/office/powerpoint/2013/main/command">
      <pc:docMk/>
      <pc:sldMk cId="0" sldId="264"/>
    </pc:sldMkLst>
    <p188:txBody>
      <a:bodyPr/>
      <a:lstStyle/>
      <a:p>
        <a:r>
          <a:rPr lang="ko-KR" altLang="en-US"/>
          <a:t>너무 당연한 얘기 중복되는 것들은 하나의 컬럼으로 묶어준다</a:t>
        </a:r>
      </a:p>
    </p188:txBody>
  </p188:cm>
</p188:cmLst>
</file>

<file path=ppt/comments/modernComment_109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69A3B46-BD9A-4DE4-B90E-AA35722D4EDC}" authorId="{9B88500E-549F-6D3D-DEDA-AFFD8A66AA80}" created="2021-11-06T09:19:51.918">
    <pc:sldMkLst xmlns:pc="http://schemas.microsoft.com/office/powerpoint/2013/main/command">
      <pc:docMk/>
      <pc:sldMk cId="0" sldId="265"/>
    </pc:sldMkLst>
    <p188:txBody>
      <a:bodyPr/>
      <a:lstStyle/>
      <a:p>
        <a:r>
          <a:rPr lang="ko-KR" altLang="en-US"/>
          <a:t>그냥 빼주면 관계가 없어지니까 관계를 맺어주며 기본키를 옮겨주고 또 일련번호로 관리를 해준다</a:t>
        </a:r>
      </a:p>
    </p188:txBody>
  </p188:cm>
</p188:cmLst>
</file>

<file path=ppt/comments/modernComment_10A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E517255-1436-42AA-AFA8-31D4D2218CDD}" authorId="{9B88500E-549F-6D3D-DEDA-AFFD8A66AA80}" created="2021-11-06T09:20:38.654">
    <pc:sldMkLst xmlns:pc="http://schemas.microsoft.com/office/powerpoint/2013/main/command">
      <pc:docMk/>
      <pc:sldMk cId="0" sldId="266"/>
    </pc:sldMkLst>
    <p188:txBody>
      <a:bodyPr/>
      <a:lstStyle/>
      <a:p>
        <a:r>
          <a:rPr lang="ko-KR" altLang="en-US"/>
          <a:t>2정규화는 기본키와 일반속성이 관계있을 때임
부서정보가 저기 들어가있으니까 빼주자</a:t>
        </a:r>
      </a:p>
    </p188:txBody>
  </p188:cm>
</p188:cmLst>
</file>

<file path=ppt/comments/modernComment_10E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F7BB620-A730-444F-87EE-BB1DBB2433C9}" authorId="{9B88500E-549F-6D3D-DEDA-AFFD8A66AA80}" created="2021-11-06T09:21:19.671">
    <pc:sldMkLst xmlns:pc="http://schemas.microsoft.com/office/powerpoint/2013/main/command">
      <pc:docMk/>
      <pc:sldMk cId="0" sldId="270"/>
    </pc:sldMkLst>
    <p188:txBody>
      <a:bodyPr/>
      <a:lstStyle/>
      <a:p>
        <a:r>
          <a:rPr lang="ko-KR" altLang="en-US"/>
          <a:t>2정규화가 키랑 속성이면 3정규는 속성끼리 관련있을 때이다 이것도 마찬가지로 빼준다</a:t>
        </a:r>
      </a:p>
    </p188:txBody>
  </p188:cm>
</p188:cmLst>
</file>

<file path=ppt/comments/modernComment_11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0867B4C-B6A4-44F6-80D0-330E52D7AF8A}" authorId="{9B88500E-549F-6D3D-DEDA-AFFD8A66AA80}" created="2021-11-06T09:23:21.565">
    <pc:sldMkLst xmlns:pc="http://schemas.microsoft.com/office/powerpoint/2013/main/command">
      <pc:docMk/>
      <pc:sldMk cId="0" sldId="272"/>
    </pc:sldMkLst>
    <p188:txBody>
      <a:bodyPr/>
      <a:lstStyle/>
      <a:p>
        <a:r>
          <a:rPr lang="ko-KR" altLang="en-US"/>
          <a:t>1차는 단일속성 2차는 키와 속성 3차는 속성끼리의 관련이다
걍 관련있는 것들 엔티티로 따로 빼준다는 거임</a:t>
        </a:r>
      </a:p>
    </p188:txBody>
  </p188:cm>
</p188:cmLst>
</file>

<file path=ppt/comments/modernComment_11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29BA1A5-273A-4C2E-8730-9331A49BF106}" authorId="{9B88500E-549F-6D3D-DEDA-AFFD8A66AA80}" created="2021-11-06T09:44:17.350">
    <pc:sldMkLst xmlns:pc="http://schemas.microsoft.com/office/powerpoint/2013/main/command">
      <pc:docMk/>
      <pc:sldMk cId="0" sldId="274"/>
    </pc:sldMkLst>
    <p188:replyLst>
      <p188:reply id="{877F75C7-6269-4C81-9052-1EBEABCE1049}" authorId="{9B88500E-549F-6D3D-DEDA-AFFD8A66AA80}" created="2021-11-06T09:48:08.793">
        <p188:txBody>
          <a:bodyPr/>
          <a:lstStyle/>
          <a:p>
            <a:r>
              <a:rPr lang="ko-KR" altLang="en-US"/>
              <a:t>하지만 DBMS가 관계가 있음을 인지하지 못해 참조 무결성을 지키지못한다</a:t>
            </a:r>
          </a:p>
        </p188:txBody>
      </p188:reply>
    </p188:replyLst>
    <p188:txBody>
      <a:bodyPr/>
      <a:lstStyle/>
      <a:p>
        <a:r>
          <a:rPr lang="ko-KR" altLang="en-US"/>
          <a:t>여기서 사실 외래키를 지정안하더라도 sql문을 쓸때 각 엔티티를 지정하고 속성을 불러오므로 결과에 지정은 없다</a:t>
        </a:r>
      </a:p>
    </p188:txBody>
  </p188:cm>
</p188:cmLst>
</file>

<file path=ppt/comments/modernComment_114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8A071A5-1045-47BE-9EDF-7E6E83EC9567}" authorId="{9B88500E-549F-6D3D-DEDA-AFFD8A66AA80}" created="2021-11-06T09:24:40.317">
    <pc:sldMkLst xmlns:pc="http://schemas.microsoft.com/office/powerpoint/2013/main/command">
      <pc:docMk/>
      <pc:sldMk cId="0" sldId="276"/>
    </pc:sldMkLst>
    <p188:txBody>
      <a:bodyPr/>
      <a:lstStyle/>
      <a:p>
        <a:r>
          <a:rPr lang="ko-KR" altLang="en-US"/>
          <a:t>결국 속성끼리 관련있는것은 엔티티로 따로빼주면 된다는 거니까 전표등 자료보고 관계있는 것들로 엔티티만들어주면 되는것</a:t>
        </a:r>
      </a:p>
    </p188:txBody>
  </p188:cm>
</p188:cmLst>
</file>

<file path=ppt/comments/modernComment_116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282CD92-6D1E-4822-AC77-B28197A96530}" authorId="{9B88500E-549F-6D3D-DEDA-AFFD8A66AA80}" created="2021-11-06T09:25:39.896">
    <pc:sldMkLst xmlns:pc="http://schemas.microsoft.com/office/powerpoint/2013/main/command">
      <pc:docMk/>
      <pc:sldMk cId="0" sldId="278"/>
    </pc:sldMkLst>
    <p188:txBody>
      <a:bodyPr/>
      <a:lstStyle/>
      <a:p>
        <a:r>
          <a:rPr lang="ko-KR" altLang="en-US"/>
          <a:t>내 방식대로 하지만 여기서 판매부분과 내역부분이 어떤 관계가 있는지 파악하면서 빼는건 필요한듯</a:t>
        </a:r>
      </a:p>
    </p188:txBody>
  </p188:cm>
</p188:cmLst>
</file>

<file path=ppt/comments/modernComment_119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F20B6A1-B976-4497-91DA-5AE683024F3F}" authorId="{9B88500E-549F-6D3D-DEDA-AFFD8A66AA80}" created="2021-11-06T09:27:01.305">
    <pc:sldMkLst xmlns:pc="http://schemas.microsoft.com/office/powerpoint/2013/main/command">
      <pc:docMk/>
      <pc:sldMk cId="0" sldId="281"/>
    </pc:sldMkLst>
    <p188:txBody>
      <a:bodyPr/>
      <a:lstStyle/>
      <a:p>
        <a:r>
          <a:rPr lang="ko-KR" altLang="en-US"/>
          <a:t>헤더 서술부 나누고 거기서 뺄수있는 엔티티 연결시켜주면 됨</a:t>
        </a:r>
      </a:p>
    </p188:txBody>
  </p188:cm>
</p188:cmLst>
</file>

<file path=ppt/comments/modernComment_11B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B185C97-6C4C-4FF3-A505-19D55F50D230}" authorId="{9B88500E-549F-6D3D-DEDA-AFFD8A66AA80}" created="2021-11-06T09:27:31.868">
    <pc:sldMkLst xmlns:pc="http://schemas.microsoft.com/office/powerpoint/2013/main/command">
      <pc:docMk/>
      <pc:sldMk cId="0" sldId="283"/>
    </pc:sldMkLst>
    <p188:replyLst>
      <p188:reply id="{385A989C-4F45-4737-9F7B-79066382EF5E}" authorId="{9B88500E-549F-6D3D-DEDA-AFFD8A66AA80}" created="2021-11-06T09:27:38.837">
        <p188:txBody>
          <a:bodyPr/>
          <a:lstStyle/>
          <a:p>
            <a:r>
              <a:rPr lang="ko-KR" altLang="en-US"/>
              <a:t>이제 나머지 관련있는것들 빼주면됨</a:t>
            </a:r>
          </a:p>
        </p188:txBody>
      </p188:reply>
    </p188:replyLst>
    <p188:txBody>
      <a:bodyPr/>
      <a:lstStyle/>
      <a:p>
        <a:r>
          <a:rPr lang="ko-KR" altLang="en-US"/>
          <a:t>왼쪽에 헤더 오른쪽 서술부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5061" y="76961"/>
            <a:ext cx="8882380" cy="6324600"/>
          </a:xfrm>
          <a:custGeom>
            <a:avLst/>
            <a:gdLst/>
            <a:ahLst/>
            <a:cxnLst/>
            <a:rect l="l" t="t" r="r" b="b"/>
            <a:pathLst>
              <a:path w="8882380" h="6324600">
                <a:moveTo>
                  <a:pt x="0" y="6324600"/>
                </a:moveTo>
                <a:lnTo>
                  <a:pt x="8881872" y="6324600"/>
                </a:lnTo>
                <a:lnTo>
                  <a:pt x="8881872" y="0"/>
                </a:lnTo>
                <a:lnTo>
                  <a:pt x="0" y="0"/>
                </a:lnTo>
                <a:lnTo>
                  <a:pt x="0" y="632460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6115" y="143255"/>
            <a:ext cx="8773795" cy="6202680"/>
          </a:xfrm>
          <a:custGeom>
            <a:avLst/>
            <a:gdLst/>
            <a:ahLst/>
            <a:cxnLst/>
            <a:rect l="l" t="t" r="r" b="b"/>
            <a:pathLst>
              <a:path w="8773795" h="6202680">
                <a:moveTo>
                  <a:pt x="0" y="6202680"/>
                </a:moveTo>
                <a:lnTo>
                  <a:pt x="8773668" y="6202680"/>
                </a:lnTo>
                <a:lnTo>
                  <a:pt x="8773668" y="0"/>
                </a:lnTo>
                <a:lnTo>
                  <a:pt x="0" y="0"/>
                </a:lnTo>
                <a:lnTo>
                  <a:pt x="0" y="6202680"/>
                </a:lnTo>
                <a:close/>
              </a:path>
            </a:pathLst>
          </a:custGeom>
          <a:ln w="12192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5061" y="76961"/>
            <a:ext cx="8882380" cy="6324600"/>
          </a:xfrm>
          <a:custGeom>
            <a:avLst/>
            <a:gdLst/>
            <a:ahLst/>
            <a:cxnLst/>
            <a:rect l="l" t="t" r="r" b="b"/>
            <a:pathLst>
              <a:path w="8882380" h="6324600">
                <a:moveTo>
                  <a:pt x="0" y="6324600"/>
                </a:moveTo>
                <a:lnTo>
                  <a:pt x="8881872" y="6324600"/>
                </a:lnTo>
                <a:lnTo>
                  <a:pt x="8881872" y="0"/>
                </a:lnTo>
                <a:lnTo>
                  <a:pt x="0" y="0"/>
                </a:lnTo>
                <a:lnTo>
                  <a:pt x="0" y="632460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6115" y="143255"/>
            <a:ext cx="8773795" cy="6202680"/>
          </a:xfrm>
          <a:custGeom>
            <a:avLst/>
            <a:gdLst/>
            <a:ahLst/>
            <a:cxnLst/>
            <a:rect l="l" t="t" r="r" b="b"/>
            <a:pathLst>
              <a:path w="8773795" h="6202680">
                <a:moveTo>
                  <a:pt x="0" y="6202680"/>
                </a:moveTo>
                <a:lnTo>
                  <a:pt x="8773668" y="6202680"/>
                </a:lnTo>
                <a:lnTo>
                  <a:pt x="8773668" y="0"/>
                </a:lnTo>
                <a:lnTo>
                  <a:pt x="0" y="0"/>
                </a:lnTo>
                <a:lnTo>
                  <a:pt x="0" y="6202680"/>
                </a:lnTo>
                <a:close/>
              </a:path>
            </a:pathLst>
          </a:custGeom>
          <a:ln w="12192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0428" y="401319"/>
            <a:ext cx="7781925" cy="619760"/>
          </a:xfrm>
          <a:custGeom>
            <a:avLst/>
            <a:gdLst/>
            <a:ahLst/>
            <a:cxnLst/>
            <a:rect l="l" t="t" r="r" b="b"/>
            <a:pathLst>
              <a:path w="7781925" h="619760">
                <a:moveTo>
                  <a:pt x="7781544" y="0"/>
                </a:moveTo>
                <a:lnTo>
                  <a:pt x="7751572" y="0"/>
                </a:lnTo>
                <a:lnTo>
                  <a:pt x="7751572" y="5080"/>
                </a:lnTo>
                <a:lnTo>
                  <a:pt x="7751572" y="10160"/>
                </a:lnTo>
                <a:lnTo>
                  <a:pt x="7751572" y="589280"/>
                </a:lnTo>
                <a:lnTo>
                  <a:pt x="9144" y="589280"/>
                </a:lnTo>
                <a:lnTo>
                  <a:pt x="4572" y="589280"/>
                </a:lnTo>
                <a:lnTo>
                  <a:pt x="0" y="589280"/>
                </a:lnTo>
                <a:lnTo>
                  <a:pt x="0" y="609600"/>
                </a:lnTo>
                <a:lnTo>
                  <a:pt x="0" y="619760"/>
                </a:lnTo>
                <a:lnTo>
                  <a:pt x="7781544" y="619760"/>
                </a:lnTo>
                <a:lnTo>
                  <a:pt x="7781544" y="609600"/>
                </a:lnTo>
                <a:lnTo>
                  <a:pt x="7781544" y="10160"/>
                </a:lnTo>
                <a:lnTo>
                  <a:pt x="778154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09599" y="380999"/>
            <a:ext cx="7772400" cy="609600"/>
          </a:xfrm>
          <a:custGeom>
            <a:avLst/>
            <a:gdLst/>
            <a:ahLst/>
            <a:cxnLst/>
            <a:rect l="l" t="t" r="r" b="b"/>
            <a:pathLst>
              <a:path w="7772400" h="609600">
                <a:moveTo>
                  <a:pt x="0" y="609600"/>
                </a:moveTo>
                <a:lnTo>
                  <a:pt x="7772400" y="609600"/>
                </a:lnTo>
                <a:lnTo>
                  <a:pt x="7772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456946"/>
            <a:ext cx="345694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53780" y="1981200"/>
            <a:ext cx="3661410" cy="3199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549" y="6452315"/>
            <a:ext cx="967740" cy="213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89009" y="6487099"/>
            <a:ext cx="26289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9_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A_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E_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0_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112_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4_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116_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19_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1B_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0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4_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06_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8_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920" y="210311"/>
            <a:ext cx="8920480" cy="6362700"/>
            <a:chOff x="121920" y="210311"/>
            <a:chExt cx="8920480" cy="6362700"/>
          </a:xfrm>
        </p:grpSpPr>
        <p:sp>
          <p:nvSpPr>
            <p:cNvPr id="3" name="object 3"/>
            <p:cNvSpPr/>
            <p:nvPr/>
          </p:nvSpPr>
          <p:spPr>
            <a:xfrm>
              <a:off x="192024" y="295655"/>
              <a:ext cx="8772525" cy="6202680"/>
            </a:xfrm>
            <a:custGeom>
              <a:avLst/>
              <a:gdLst/>
              <a:ahLst/>
              <a:cxnLst/>
              <a:rect l="l" t="t" r="r" b="b"/>
              <a:pathLst>
                <a:path w="8772525" h="6202680">
                  <a:moveTo>
                    <a:pt x="8772144" y="0"/>
                  </a:moveTo>
                  <a:lnTo>
                    <a:pt x="0" y="0"/>
                  </a:lnTo>
                  <a:lnTo>
                    <a:pt x="0" y="6202680"/>
                  </a:lnTo>
                  <a:lnTo>
                    <a:pt x="8772144" y="6202680"/>
                  </a:lnTo>
                  <a:lnTo>
                    <a:pt x="877214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2024" y="295655"/>
              <a:ext cx="8772525" cy="6202680"/>
            </a:xfrm>
            <a:custGeom>
              <a:avLst/>
              <a:gdLst/>
              <a:ahLst/>
              <a:cxnLst/>
              <a:rect l="l" t="t" r="r" b="b"/>
              <a:pathLst>
                <a:path w="8772525" h="6202680">
                  <a:moveTo>
                    <a:pt x="0" y="6202680"/>
                  </a:moveTo>
                  <a:lnTo>
                    <a:pt x="8772144" y="6202680"/>
                  </a:lnTo>
                  <a:lnTo>
                    <a:pt x="8772144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19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970" y="229361"/>
              <a:ext cx="8882380" cy="6324600"/>
            </a:xfrm>
            <a:custGeom>
              <a:avLst/>
              <a:gdLst/>
              <a:ahLst/>
              <a:cxn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799" y="609600"/>
              <a:ext cx="1981200" cy="17282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46069" y="2714116"/>
              <a:ext cx="2496185" cy="407670"/>
            </a:xfrm>
            <a:custGeom>
              <a:avLst/>
              <a:gdLst/>
              <a:ahLst/>
              <a:cxnLst/>
              <a:rect l="l" t="t" r="r" b="b"/>
              <a:pathLst>
                <a:path w="2496185" h="407669">
                  <a:moveTo>
                    <a:pt x="239890" y="279654"/>
                  </a:moveTo>
                  <a:lnTo>
                    <a:pt x="227838" y="232854"/>
                  </a:lnTo>
                  <a:lnTo>
                    <a:pt x="203111" y="198818"/>
                  </a:lnTo>
                  <a:lnTo>
                    <a:pt x="201168" y="197472"/>
                  </a:lnTo>
                  <a:lnTo>
                    <a:pt x="201168" y="280035"/>
                  </a:lnTo>
                  <a:lnTo>
                    <a:pt x="200113" y="294513"/>
                  </a:lnTo>
                  <a:lnTo>
                    <a:pt x="184277" y="329819"/>
                  </a:lnTo>
                  <a:lnTo>
                    <a:pt x="137947" y="353047"/>
                  </a:lnTo>
                  <a:lnTo>
                    <a:pt x="119761" y="354584"/>
                  </a:lnTo>
                  <a:lnTo>
                    <a:pt x="101854" y="353453"/>
                  </a:lnTo>
                  <a:lnTo>
                    <a:pt x="60960" y="336423"/>
                  </a:lnTo>
                  <a:lnTo>
                    <a:pt x="40589" y="295071"/>
                  </a:lnTo>
                  <a:lnTo>
                    <a:pt x="39243" y="280035"/>
                  </a:lnTo>
                  <a:lnTo>
                    <a:pt x="40589" y="264922"/>
                  </a:lnTo>
                  <a:lnTo>
                    <a:pt x="60960" y="223393"/>
                  </a:lnTo>
                  <a:lnTo>
                    <a:pt x="101866" y="206260"/>
                  </a:lnTo>
                  <a:lnTo>
                    <a:pt x="119761" y="205105"/>
                  </a:lnTo>
                  <a:lnTo>
                    <a:pt x="137922" y="206654"/>
                  </a:lnTo>
                  <a:lnTo>
                    <a:pt x="184277" y="229870"/>
                  </a:lnTo>
                  <a:lnTo>
                    <a:pt x="200113" y="265404"/>
                  </a:lnTo>
                  <a:lnTo>
                    <a:pt x="201168" y="280035"/>
                  </a:lnTo>
                  <a:lnTo>
                    <a:pt x="201168" y="197472"/>
                  </a:lnTo>
                  <a:lnTo>
                    <a:pt x="193408" y="192062"/>
                  </a:lnTo>
                  <a:lnTo>
                    <a:pt x="182372" y="187198"/>
                  </a:lnTo>
                  <a:lnTo>
                    <a:pt x="189776" y="184658"/>
                  </a:lnTo>
                  <a:lnTo>
                    <a:pt x="196380" y="180594"/>
                  </a:lnTo>
                  <a:lnTo>
                    <a:pt x="202209" y="175018"/>
                  </a:lnTo>
                  <a:lnTo>
                    <a:pt x="206273" y="169291"/>
                  </a:lnTo>
                  <a:lnTo>
                    <a:pt x="207264" y="167894"/>
                  </a:lnTo>
                  <a:lnTo>
                    <a:pt x="216852" y="154901"/>
                  </a:lnTo>
                  <a:lnTo>
                    <a:pt x="223723" y="141071"/>
                  </a:lnTo>
                  <a:lnTo>
                    <a:pt x="227850" y="126428"/>
                  </a:lnTo>
                  <a:lnTo>
                    <a:pt x="229235" y="110998"/>
                  </a:lnTo>
                  <a:lnTo>
                    <a:pt x="227469" y="92481"/>
                  </a:lnTo>
                  <a:lnTo>
                    <a:pt x="222186" y="75361"/>
                  </a:lnTo>
                  <a:lnTo>
                    <a:pt x="213372" y="59664"/>
                  </a:lnTo>
                  <a:lnTo>
                    <a:pt x="207048" y="52324"/>
                  </a:lnTo>
                  <a:lnTo>
                    <a:pt x="201041" y="45339"/>
                  </a:lnTo>
                  <a:lnTo>
                    <a:pt x="190627" y="37299"/>
                  </a:lnTo>
                  <a:lnTo>
                    <a:pt x="190627" y="110744"/>
                  </a:lnTo>
                  <a:lnTo>
                    <a:pt x="189509" y="122237"/>
                  </a:lnTo>
                  <a:lnTo>
                    <a:pt x="162077" y="158800"/>
                  </a:lnTo>
                  <a:lnTo>
                    <a:pt x="119761" y="169291"/>
                  </a:lnTo>
                  <a:lnTo>
                    <a:pt x="104305" y="168300"/>
                  </a:lnTo>
                  <a:lnTo>
                    <a:pt x="69215" y="153162"/>
                  </a:lnTo>
                  <a:lnTo>
                    <a:pt x="50292" y="110744"/>
                  </a:lnTo>
                  <a:lnTo>
                    <a:pt x="51473" y="98983"/>
                  </a:lnTo>
                  <a:lnTo>
                    <a:pt x="79019" y="60312"/>
                  </a:lnTo>
                  <a:lnTo>
                    <a:pt x="119761" y="52324"/>
                  </a:lnTo>
                  <a:lnTo>
                    <a:pt x="135712" y="53530"/>
                  </a:lnTo>
                  <a:lnTo>
                    <a:pt x="177292" y="71628"/>
                  </a:lnTo>
                  <a:lnTo>
                    <a:pt x="190627" y="110744"/>
                  </a:lnTo>
                  <a:lnTo>
                    <a:pt x="190627" y="37299"/>
                  </a:lnTo>
                  <a:lnTo>
                    <a:pt x="184442" y="32512"/>
                  </a:lnTo>
                  <a:lnTo>
                    <a:pt x="165354" y="23342"/>
                  </a:lnTo>
                  <a:lnTo>
                    <a:pt x="143776" y="17843"/>
                  </a:lnTo>
                  <a:lnTo>
                    <a:pt x="119761" y="16002"/>
                  </a:lnTo>
                  <a:lnTo>
                    <a:pt x="95973" y="17754"/>
                  </a:lnTo>
                  <a:lnTo>
                    <a:pt x="56642" y="31711"/>
                  </a:lnTo>
                  <a:lnTo>
                    <a:pt x="27990" y="58762"/>
                  </a:lnTo>
                  <a:lnTo>
                    <a:pt x="11176" y="110744"/>
                  </a:lnTo>
                  <a:lnTo>
                    <a:pt x="12217" y="126225"/>
                  </a:lnTo>
                  <a:lnTo>
                    <a:pt x="28194" y="165354"/>
                  </a:lnTo>
                  <a:lnTo>
                    <a:pt x="56642" y="186690"/>
                  </a:lnTo>
                  <a:lnTo>
                    <a:pt x="44881" y="192405"/>
                  </a:lnTo>
                  <a:lnTo>
                    <a:pt x="10972" y="233083"/>
                  </a:lnTo>
                  <a:lnTo>
                    <a:pt x="0" y="279654"/>
                  </a:lnTo>
                  <a:lnTo>
                    <a:pt x="1803" y="300926"/>
                  </a:lnTo>
                  <a:lnTo>
                    <a:pt x="16332" y="336740"/>
                  </a:lnTo>
                  <a:lnTo>
                    <a:pt x="47790" y="368617"/>
                  </a:lnTo>
                  <a:lnTo>
                    <a:pt x="92887" y="388429"/>
                  </a:lnTo>
                  <a:lnTo>
                    <a:pt x="119253" y="390906"/>
                  </a:lnTo>
                  <a:lnTo>
                    <a:pt x="145846" y="388747"/>
                  </a:lnTo>
                  <a:lnTo>
                    <a:pt x="169646" y="382244"/>
                  </a:lnTo>
                  <a:lnTo>
                    <a:pt x="190665" y="371411"/>
                  </a:lnTo>
                  <a:lnTo>
                    <a:pt x="208915" y="356235"/>
                  </a:lnTo>
                  <a:lnTo>
                    <a:pt x="210248" y="354584"/>
                  </a:lnTo>
                  <a:lnTo>
                    <a:pt x="222478" y="339458"/>
                  </a:lnTo>
                  <a:lnTo>
                    <a:pt x="232168" y="321106"/>
                  </a:lnTo>
                  <a:lnTo>
                    <a:pt x="237959" y="301218"/>
                  </a:lnTo>
                  <a:lnTo>
                    <a:pt x="239877" y="280035"/>
                  </a:lnTo>
                  <a:lnTo>
                    <a:pt x="239890" y="279654"/>
                  </a:lnTo>
                  <a:close/>
                </a:path>
                <a:path w="2496185" h="407669">
                  <a:moveTo>
                    <a:pt x="585089" y="198501"/>
                  </a:moveTo>
                  <a:lnTo>
                    <a:pt x="583819" y="193421"/>
                  </a:lnTo>
                  <a:lnTo>
                    <a:pt x="582168" y="188849"/>
                  </a:lnTo>
                  <a:lnTo>
                    <a:pt x="579120" y="185674"/>
                  </a:lnTo>
                  <a:lnTo>
                    <a:pt x="574802" y="184023"/>
                  </a:lnTo>
                  <a:lnTo>
                    <a:pt x="552132" y="174383"/>
                  </a:lnTo>
                  <a:lnTo>
                    <a:pt x="515366" y="154901"/>
                  </a:lnTo>
                  <a:lnTo>
                    <a:pt x="485927" y="123469"/>
                  </a:lnTo>
                  <a:lnTo>
                    <a:pt x="483044" y="117602"/>
                  </a:lnTo>
                  <a:lnTo>
                    <a:pt x="474980" y="101244"/>
                  </a:lnTo>
                  <a:lnTo>
                    <a:pt x="468401" y="78371"/>
                  </a:lnTo>
                  <a:lnTo>
                    <a:pt x="466305" y="55880"/>
                  </a:lnTo>
                  <a:lnTo>
                    <a:pt x="466217" y="44958"/>
                  </a:lnTo>
                  <a:lnTo>
                    <a:pt x="566166" y="44958"/>
                  </a:lnTo>
                  <a:lnTo>
                    <a:pt x="571881" y="39243"/>
                  </a:lnTo>
                  <a:lnTo>
                    <a:pt x="571881" y="16764"/>
                  </a:lnTo>
                  <a:lnTo>
                    <a:pt x="566166" y="11176"/>
                  </a:lnTo>
                  <a:lnTo>
                    <a:pt x="327279" y="11176"/>
                  </a:lnTo>
                  <a:lnTo>
                    <a:pt x="321183" y="16637"/>
                  </a:lnTo>
                  <a:lnTo>
                    <a:pt x="321183" y="27686"/>
                  </a:lnTo>
                  <a:lnTo>
                    <a:pt x="320929" y="39243"/>
                  </a:lnTo>
                  <a:lnTo>
                    <a:pt x="326771" y="44958"/>
                  </a:lnTo>
                  <a:lnTo>
                    <a:pt x="427990" y="44958"/>
                  </a:lnTo>
                  <a:lnTo>
                    <a:pt x="427990" y="55880"/>
                  </a:lnTo>
                  <a:lnTo>
                    <a:pt x="420090" y="100355"/>
                  </a:lnTo>
                  <a:lnTo>
                    <a:pt x="396494" y="138049"/>
                  </a:lnTo>
                  <a:lnTo>
                    <a:pt x="363982" y="164719"/>
                  </a:lnTo>
                  <a:lnTo>
                    <a:pt x="319278" y="187579"/>
                  </a:lnTo>
                  <a:lnTo>
                    <a:pt x="314579" y="189357"/>
                  </a:lnTo>
                  <a:lnTo>
                    <a:pt x="311404" y="192786"/>
                  </a:lnTo>
                  <a:lnTo>
                    <a:pt x="309626" y="197612"/>
                  </a:lnTo>
                  <a:lnTo>
                    <a:pt x="308483" y="202184"/>
                  </a:lnTo>
                  <a:lnTo>
                    <a:pt x="308991" y="206629"/>
                  </a:lnTo>
                  <a:lnTo>
                    <a:pt x="330327" y="222250"/>
                  </a:lnTo>
                  <a:lnTo>
                    <a:pt x="335788" y="220853"/>
                  </a:lnTo>
                  <a:lnTo>
                    <a:pt x="376491" y="200964"/>
                  </a:lnTo>
                  <a:lnTo>
                    <a:pt x="410337" y="175641"/>
                  </a:lnTo>
                  <a:lnTo>
                    <a:pt x="441794" y="132321"/>
                  </a:lnTo>
                  <a:lnTo>
                    <a:pt x="446278" y="117602"/>
                  </a:lnTo>
                  <a:lnTo>
                    <a:pt x="450202" y="130784"/>
                  </a:lnTo>
                  <a:lnTo>
                    <a:pt x="484251" y="172974"/>
                  </a:lnTo>
                  <a:lnTo>
                    <a:pt x="517296" y="197078"/>
                  </a:lnTo>
                  <a:lnTo>
                    <a:pt x="554736" y="216408"/>
                  </a:lnTo>
                  <a:lnTo>
                    <a:pt x="565785" y="218948"/>
                  </a:lnTo>
                  <a:lnTo>
                    <a:pt x="571119" y="217551"/>
                  </a:lnTo>
                  <a:lnTo>
                    <a:pt x="576326" y="215773"/>
                  </a:lnTo>
                  <a:lnTo>
                    <a:pt x="580263" y="212471"/>
                  </a:lnTo>
                  <a:lnTo>
                    <a:pt x="582803" y="207772"/>
                  </a:lnTo>
                  <a:lnTo>
                    <a:pt x="584708" y="203200"/>
                  </a:lnTo>
                  <a:lnTo>
                    <a:pt x="585089" y="198501"/>
                  </a:lnTo>
                  <a:close/>
                </a:path>
                <a:path w="2496185" h="407669">
                  <a:moveTo>
                    <a:pt x="654812" y="330835"/>
                  </a:moveTo>
                  <a:lnTo>
                    <a:pt x="633387" y="287401"/>
                  </a:lnTo>
                  <a:lnTo>
                    <a:pt x="616585" y="276034"/>
                  </a:lnTo>
                  <a:lnTo>
                    <a:pt x="616585" y="330835"/>
                  </a:lnTo>
                  <a:lnTo>
                    <a:pt x="615200" y="339432"/>
                  </a:lnTo>
                  <a:lnTo>
                    <a:pt x="574586" y="365671"/>
                  </a:lnTo>
                  <a:lnTo>
                    <a:pt x="525246" y="372529"/>
                  </a:lnTo>
                  <a:lnTo>
                    <a:pt x="495935" y="373380"/>
                  </a:lnTo>
                  <a:lnTo>
                    <a:pt x="466826" y="372554"/>
                  </a:lnTo>
                  <a:lnTo>
                    <a:pt x="419722" y="365887"/>
                  </a:lnTo>
                  <a:lnTo>
                    <a:pt x="381863" y="347306"/>
                  </a:lnTo>
                  <a:lnTo>
                    <a:pt x="375285" y="330835"/>
                  </a:lnTo>
                  <a:lnTo>
                    <a:pt x="376821" y="321741"/>
                  </a:lnTo>
                  <a:lnTo>
                    <a:pt x="418668" y="294805"/>
                  </a:lnTo>
                  <a:lnTo>
                    <a:pt x="466585" y="288226"/>
                  </a:lnTo>
                  <a:lnTo>
                    <a:pt x="495935" y="287401"/>
                  </a:lnTo>
                  <a:lnTo>
                    <a:pt x="525056" y="288226"/>
                  </a:lnTo>
                  <a:lnTo>
                    <a:pt x="574065" y="294805"/>
                  </a:lnTo>
                  <a:lnTo>
                    <a:pt x="610946" y="313778"/>
                  </a:lnTo>
                  <a:lnTo>
                    <a:pt x="616585" y="330835"/>
                  </a:lnTo>
                  <a:lnTo>
                    <a:pt x="616585" y="276034"/>
                  </a:lnTo>
                  <a:lnTo>
                    <a:pt x="564197" y="258495"/>
                  </a:lnTo>
                  <a:lnTo>
                    <a:pt x="495935" y="252984"/>
                  </a:lnTo>
                  <a:lnTo>
                    <a:pt x="459397" y="254368"/>
                  </a:lnTo>
                  <a:lnTo>
                    <a:pt x="399719" y="265366"/>
                  </a:lnTo>
                  <a:lnTo>
                    <a:pt x="359232" y="286245"/>
                  </a:lnTo>
                  <a:lnTo>
                    <a:pt x="337058" y="330835"/>
                  </a:lnTo>
                  <a:lnTo>
                    <a:pt x="339496" y="347040"/>
                  </a:lnTo>
                  <a:lnTo>
                    <a:pt x="376555" y="385445"/>
                  </a:lnTo>
                  <a:lnTo>
                    <a:pt x="427291" y="401853"/>
                  </a:lnTo>
                  <a:lnTo>
                    <a:pt x="495935" y="407289"/>
                  </a:lnTo>
                  <a:lnTo>
                    <a:pt x="532307" y="405930"/>
                  </a:lnTo>
                  <a:lnTo>
                    <a:pt x="591832" y="395020"/>
                  </a:lnTo>
                  <a:lnTo>
                    <a:pt x="632358" y="374332"/>
                  </a:lnTo>
                  <a:lnTo>
                    <a:pt x="633272" y="373380"/>
                  </a:lnTo>
                  <a:lnTo>
                    <a:pt x="644817" y="361530"/>
                  </a:lnTo>
                  <a:lnTo>
                    <a:pt x="652310" y="347040"/>
                  </a:lnTo>
                  <a:lnTo>
                    <a:pt x="654812" y="330835"/>
                  </a:lnTo>
                  <a:close/>
                </a:path>
                <a:path w="2496185" h="407669">
                  <a:moveTo>
                    <a:pt x="710438" y="131699"/>
                  </a:moveTo>
                  <a:lnTo>
                    <a:pt x="697484" y="114681"/>
                  </a:lnTo>
                  <a:lnTo>
                    <a:pt x="646557" y="114681"/>
                  </a:lnTo>
                  <a:lnTo>
                    <a:pt x="646557" y="17145"/>
                  </a:lnTo>
                  <a:lnTo>
                    <a:pt x="645337" y="9652"/>
                  </a:lnTo>
                  <a:lnTo>
                    <a:pt x="641680" y="4292"/>
                  </a:lnTo>
                  <a:lnTo>
                    <a:pt x="635571" y="1079"/>
                  </a:lnTo>
                  <a:lnTo>
                    <a:pt x="626999" y="0"/>
                  </a:lnTo>
                  <a:lnTo>
                    <a:pt x="618820" y="1104"/>
                  </a:lnTo>
                  <a:lnTo>
                    <a:pt x="612990" y="4406"/>
                  </a:lnTo>
                  <a:lnTo>
                    <a:pt x="609485" y="9918"/>
                  </a:lnTo>
                  <a:lnTo>
                    <a:pt x="608406" y="17145"/>
                  </a:lnTo>
                  <a:lnTo>
                    <a:pt x="608330" y="241300"/>
                  </a:lnTo>
                  <a:lnTo>
                    <a:pt x="610108" y="245999"/>
                  </a:lnTo>
                  <a:lnTo>
                    <a:pt x="613664" y="249428"/>
                  </a:lnTo>
                  <a:lnTo>
                    <a:pt x="617474" y="252857"/>
                  </a:lnTo>
                  <a:lnTo>
                    <a:pt x="621919" y="254508"/>
                  </a:lnTo>
                  <a:lnTo>
                    <a:pt x="632206" y="254508"/>
                  </a:lnTo>
                  <a:lnTo>
                    <a:pt x="636778" y="252730"/>
                  </a:lnTo>
                  <a:lnTo>
                    <a:pt x="640588" y="249428"/>
                  </a:lnTo>
                  <a:lnTo>
                    <a:pt x="644652" y="246253"/>
                  </a:lnTo>
                  <a:lnTo>
                    <a:pt x="646557" y="241808"/>
                  </a:lnTo>
                  <a:lnTo>
                    <a:pt x="646557" y="148463"/>
                  </a:lnTo>
                  <a:lnTo>
                    <a:pt x="699008" y="148463"/>
                  </a:lnTo>
                  <a:lnTo>
                    <a:pt x="703199" y="146685"/>
                  </a:lnTo>
                  <a:lnTo>
                    <a:pt x="706374" y="143002"/>
                  </a:lnTo>
                  <a:lnTo>
                    <a:pt x="709041" y="139319"/>
                  </a:lnTo>
                  <a:lnTo>
                    <a:pt x="710438" y="135636"/>
                  </a:lnTo>
                  <a:lnTo>
                    <a:pt x="710438" y="131699"/>
                  </a:lnTo>
                  <a:close/>
                </a:path>
                <a:path w="2496185" h="407669">
                  <a:moveTo>
                    <a:pt x="860044" y="350647"/>
                  </a:moveTo>
                  <a:lnTo>
                    <a:pt x="857377" y="343281"/>
                  </a:lnTo>
                  <a:lnTo>
                    <a:pt x="846201" y="330708"/>
                  </a:lnTo>
                  <a:lnTo>
                    <a:pt x="838581" y="327533"/>
                  </a:lnTo>
                  <a:lnTo>
                    <a:pt x="829056" y="327533"/>
                  </a:lnTo>
                  <a:lnTo>
                    <a:pt x="819277" y="327533"/>
                  </a:lnTo>
                  <a:lnTo>
                    <a:pt x="811784" y="330454"/>
                  </a:lnTo>
                  <a:lnTo>
                    <a:pt x="806577" y="336550"/>
                  </a:lnTo>
                  <a:lnTo>
                    <a:pt x="801243" y="343027"/>
                  </a:lnTo>
                  <a:lnTo>
                    <a:pt x="798576" y="350647"/>
                  </a:lnTo>
                  <a:lnTo>
                    <a:pt x="798576" y="367538"/>
                  </a:lnTo>
                  <a:lnTo>
                    <a:pt x="829056" y="390906"/>
                  </a:lnTo>
                  <a:lnTo>
                    <a:pt x="838708" y="390906"/>
                  </a:lnTo>
                  <a:lnTo>
                    <a:pt x="846074" y="387858"/>
                  </a:lnTo>
                  <a:lnTo>
                    <a:pt x="851027" y="381762"/>
                  </a:lnTo>
                  <a:lnTo>
                    <a:pt x="856996" y="375031"/>
                  </a:lnTo>
                  <a:lnTo>
                    <a:pt x="860044" y="367538"/>
                  </a:lnTo>
                  <a:lnTo>
                    <a:pt x="860044" y="350647"/>
                  </a:lnTo>
                  <a:close/>
                </a:path>
                <a:path w="2496185" h="407669">
                  <a:moveTo>
                    <a:pt x="1394333" y="198501"/>
                  </a:moveTo>
                  <a:lnTo>
                    <a:pt x="1393063" y="193421"/>
                  </a:lnTo>
                  <a:lnTo>
                    <a:pt x="1391412" y="188849"/>
                  </a:lnTo>
                  <a:lnTo>
                    <a:pt x="1388364" y="185674"/>
                  </a:lnTo>
                  <a:lnTo>
                    <a:pt x="1384046" y="184023"/>
                  </a:lnTo>
                  <a:lnTo>
                    <a:pt x="1361376" y="174383"/>
                  </a:lnTo>
                  <a:lnTo>
                    <a:pt x="1324610" y="154901"/>
                  </a:lnTo>
                  <a:lnTo>
                    <a:pt x="1295171" y="123469"/>
                  </a:lnTo>
                  <a:lnTo>
                    <a:pt x="1292288" y="117602"/>
                  </a:lnTo>
                  <a:lnTo>
                    <a:pt x="1284211" y="101219"/>
                  </a:lnTo>
                  <a:lnTo>
                    <a:pt x="1277645" y="78371"/>
                  </a:lnTo>
                  <a:lnTo>
                    <a:pt x="1275549" y="55880"/>
                  </a:lnTo>
                  <a:lnTo>
                    <a:pt x="1275461" y="44958"/>
                  </a:lnTo>
                  <a:lnTo>
                    <a:pt x="1375410" y="44958"/>
                  </a:lnTo>
                  <a:lnTo>
                    <a:pt x="1381125" y="39243"/>
                  </a:lnTo>
                  <a:lnTo>
                    <a:pt x="1381125" y="16764"/>
                  </a:lnTo>
                  <a:lnTo>
                    <a:pt x="1375410" y="11176"/>
                  </a:lnTo>
                  <a:lnTo>
                    <a:pt x="1136523" y="11176"/>
                  </a:lnTo>
                  <a:lnTo>
                    <a:pt x="1130427" y="16637"/>
                  </a:lnTo>
                  <a:lnTo>
                    <a:pt x="1130427" y="27686"/>
                  </a:lnTo>
                  <a:lnTo>
                    <a:pt x="1130173" y="39243"/>
                  </a:lnTo>
                  <a:lnTo>
                    <a:pt x="1136015" y="44958"/>
                  </a:lnTo>
                  <a:lnTo>
                    <a:pt x="1237234" y="44958"/>
                  </a:lnTo>
                  <a:lnTo>
                    <a:pt x="1237234" y="55880"/>
                  </a:lnTo>
                  <a:lnTo>
                    <a:pt x="1229334" y="100355"/>
                  </a:lnTo>
                  <a:lnTo>
                    <a:pt x="1205738" y="138049"/>
                  </a:lnTo>
                  <a:lnTo>
                    <a:pt x="1173213" y="164719"/>
                  </a:lnTo>
                  <a:lnTo>
                    <a:pt x="1128522" y="187579"/>
                  </a:lnTo>
                  <a:lnTo>
                    <a:pt x="1123823" y="189357"/>
                  </a:lnTo>
                  <a:lnTo>
                    <a:pt x="1120648" y="192786"/>
                  </a:lnTo>
                  <a:lnTo>
                    <a:pt x="1118870" y="197612"/>
                  </a:lnTo>
                  <a:lnTo>
                    <a:pt x="1117727" y="202184"/>
                  </a:lnTo>
                  <a:lnTo>
                    <a:pt x="1118235" y="206629"/>
                  </a:lnTo>
                  <a:lnTo>
                    <a:pt x="1139571" y="222250"/>
                  </a:lnTo>
                  <a:lnTo>
                    <a:pt x="1145032" y="220853"/>
                  </a:lnTo>
                  <a:lnTo>
                    <a:pt x="1185735" y="200964"/>
                  </a:lnTo>
                  <a:lnTo>
                    <a:pt x="1219581" y="175641"/>
                  </a:lnTo>
                  <a:lnTo>
                    <a:pt x="1251038" y="132321"/>
                  </a:lnTo>
                  <a:lnTo>
                    <a:pt x="1255522" y="117602"/>
                  </a:lnTo>
                  <a:lnTo>
                    <a:pt x="1259446" y="130784"/>
                  </a:lnTo>
                  <a:lnTo>
                    <a:pt x="1293495" y="172974"/>
                  </a:lnTo>
                  <a:lnTo>
                    <a:pt x="1326540" y="197078"/>
                  </a:lnTo>
                  <a:lnTo>
                    <a:pt x="1363980" y="216408"/>
                  </a:lnTo>
                  <a:lnTo>
                    <a:pt x="1375029" y="218948"/>
                  </a:lnTo>
                  <a:lnTo>
                    <a:pt x="1380363" y="217551"/>
                  </a:lnTo>
                  <a:lnTo>
                    <a:pt x="1385570" y="215773"/>
                  </a:lnTo>
                  <a:lnTo>
                    <a:pt x="1389507" y="212471"/>
                  </a:lnTo>
                  <a:lnTo>
                    <a:pt x="1392047" y="207772"/>
                  </a:lnTo>
                  <a:lnTo>
                    <a:pt x="1393952" y="203200"/>
                  </a:lnTo>
                  <a:lnTo>
                    <a:pt x="1394333" y="198501"/>
                  </a:lnTo>
                  <a:close/>
                </a:path>
                <a:path w="2496185" h="407669">
                  <a:moveTo>
                    <a:pt x="1470279" y="12700"/>
                  </a:moveTo>
                  <a:lnTo>
                    <a:pt x="1467993" y="8001"/>
                  </a:lnTo>
                  <a:lnTo>
                    <a:pt x="1463421" y="4318"/>
                  </a:lnTo>
                  <a:lnTo>
                    <a:pt x="1460119" y="1524"/>
                  </a:lnTo>
                  <a:lnTo>
                    <a:pt x="1455928" y="0"/>
                  </a:lnTo>
                  <a:lnTo>
                    <a:pt x="1445260" y="0"/>
                  </a:lnTo>
                  <a:lnTo>
                    <a:pt x="1440561" y="1905"/>
                  </a:lnTo>
                  <a:lnTo>
                    <a:pt x="1436751" y="5715"/>
                  </a:lnTo>
                  <a:lnTo>
                    <a:pt x="1433322" y="8763"/>
                  </a:lnTo>
                  <a:lnTo>
                    <a:pt x="1431671" y="13208"/>
                  </a:lnTo>
                  <a:lnTo>
                    <a:pt x="1431671" y="96266"/>
                  </a:lnTo>
                  <a:lnTo>
                    <a:pt x="1349629" y="96266"/>
                  </a:lnTo>
                  <a:lnTo>
                    <a:pt x="1345057" y="97917"/>
                  </a:lnTo>
                  <a:lnTo>
                    <a:pt x="1341729" y="101244"/>
                  </a:lnTo>
                  <a:lnTo>
                    <a:pt x="1338834" y="104648"/>
                  </a:lnTo>
                  <a:lnTo>
                    <a:pt x="1337310" y="108712"/>
                  </a:lnTo>
                  <a:lnTo>
                    <a:pt x="1337310" y="113538"/>
                  </a:lnTo>
                  <a:lnTo>
                    <a:pt x="1351788" y="130175"/>
                  </a:lnTo>
                  <a:lnTo>
                    <a:pt x="1431671" y="130175"/>
                  </a:lnTo>
                  <a:lnTo>
                    <a:pt x="1431671" y="241046"/>
                  </a:lnTo>
                  <a:lnTo>
                    <a:pt x="1433576" y="245999"/>
                  </a:lnTo>
                  <a:lnTo>
                    <a:pt x="1437259" y="249809"/>
                  </a:lnTo>
                  <a:lnTo>
                    <a:pt x="1440688" y="253238"/>
                  </a:lnTo>
                  <a:lnTo>
                    <a:pt x="1445260" y="254889"/>
                  </a:lnTo>
                  <a:lnTo>
                    <a:pt x="1456182" y="254889"/>
                  </a:lnTo>
                  <a:lnTo>
                    <a:pt x="1460754" y="252984"/>
                  </a:lnTo>
                  <a:lnTo>
                    <a:pt x="1464818" y="249047"/>
                  </a:lnTo>
                  <a:lnTo>
                    <a:pt x="1468501" y="245745"/>
                  </a:lnTo>
                  <a:lnTo>
                    <a:pt x="1470279" y="241046"/>
                  </a:lnTo>
                  <a:lnTo>
                    <a:pt x="1470279" y="12700"/>
                  </a:lnTo>
                  <a:close/>
                </a:path>
                <a:path w="2496185" h="407669">
                  <a:moveTo>
                    <a:pt x="1473708" y="330835"/>
                  </a:moveTo>
                  <a:lnTo>
                    <a:pt x="1471041" y="313982"/>
                  </a:lnTo>
                  <a:lnTo>
                    <a:pt x="1463141" y="298958"/>
                  </a:lnTo>
                  <a:lnTo>
                    <a:pt x="1451635" y="287401"/>
                  </a:lnTo>
                  <a:lnTo>
                    <a:pt x="1449971" y="285724"/>
                  </a:lnTo>
                  <a:lnTo>
                    <a:pt x="1435989" y="277075"/>
                  </a:lnTo>
                  <a:lnTo>
                    <a:pt x="1435989" y="330835"/>
                  </a:lnTo>
                  <a:lnTo>
                    <a:pt x="1434084" y="339534"/>
                  </a:lnTo>
                  <a:lnTo>
                    <a:pt x="1388745" y="366420"/>
                  </a:lnTo>
                  <a:lnTo>
                    <a:pt x="1341882" y="372618"/>
                  </a:lnTo>
                  <a:lnTo>
                    <a:pt x="1312164" y="373380"/>
                  </a:lnTo>
                  <a:lnTo>
                    <a:pt x="1282153" y="372554"/>
                  </a:lnTo>
                  <a:lnTo>
                    <a:pt x="1234046" y="365887"/>
                  </a:lnTo>
                  <a:lnTo>
                    <a:pt x="1195603" y="347306"/>
                  </a:lnTo>
                  <a:lnTo>
                    <a:pt x="1188847" y="330835"/>
                  </a:lnTo>
                  <a:lnTo>
                    <a:pt x="1190409" y="321741"/>
                  </a:lnTo>
                  <a:lnTo>
                    <a:pt x="1232992" y="294805"/>
                  </a:lnTo>
                  <a:lnTo>
                    <a:pt x="1282090" y="288226"/>
                  </a:lnTo>
                  <a:lnTo>
                    <a:pt x="1312164" y="287401"/>
                  </a:lnTo>
                  <a:lnTo>
                    <a:pt x="1341831" y="288150"/>
                  </a:lnTo>
                  <a:lnTo>
                    <a:pt x="1388833" y="294157"/>
                  </a:lnTo>
                  <a:lnTo>
                    <a:pt x="1428534" y="313537"/>
                  </a:lnTo>
                  <a:lnTo>
                    <a:pt x="1435989" y="330835"/>
                  </a:lnTo>
                  <a:lnTo>
                    <a:pt x="1435989" y="277075"/>
                  </a:lnTo>
                  <a:lnTo>
                    <a:pt x="1381569" y="258318"/>
                  </a:lnTo>
                  <a:lnTo>
                    <a:pt x="1312164" y="252984"/>
                  </a:lnTo>
                  <a:lnTo>
                    <a:pt x="1274940" y="254368"/>
                  </a:lnTo>
                  <a:lnTo>
                    <a:pt x="1214247" y="265366"/>
                  </a:lnTo>
                  <a:lnTo>
                    <a:pt x="1173416" y="286029"/>
                  </a:lnTo>
                  <a:lnTo>
                    <a:pt x="1151128" y="330835"/>
                  </a:lnTo>
                  <a:lnTo>
                    <a:pt x="1153604" y="347103"/>
                  </a:lnTo>
                  <a:lnTo>
                    <a:pt x="1190752" y="385445"/>
                  </a:lnTo>
                  <a:lnTo>
                    <a:pt x="1242263" y="401853"/>
                  </a:lnTo>
                  <a:lnTo>
                    <a:pt x="1312164" y="407289"/>
                  </a:lnTo>
                  <a:lnTo>
                    <a:pt x="1349324" y="405955"/>
                  </a:lnTo>
                  <a:lnTo>
                    <a:pt x="1408950" y="395287"/>
                  </a:lnTo>
                  <a:lnTo>
                    <a:pt x="1449908" y="374662"/>
                  </a:lnTo>
                  <a:lnTo>
                    <a:pt x="1471066" y="347103"/>
                  </a:lnTo>
                  <a:lnTo>
                    <a:pt x="1473708" y="330835"/>
                  </a:lnTo>
                  <a:close/>
                </a:path>
                <a:path w="2496185" h="407669">
                  <a:moveTo>
                    <a:pt x="2003425" y="210693"/>
                  </a:moveTo>
                  <a:lnTo>
                    <a:pt x="2001647" y="206629"/>
                  </a:lnTo>
                  <a:lnTo>
                    <a:pt x="1998091" y="203073"/>
                  </a:lnTo>
                  <a:lnTo>
                    <a:pt x="1994408" y="199898"/>
                  </a:lnTo>
                  <a:lnTo>
                    <a:pt x="1989709" y="198374"/>
                  </a:lnTo>
                  <a:lnTo>
                    <a:pt x="1949069" y="198374"/>
                  </a:lnTo>
                  <a:lnTo>
                    <a:pt x="1953209" y="188429"/>
                  </a:lnTo>
                  <a:lnTo>
                    <a:pt x="1963242" y="143814"/>
                  </a:lnTo>
                  <a:lnTo>
                    <a:pt x="1965325" y="61087"/>
                  </a:lnTo>
                  <a:lnTo>
                    <a:pt x="1964283" y="50165"/>
                  </a:lnTo>
                  <a:lnTo>
                    <a:pt x="1940826" y="19646"/>
                  </a:lnTo>
                  <a:lnTo>
                    <a:pt x="1907794" y="12573"/>
                  </a:lnTo>
                  <a:lnTo>
                    <a:pt x="1634998" y="12573"/>
                  </a:lnTo>
                  <a:lnTo>
                    <a:pt x="1629156" y="18161"/>
                  </a:lnTo>
                  <a:lnTo>
                    <a:pt x="1629156" y="40767"/>
                  </a:lnTo>
                  <a:lnTo>
                    <a:pt x="1634998" y="46482"/>
                  </a:lnTo>
                  <a:lnTo>
                    <a:pt x="1913763" y="46482"/>
                  </a:lnTo>
                  <a:lnTo>
                    <a:pt x="1917954" y="47752"/>
                  </a:lnTo>
                  <a:lnTo>
                    <a:pt x="1920659" y="50203"/>
                  </a:lnTo>
                  <a:lnTo>
                    <a:pt x="1924558" y="53594"/>
                  </a:lnTo>
                  <a:lnTo>
                    <a:pt x="1926590" y="57912"/>
                  </a:lnTo>
                  <a:lnTo>
                    <a:pt x="1926590" y="110871"/>
                  </a:lnTo>
                  <a:lnTo>
                    <a:pt x="1926183" y="127469"/>
                  </a:lnTo>
                  <a:lnTo>
                    <a:pt x="1920113" y="169418"/>
                  </a:lnTo>
                  <a:lnTo>
                    <a:pt x="1909813" y="198374"/>
                  </a:lnTo>
                  <a:lnTo>
                    <a:pt x="1906181" y="198374"/>
                  </a:lnTo>
                  <a:lnTo>
                    <a:pt x="1906181" y="206667"/>
                  </a:lnTo>
                  <a:lnTo>
                    <a:pt x="1906104" y="206857"/>
                  </a:lnTo>
                  <a:lnTo>
                    <a:pt x="1899539" y="220091"/>
                  </a:lnTo>
                  <a:lnTo>
                    <a:pt x="1906181" y="206667"/>
                  </a:lnTo>
                  <a:lnTo>
                    <a:pt x="1906181" y="198374"/>
                  </a:lnTo>
                  <a:lnTo>
                    <a:pt x="1603502" y="198374"/>
                  </a:lnTo>
                  <a:lnTo>
                    <a:pt x="1597152" y="203708"/>
                  </a:lnTo>
                  <a:lnTo>
                    <a:pt x="1596771" y="214503"/>
                  </a:lnTo>
                  <a:lnTo>
                    <a:pt x="1596009" y="226314"/>
                  </a:lnTo>
                  <a:lnTo>
                    <a:pt x="1601597" y="232156"/>
                  </a:lnTo>
                  <a:lnTo>
                    <a:pt x="1697736" y="232156"/>
                  </a:lnTo>
                  <a:lnTo>
                    <a:pt x="1697697" y="303276"/>
                  </a:lnTo>
                  <a:lnTo>
                    <a:pt x="1690116" y="344932"/>
                  </a:lnTo>
                  <a:lnTo>
                    <a:pt x="1663319" y="378206"/>
                  </a:lnTo>
                  <a:lnTo>
                    <a:pt x="1660779" y="382905"/>
                  </a:lnTo>
                  <a:lnTo>
                    <a:pt x="1660779" y="393065"/>
                  </a:lnTo>
                  <a:lnTo>
                    <a:pt x="1662684" y="397383"/>
                  </a:lnTo>
                  <a:lnTo>
                    <a:pt x="1666367" y="401193"/>
                  </a:lnTo>
                  <a:lnTo>
                    <a:pt x="1669923" y="404622"/>
                  </a:lnTo>
                  <a:lnTo>
                    <a:pt x="1674114" y="406273"/>
                  </a:lnTo>
                  <a:lnTo>
                    <a:pt x="1679067" y="406273"/>
                  </a:lnTo>
                  <a:lnTo>
                    <a:pt x="1684528" y="406654"/>
                  </a:lnTo>
                  <a:lnTo>
                    <a:pt x="1718894" y="371983"/>
                  </a:lnTo>
                  <a:lnTo>
                    <a:pt x="1733600" y="332536"/>
                  </a:lnTo>
                  <a:lnTo>
                    <a:pt x="1736471" y="303276"/>
                  </a:lnTo>
                  <a:lnTo>
                    <a:pt x="1736471" y="232156"/>
                  </a:lnTo>
                  <a:lnTo>
                    <a:pt x="1877187" y="232156"/>
                  </a:lnTo>
                  <a:lnTo>
                    <a:pt x="1877187" y="393065"/>
                  </a:lnTo>
                  <a:lnTo>
                    <a:pt x="1879219" y="398018"/>
                  </a:lnTo>
                  <a:lnTo>
                    <a:pt x="1883156" y="401828"/>
                  </a:lnTo>
                  <a:lnTo>
                    <a:pt x="1886458" y="404876"/>
                  </a:lnTo>
                  <a:lnTo>
                    <a:pt x="1890776" y="406273"/>
                  </a:lnTo>
                  <a:lnTo>
                    <a:pt x="1901190" y="406273"/>
                  </a:lnTo>
                  <a:lnTo>
                    <a:pt x="1905508" y="404876"/>
                  </a:lnTo>
                  <a:lnTo>
                    <a:pt x="1908810" y="401828"/>
                  </a:lnTo>
                  <a:lnTo>
                    <a:pt x="1913255" y="397891"/>
                  </a:lnTo>
                  <a:lnTo>
                    <a:pt x="1915414" y="393065"/>
                  </a:lnTo>
                  <a:lnTo>
                    <a:pt x="1915414" y="232156"/>
                  </a:lnTo>
                  <a:lnTo>
                    <a:pt x="1990090" y="232156"/>
                  </a:lnTo>
                  <a:lnTo>
                    <a:pt x="1994662" y="230505"/>
                  </a:lnTo>
                  <a:lnTo>
                    <a:pt x="2001647" y="223520"/>
                  </a:lnTo>
                  <a:lnTo>
                    <a:pt x="2003145" y="220091"/>
                  </a:lnTo>
                  <a:lnTo>
                    <a:pt x="2003425" y="219456"/>
                  </a:lnTo>
                  <a:lnTo>
                    <a:pt x="2003425" y="210693"/>
                  </a:lnTo>
                  <a:close/>
                </a:path>
                <a:path w="2496185" h="407669">
                  <a:moveTo>
                    <a:pt x="2317369" y="42037"/>
                  </a:moveTo>
                  <a:lnTo>
                    <a:pt x="2297938" y="13589"/>
                  </a:lnTo>
                  <a:lnTo>
                    <a:pt x="2154682" y="13589"/>
                  </a:lnTo>
                  <a:lnTo>
                    <a:pt x="2148713" y="19177"/>
                  </a:lnTo>
                  <a:lnTo>
                    <a:pt x="2148713" y="41402"/>
                  </a:lnTo>
                  <a:lnTo>
                    <a:pt x="2154682" y="46990"/>
                  </a:lnTo>
                  <a:lnTo>
                    <a:pt x="2311273" y="46990"/>
                  </a:lnTo>
                  <a:lnTo>
                    <a:pt x="2317369" y="42037"/>
                  </a:lnTo>
                  <a:close/>
                </a:path>
                <a:path w="2496185" h="407669">
                  <a:moveTo>
                    <a:pt x="2363978" y="87376"/>
                  </a:moveTo>
                  <a:lnTo>
                    <a:pt x="2349754" y="69723"/>
                  </a:lnTo>
                  <a:lnTo>
                    <a:pt x="2107819" y="69723"/>
                  </a:lnTo>
                  <a:lnTo>
                    <a:pt x="2101723" y="75438"/>
                  </a:lnTo>
                  <a:lnTo>
                    <a:pt x="2101723" y="98298"/>
                  </a:lnTo>
                  <a:lnTo>
                    <a:pt x="2107819" y="104013"/>
                  </a:lnTo>
                  <a:lnTo>
                    <a:pt x="2351786" y="104013"/>
                  </a:lnTo>
                  <a:lnTo>
                    <a:pt x="2356231" y="102108"/>
                  </a:lnTo>
                  <a:lnTo>
                    <a:pt x="2359279" y="98171"/>
                  </a:lnTo>
                  <a:lnTo>
                    <a:pt x="2362454" y="94996"/>
                  </a:lnTo>
                  <a:lnTo>
                    <a:pt x="2363978" y="91440"/>
                  </a:lnTo>
                  <a:lnTo>
                    <a:pt x="2363978" y="87376"/>
                  </a:lnTo>
                  <a:close/>
                </a:path>
                <a:path w="2496185" h="407669">
                  <a:moveTo>
                    <a:pt x="2385669" y="332473"/>
                  </a:moveTo>
                  <a:lnTo>
                    <a:pt x="2385060" y="325628"/>
                  </a:lnTo>
                  <a:lnTo>
                    <a:pt x="2381339" y="319659"/>
                  </a:lnTo>
                  <a:lnTo>
                    <a:pt x="2375916" y="316204"/>
                  </a:lnTo>
                  <a:lnTo>
                    <a:pt x="2368766" y="315277"/>
                  </a:lnTo>
                  <a:lnTo>
                    <a:pt x="2359914" y="316865"/>
                  </a:lnTo>
                  <a:lnTo>
                    <a:pt x="2345626" y="321259"/>
                  </a:lnTo>
                  <a:lnTo>
                    <a:pt x="2330767" y="325285"/>
                  </a:lnTo>
                  <a:lnTo>
                    <a:pt x="2286584" y="334860"/>
                  </a:lnTo>
                  <a:lnTo>
                    <a:pt x="2250821" y="340106"/>
                  </a:lnTo>
                  <a:lnTo>
                    <a:pt x="2250821" y="283972"/>
                  </a:lnTo>
                  <a:lnTo>
                    <a:pt x="2250821" y="282854"/>
                  </a:lnTo>
                  <a:lnTo>
                    <a:pt x="2257425" y="282435"/>
                  </a:lnTo>
                  <a:lnTo>
                    <a:pt x="2279142" y="277787"/>
                  </a:lnTo>
                  <a:lnTo>
                    <a:pt x="2298192" y="270052"/>
                  </a:lnTo>
                  <a:lnTo>
                    <a:pt x="2311501" y="261239"/>
                  </a:lnTo>
                  <a:lnTo>
                    <a:pt x="2314575" y="259207"/>
                  </a:lnTo>
                  <a:lnTo>
                    <a:pt x="2323833" y="250063"/>
                  </a:lnTo>
                  <a:lnTo>
                    <a:pt x="2327071" y="246875"/>
                  </a:lnTo>
                  <a:lnTo>
                    <a:pt x="2336000" y="233451"/>
                  </a:lnTo>
                  <a:lnTo>
                    <a:pt x="2341359" y="218909"/>
                  </a:lnTo>
                  <a:lnTo>
                    <a:pt x="2343150" y="203200"/>
                  </a:lnTo>
                  <a:lnTo>
                    <a:pt x="2341308" y="187731"/>
                  </a:lnTo>
                  <a:lnTo>
                    <a:pt x="2313940" y="147701"/>
                  </a:lnTo>
                  <a:lnTo>
                    <a:pt x="2304415" y="141630"/>
                  </a:lnTo>
                  <a:lnTo>
                    <a:pt x="2304415" y="203200"/>
                  </a:lnTo>
                  <a:lnTo>
                    <a:pt x="2303373" y="212356"/>
                  </a:lnTo>
                  <a:lnTo>
                    <a:pt x="2277224" y="241604"/>
                  </a:lnTo>
                  <a:lnTo>
                    <a:pt x="2233041" y="250063"/>
                  </a:lnTo>
                  <a:lnTo>
                    <a:pt x="2215985" y="249072"/>
                  </a:lnTo>
                  <a:lnTo>
                    <a:pt x="2176018" y="234188"/>
                  </a:lnTo>
                  <a:lnTo>
                    <a:pt x="2160778" y="203200"/>
                  </a:lnTo>
                  <a:lnTo>
                    <a:pt x="2161933" y="194017"/>
                  </a:lnTo>
                  <a:lnTo>
                    <a:pt x="2189264" y="163525"/>
                  </a:lnTo>
                  <a:lnTo>
                    <a:pt x="2233041" y="157734"/>
                  </a:lnTo>
                  <a:lnTo>
                    <a:pt x="2249678" y="158661"/>
                  </a:lnTo>
                  <a:lnTo>
                    <a:pt x="2287905" y="172466"/>
                  </a:lnTo>
                  <a:lnTo>
                    <a:pt x="2304415" y="203200"/>
                  </a:lnTo>
                  <a:lnTo>
                    <a:pt x="2304415" y="141630"/>
                  </a:lnTo>
                  <a:lnTo>
                    <a:pt x="2297595" y="137274"/>
                  </a:lnTo>
                  <a:lnTo>
                    <a:pt x="2278672" y="129819"/>
                  </a:lnTo>
                  <a:lnTo>
                    <a:pt x="2257158" y="125323"/>
                  </a:lnTo>
                  <a:lnTo>
                    <a:pt x="2233041" y="123825"/>
                  </a:lnTo>
                  <a:lnTo>
                    <a:pt x="2208441" y="125323"/>
                  </a:lnTo>
                  <a:lnTo>
                    <a:pt x="2167204" y="137274"/>
                  </a:lnTo>
                  <a:lnTo>
                    <a:pt x="2129180" y="172986"/>
                  </a:lnTo>
                  <a:lnTo>
                    <a:pt x="2122043" y="203200"/>
                  </a:lnTo>
                  <a:lnTo>
                    <a:pt x="2123770" y="219138"/>
                  </a:lnTo>
                  <a:lnTo>
                    <a:pt x="2149856" y="259207"/>
                  </a:lnTo>
                  <a:lnTo>
                    <a:pt x="2186063" y="277787"/>
                  </a:lnTo>
                  <a:lnTo>
                    <a:pt x="2212594" y="282702"/>
                  </a:lnTo>
                  <a:lnTo>
                    <a:pt x="2212594" y="342265"/>
                  </a:lnTo>
                  <a:lnTo>
                    <a:pt x="2148840" y="344043"/>
                  </a:lnTo>
                  <a:lnTo>
                    <a:pt x="2098675" y="344424"/>
                  </a:lnTo>
                  <a:lnTo>
                    <a:pt x="2093087" y="344424"/>
                  </a:lnTo>
                  <a:lnTo>
                    <a:pt x="2088261" y="345948"/>
                  </a:lnTo>
                  <a:lnTo>
                    <a:pt x="2084197" y="349123"/>
                  </a:lnTo>
                  <a:lnTo>
                    <a:pt x="2081149" y="352679"/>
                  </a:lnTo>
                  <a:lnTo>
                    <a:pt x="2079498" y="356743"/>
                  </a:lnTo>
                  <a:lnTo>
                    <a:pt x="2079498" y="365760"/>
                  </a:lnTo>
                  <a:lnTo>
                    <a:pt x="2081530" y="369824"/>
                  </a:lnTo>
                  <a:lnTo>
                    <a:pt x="2085340" y="373253"/>
                  </a:lnTo>
                  <a:lnTo>
                    <a:pt x="2089150" y="376555"/>
                  </a:lnTo>
                  <a:lnTo>
                    <a:pt x="2094357" y="378333"/>
                  </a:lnTo>
                  <a:lnTo>
                    <a:pt x="2100961" y="378333"/>
                  </a:lnTo>
                  <a:lnTo>
                    <a:pt x="2145080" y="377939"/>
                  </a:lnTo>
                  <a:lnTo>
                    <a:pt x="2184857" y="376732"/>
                  </a:lnTo>
                  <a:lnTo>
                    <a:pt x="2251329" y="371983"/>
                  </a:lnTo>
                  <a:lnTo>
                    <a:pt x="2317788" y="362140"/>
                  </a:lnTo>
                  <a:lnTo>
                    <a:pt x="2374265" y="346964"/>
                  </a:lnTo>
                  <a:lnTo>
                    <a:pt x="2382659" y="340106"/>
                  </a:lnTo>
                  <a:lnTo>
                    <a:pt x="2384082" y="338302"/>
                  </a:lnTo>
                  <a:lnTo>
                    <a:pt x="2385669" y="332473"/>
                  </a:lnTo>
                  <a:close/>
                </a:path>
                <a:path w="2496185" h="407669">
                  <a:moveTo>
                    <a:pt x="2496058" y="206629"/>
                  </a:moveTo>
                  <a:lnTo>
                    <a:pt x="2495550" y="201930"/>
                  </a:lnTo>
                  <a:lnTo>
                    <a:pt x="2493645" y="197993"/>
                  </a:lnTo>
                  <a:lnTo>
                    <a:pt x="2487295" y="191643"/>
                  </a:lnTo>
                  <a:lnTo>
                    <a:pt x="2482850" y="190119"/>
                  </a:lnTo>
                  <a:lnTo>
                    <a:pt x="2431161" y="190119"/>
                  </a:lnTo>
                  <a:lnTo>
                    <a:pt x="2431161" y="12065"/>
                  </a:lnTo>
                  <a:lnTo>
                    <a:pt x="2429129" y="7747"/>
                  </a:lnTo>
                  <a:lnTo>
                    <a:pt x="2424811" y="4826"/>
                  </a:lnTo>
                  <a:lnTo>
                    <a:pt x="2421255" y="1651"/>
                  </a:lnTo>
                  <a:lnTo>
                    <a:pt x="2416810" y="0"/>
                  </a:lnTo>
                  <a:lnTo>
                    <a:pt x="2406523" y="0"/>
                  </a:lnTo>
                  <a:lnTo>
                    <a:pt x="2402332" y="1524"/>
                  </a:lnTo>
                  <a:lnTo>
                    <a:pt x="2398776" y="4572"/>
                  </a:lnTo>
                  <a:lnTo>
                    <a:pt x="2394966" y="8128"/>
                  </a:lnTo>
                  <a:lnTo>
                    <a:pt x="2392934" y="12573"/>
                  </a:lnTo>
                  <a:lnTo>
                    <a:pt x="2392984" y="393319"/>
                  </a:lnTo>
                  <a:lnTo>
                    <a:pt x="2394712" y="397637"/>
                  </a:lnTo>
                  <a:lnTo>
                    <a:pt x="2398141" y="400685"/>
                  </a:lnTo>
                  <a:lnTo>
                    <a:pt x="2401951" y="404495"/>
                  </a:lnTo>
                  <a:lnTo>
                    <a:pt x="2406396" y="406273"/>
                  </a:lnTo>
                  <a:lnTo>
                    <a:pt x="2416937" y="406273"/>
                  </a:lnTo>
                  <a:lnTo>
                    <a:pt x="2421382" y="404622"/>
                  </a:lnTo>
                  <a:lnTo>
                    <a:pt x="2424938" y="401066"/>
                  </a:lnTo>
                  <a:lnTo>
                    <a:pt x="2429129" y="397764"/>
                  </a:lnTo>
                  <a:lnTo>
                    <a:pt x="2431161" y="393319"/>
                  </a:lnTo>
                  <a:lnTo>
                    <a:pt x="2431161" y="223012"/>
                  </a:lnTo>
                  <a:lnTo>
                    <a:pt x="2485009" y="223012"/>
                  </a:lnTo>
                  <a:lnTo>
                    <a:pt x="2488819" y="221361"/>
                  </a:lnTo>
                  <a:lnTo>
                    <a:pt x="2491359" y="218186"/>
                  </a:lnTo>
                  <a:lnTo>
                    <a:pt x="2494407" y="214630"/>
                  </a:lnTo>
                  <a:lnTo>
                    <a:pt x="2496058" y="210820"/>
                  </a:lnTo>
                  <a:lnTo>
                    <a:pt x="2496058" y="20662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83458" y="2563190"/>
            <a:ext cx="257810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10" dirty="0"/>
              <a:t>8장.</a:t>
            </a:r>
            <a:r>
              <a:rPr sz="3900" spc="-125" dirty="0"/>
              <a:t> </a:t>
            </a:r>
            <a:r>
              <a:rPr sz="3900" spc="5" dirty="0"/>
              <a:t>정규화</a:t>
            </a:r>
            <a:endParaRPr sz="3900"/>
          </a:p>
        </p:txBody>
      </p:sp>
      <p:grpSp>
        <p:nvGrpSpPr>
          <p:cNvPr id="9" name="object 9"/>
          <p:cNvGrpSpPr/>
          <p:nvPr/>
        </p:nvGrpSpPr>
        <p:grpSpPr>
          <a:xfrm>
            <a:off x="2357627" y="4262628"/>
            <a:ext cx="4657725" cy="2067560"/>
            <a:chOff x="2357627" y="4262628"/>
            <a:chExt cx="4657725" cy="2067560"/>
          </a:xfrm>
        </p:grpSpPr>
        <p:sp>
          <p:nvSpPr>
            <p:cNvPr id="10" name="object 10"/>
            <p:cNvSpPr/>
            <p:nvPr/>
          </p:nvSpPr>
          <p:spPr>
            <a:xfrm>
              <a:off x="2433828" y="4338320"/>
              <a:ext cx="4581525" cy="1991360"/>
            </a:xfrm>
            <a:custGeom>
              <a:avLst/>
              <a:gdLst/>
              <a:ahLst/>
              <a:cxnLst/>
              <a:rect l="l" t="t" r="r" b="b"/>
              <a:pathLst>
                <a:path w="4581525" h="1991360">
                  <a:moveTo>
                    <a:pt x="4581144" y="2540"/>
                  </a:moveTo>
                  <a:lnTo>
                    <a:pt x="4579874" y="2540"/>
                  </a:lnTo>
                  <a:lnTo>
                    <a:pt x="4579874" y="0"/>
                  </a:lnTo>
                  <a:lnTo>
                    <a:pt x="4500372" y="0"/>
                  </a:lnTo>
                  <a:lnTo>
                    <a:pt x="4500372" y="2540"/>
                  </a:lnTo>
                  <a:lnTo>
                    <a:pt x="4500372" y="5080"/>
                  </a:lnTo>
                  <a:lnTo>
                    <a:pt x="4500372" y="10160"/>
                  </a:lnTo>
                  <a:lnTo>
                    <a:pt x="4500372" y="1910080"/>
                  </a:lnTo>
                  <a:lnTo>
                    <a:pt x="9144" y="1910080"/>
                  </a:lnTo>
                  <a:lnTo>
                    <a:pt x="4572" y="1910080"/>
                  </a:lnTo>
                  <a:lnTo>
                    <a:pt x="0" y="1910080"/>
                  </a:lnTo>
                  <a:lnTo>
                    <a:pt x="0" y="1981200"/>
                  </a:lnTo>
                  <a:lnTo>
                    <a:pt x="0" y="1988820"/>
                  </a:lnTo>
                  <a:lnTo>
                    <a:pt x="1270" y="1988820"/>
                  </a:lnTo>
                  <a:lnTo>
                    <a:pt x="1270" y="1991360"/>
                  </a:lnTo>
                  <a:lnTo>
                    <a:pt x="4579861" y="1991360"/>
                  </a:lnTo>
                  <a:lnTo>
                    <a:pt x="4579861" y="1988820"/>
                  </a:lnTo>
                  <a:lnTo>
                    <a:pt x="4581144" y="1988820"/>
                  </a:lnTo>
                  <a:lnTo>
                    <a:pt x="4581144" y="1981200"/>
                  </a:lnTo>
                  <a:lnTo>
                    <a:pt x="4581144" y="10160"/>
                  </a:lnTo>
                  <a:lnTo>
                    <a:pt x="4581144" y="254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62199" y="4267200"/>
              <a:ext cx="4572000" cy="1981200"/>
            </a:xfrm>
            <a:custGeom>
              <a:avLst/>
              <a:gdLst/>
              <a:ahLst/>
              <a:cxnLst/>
              <a:rect l="l" t="t" r="r" b="b"/>
              <a:pathLst>
                <a:path w="4572000" h="1981200">
                  <a:moveTo>
                    <a:pt x="0" y="1981200"/>
                  </a:moveTo>
                  <a:lnTo>
                    <a:pt x="4572000" y="19812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1981200"/>
                  </a:lnTo>
                  <a:close/>
                </a:path>
              </a:pathLst>
            </a:custGeom>
            <a:ln w="9144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41194" y="4248759"/>
            <a:ext cx="3660775" cy="18548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15" dirty="0">
                <a:latin typeface="굴림"/>
                <a:cs typeface="굴림"/>
              </a:rPr>
              <a:t>정규</a:t>
            </a:r>
            <a:r>
              <a:rPr sz="2000" b="1" spc="40" dirty="0">
                <a:latin typeface="굴림"/>
                <a:cs typeface="굴림"/>
              </a:rPr>
              <a:t>화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개요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15" dirty="0">
                <a:latin typeface="굴림"/>
                <a:cs typeface="굴림"/>
              </a:rPr>
              <a:t>정규</a:t>
            </a:r>
            <a:r>
              <a:rPr sz="2000" b="1" spc="40" dirty="0">
                <a:latin typeface="굴림"/>
                <a:cs typeface="굴림"/>
              </a:rPr>
              <a:t>화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과정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10" dirty="0">
                <a:latin typeface="굴림"/>
                <a:cs typeface="굴림"/>
              </a:rPr>
              <a:t>정규화에서</a:t>
            </a:r>
            <a:r>
              <a:rPr sz="2000" b="1" spc="-10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엔티티의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분리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15" dirty="0">
                <a:latin typeface="굴림"/>
                <a:cs typeface="굴림"/>
              </a:rPr>
              <a:t>정규화가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필요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없는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설계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기법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20" dirty="0">
                <a:latin typeface="굴림"/>
                <a:cs typeface="굴림"/>
              </a:rPr>
              <a:t>정규화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사례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:</a:t>
            </a:r>
            <a:r>
              <a:rPr sz="2000" b="1" spc="-2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도서관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관리</a:t>
            </a:r>
            <a:endParaRPr sz="20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223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8.2</a:t>
            </a:r>
            <a:r>
              <a:rPr spc="-95" dirty="0"/>
              <a:t> </a:t>
            </a:r>
            <a:r>
              <a:rPr spc="15" dirty="0"/>
              <a:t>정규화과정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15970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제1</a:t>
            </a:r>
            <a:r>
              <a:rPr sz="2000" b="1" spc="-13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정규화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57488" y="2536888"/>
            <a:ext cx="1733550" cy="3111500"/>
            <a:chOff x="2257488" y="2536888"/>
            <a:chExt cx="1733550" cy="3111500"/>
          </a:xfrm>
        </p:grpSpPr>
        <p:sp>
          <p:nvSpPr>
            <p:cNvPr id="5" name="object 5"/>
            <p:cNvSpPr/>
            <p:nvPr/>
          </p:nvSpPr>
          <p:spPr>
            <a:xfrm>
              <a:off x="2271776" y="2900680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8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71776" y="3821303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8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71776" y="2551176"/>
              <a:ext cx="1704975" cy="3082925"/>
            </a:xfrm>
            <a:custGeom>
              <a:avLst/>
              <a:gdLst/>
              <a:ahLst/>
              <a:cxnLst/>
              <a:rect l="l" t="t" r="r" b="b"/>
              <a:pathLst>
                <a:path w="1704975" h="3082925">
                  <a:moveTo>
                    <a:pt x="1690624" y="0"/>
                  </a:moveTo>
                  <a:lnTo>
                    <a:pt x="1690624" y="3082861"/>
                  </a:lnTo>
                </a:path>
                <a:path w="1704975" h="3082925">
                  <a:moveTo>
                    <a:pt x="0" y="14224"/>
                  </a:moveTo>
                  <a:lnTo>
                    <a:pt x="1704848" y="14224"/>
                  </a:lnTo>
                </a:path>
                <a:path w="1704975" h="3082925">
                  <a:moveTo>
                    <a:pt x="0" y="3068574"/>
                  </a:moveTo>
                  <a:lnTo>
                    <a:pt x="1704848" y="30685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71712" y="2565400"/>
          <a:ext cx="1425575" cy="305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6362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판매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115">
                <a:tc>
                  <a:txBody>
                    <a:bodyPr/>
                    <a:lstStyle/>
                    <a:p>
                      <a:pPr marL="244475" indent="-153670">
                        <a:lnSpc>
                          <a:spcPct val="100000"/>
                        </a:lnSpc>
                        <a:spcBef>
                          <a:spcPts val="335"/>
                        </a:spcBef>
                        <a:buSzPct val="93750"/>
                        <a:buFont typeface="Symbol"/>
                        <a:buChar char=""/>
                        <a:tabLst>
                          <a:tab pos="245110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판매일자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244475" indent="-153670">
                        <a:lnSpc>
                          <a:spcPct val="100000"/>
                        </a:lnSpc>
                        <a:spcBef>
                          <a:spcPts val="385"/>
                        </a:spcBef>
                        <a:buSzPct val="93750"/>
                        <a:buFont typeface="Symbol"/>
                        <a:buChar char=""/>
                        <a:tabLst>
                          <a:tab pos="245110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판매부서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244475" indent="-153670">
                        <a:lnSpc>
                          <a:spcPct val="100000"/>
                        </a:lnSpc>
                        <a:spcBef>
                          <a:spcPts val="385"/>
                        </a:spcBef>
                        <a:buSzPct val="93750"/>
                        <a:buFont typeface="Symbol"/>
                        <a:buChar char=""/>
                        <a:tabLst>
                          <a:tab pos="245110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판매번호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8320">
                <a:tc>
                  <a:txBody>
                    <a:bodyPr/>
                    <a:lstStyle/>
                    <a:p>
                      <a:pPr marL="91440" marR="119380">
                        <a:lnSpc>
                          <a:spcPts val="2310"/>
                        </a:lnSpc>
                        <a:spcBef>
                          <a:spcPts val="90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부서명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-15" dirty="0">
                          <a:latin typeface="돋움"/>
                          <a:cs typeface="돋움"/>
                        </a:rPr>
                        <a:t>판매사원</a:t>
                      </a:r>
                      <a:r>
                        <a:rPr sz="1600" b="1" spc="-25" dirty="0">
                          <a:latin typeface="돋움"/>
                          <a:cs typeface="돋움"/>
                        </a:rPr>
                        <a:t>번</a:t>
                      </a:r>
                      <a:r>
                        <a:rPr sz="1600" b="1" dirty="0">
                          <a:latin typeface="돋움"/>
                          <a:cs typeface="돋움"/>
                        </a:rPr>
                        <a:t>호 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사원명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고객번호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고객명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고객주소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3962400" y="2551112"/>
            <a:ext cx="2757805" cy="3082925"/>
            <a:chOff x="3962400" y="2551112"/>
            <a:chExt cx="2757805" cy="3082925"/>
          </a:xfrm>
        </p:grpSpPr>
        <p:sp>
          <p:nvSpPr>
            <p:cNvPr id="10" name="object 10"/>
            <p:cNvSpPr/>
            <p:nvPr/>
          </p:nvSpPr>
          <p:spPr>
            <a:xfrm>
              <a:off x="5014975" y="2900679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8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14975" y="4113911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8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14975" y="2551175"/>
              <a:ext cx="1704975" cy="3082925"/>
            </a:xfrm>
            <a:custGeom>
              <a:avLst/>
              <a:gdLst/>
              <a:ahLst/>
              <a:cxnLst/>
              <a:rect l="l" t="t" r="r" b="b"/>
              <a:pathLst>
                <a:path w="1704975" h="3082925">
                  <a:moveTo>
                    <a:pt x="14224" y="0"/>
                  </a:moveTo>
                  <a:lnTo>
                    <a:pt x="14224" y="3082861"/>
                  </a:lnTo>
                </a:path>
                <a:path w="1704975" h="3082925">
                  <a:moveTo>
                    <a:pt x="1690624" y="0"/>
                  </a:moveTo>
                  <a:lnTo>
                    <a:pt x="1690624" y="3082861"/>
                  </a:lnTo>
                </a:path>
                <a:path w="1704975" h="3082925">
                  <a:moveTo>
                    <a:pt x="0" y="14224"/>
                  </a:moveTo>
                  <a:lnTo>
                    <a:pt x="1704848" y="14224"/>
                  </a:lnTo>
                </a:path>
                <a:path w="1704975" h="3082925">
                  <a:moveTo>
                    <a:pt x="0" y="3068574"/>
                  </a:moveTo>
                  <a:lnTo>
                    <a:pt x="1704848" y="30685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62400" y="3517391"/>
              <a:ext cx="1066800" cy="228600"/>
            </a:xfrm>
            <a:custGeom>
              <a:avLst/>
              <a:gdLst/>
              <a:ahLst/>
              <a:cxnLst/>
              <a:rect l="l" t="t" r="r" b="b"/>
              <a:pathLst>
                <a:path w="1066800" h="228600">
                  <a:moveTo>
                    <a:pt x="0" y="114300"/>
                  </a:moveTo>
                  <a:lnTo>
                    <a:pt x="1066800" y="114300"/>
                  </a:lnTo>
                </a:path>
                <a:path w="1066800" h="228600">
                  <a:moveTo>
                    <a:pt x="88391" y="0"/>
                  </a:moveTo>
                  <a:lnTo>
                    <a:pt x="88391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76800" y="3479291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14800" y="3517391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3919" y="3526536"/>
              <a:ext cx="181356" cy="19811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155695" y="2504084"/>
            <a:ext cx="3535679" cy="35661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308860">
              <a:lnSpc>
                <a:spcPct val="100000"/>
              </a:lnSpc>
              <a:spcBef>
                <a:spcPts val="819"/>
              </a:spcBef>
            </a:pPr>
            <a:r>
              <a:rPr sz="1600" b="1" spc="10" dirty="0">
                <a:latin typeface="돋움"/>
                <a:cs typeface="돋움"/>
              </a:rPr>
              <a:t>판매내역</a:t>
            </a:r>
            <a:endParaRPr sz="1600">
              <a:latin typeface="돋움"/>
              <a:cs typeface="돋움"/>
            </a:endParaRPr>
          </a:p>
          <a:p>
            <a:pPr marL="2118995" indent="-154305">
              <a:lnSpc>
                <a:spcPct val="100000"/>
              </a:lnSpc>
              <a:spcBef>
                <a:spcPts val="720"/>
              </a:spcBef>
              <a:buSzPct val="93750"/>
              <a:buFont typeface="Symbol"/>
              <a:buChar char=""/>
              <a:tabLst>
                <a:tab pos="2119630" algn="l"/>
              </a:tabLst>
            </a:pPr>
            <a:r>
              <a:rPr sz="1600" b="1" dirty="0">
                <a:latin typeface="돋움"/>
                <a:cs typeface="돋움"/>
              </a:rPr>
              <a:t>판매일자</a:t>
            </a:r>
            <a:r>
              <a:rPr sz="1600" b="1" dirty="0">
                <a:latin typeface="Arial"/>
                <a:cs typeface="Arial"/>
              </a:rPr>
              <a:t>(FK)</a:t>
            </a:r>
            <a:endParaRPr sz="1600">
              <a:latin typeface="Arial"/>
              <a:cs typeface="Arial"/>
            </a:endParaRPr>
          </a:p>
          <a:p>
            <a:pPr marL="2118995" indent="-154305">
              <a:lnSpc>
                <a:spcPct val="100000"/>
              </a:lnSpc>
              <a:spcBef>
                <a:spcPts val="385"/>
              </a:spcBef>
              <a:buSzPct val="93750"/>
              <a:buFont typeface="Symbol"/>
              <a:buChar char=""/>
              <a:tabLst>
                <a:tab pos="2119630" algn="l"/>
              </a:tabLst>
            </a:pPr>
            <a:r>
              <a:rPr sz="1600" b="1" dirty="0">
                <a:latin typeface="돋움"/>
                <a:cs typeface="돋움"/>
              </a:rPr>
              <a:t>판매부서</a:t>
            </a:r>
            <a:r>
              <a:rPr sz="1600" b="1" dirty="0">
                <a:latin typeface="Arial"/>
                <a:cs typeface="Arial"/>
              </a:rPr>
              <a:t>(FK)</a:t>
            </a:r>
            <a:endParaRPr sz="1600">
              <a:latin typeface="Arial"/>
              <a:cs typeface="Arial"/>
            </a:endParaRPr>
          </a:p>
          <a:p>
            <a:pPr marL="2118995" indent="-154305">
              <a:lnSpc>
                <a:spcPct val="100000"/>
              </a:lnSpc>
              <a:spcBef>
                <a:spcPts val="385"/>
              </a:spcBef>
              <a:buSzPct val="93750"/>
              <a:buFont typeface="Symbol"/>
              <a:buChar char=""/>
              <a:tabLst>
                <a:tab pos="2119630" algn="l"/>
              </a:tabLst>
            </a:pPr>
            <a:r>
              <a:rPr sz="1600" b="1" dirty="0">
                <a:latin typeface="돋움"/>
                <a:cs typeface="돋움"/>
              </a:rPr>
              <a:t>판매번호</a:t>
            </a:r>
            <a:r>
              <a:rPr sz="1600" b="1" dirty="0">
                <a:latin typeface="Arial"/>
                <a:cs typeface="Arial"/>
              </a:rPr>
              <a:t>(FK)</a:t>
            </a:r>
            <a:endParaRPr sz="1600">
              <a:latin typeface="Arial"/>
              <a:cs typeface="Arial"/>
            </a:endParaRPr>
          </a:p>
          <a:p>
            <a:pPr marL="2174240" indent="-209550">
              <a:lnSpc>
                <a:spcPct val="100000"/>
              </a:lnSpc>
              <a:spcBef>
                <a:spcPts val="384"/>
              </a:spcBef>
              <a:buClr>
                <a:srgbClr val="000000"/>
              </a:buClr>
              <a:buSzPct val="93750"/>
              <a:buFont typeface="Symbol"/>
              <a:buChar char=""/>
              <a:tabLst>
                <a:tab pos="2174875" algn="l"/>
              </a:tabLst>
            </a:pPr>
            <a:r>
              <a:rPr sz="1600" b="1" spc="10" dirty="0">
                <a:solidFill>
                  <a:srgbClr val="FF0000"/>
                </a:solidFill>
                <a:latin typeface="돋움"/>
                <a:cs typeface="돋움"/>
              </a:rPr>
              <a:t>일련번호</a:t>
            </a:r>
            <a:endParaRPr sz="1600">
              <a:latin typeface="돋움"/>
              <a:cs typeface="돋움"/>
            </a:endParaRPr>
          </a:p>
          <a:p>
            <a:pPr marL="1965325" marR="756920">
              <a:lnSpc>
                <a:spcPct val="120000"/>
              </a:lnSpc>
              <a:spcBef>
                <a:spcPts val="335"/>
              </a:spcBef>
            </a:pPr>
            <a:r>
              <a:rPr sz="1600" b="1" spc="5" dirty="0">
                <a:latin typeface="돋움"/>
                <a:cs typeface="돋움"/>
              </a:rPr>
              <a:t>제품번호  </a:t>
            </a:r>
            <a:r>
              <a:rPr sz="1600" b="1" spc="10" dirty="0">
                <a:latin typeface="돋움"/>
                <a:cs typeface="돋움"/>
              </a:rPr>
              <a:t>제품명 </a:t>
            </a:r>
            <a:r>
              <a:rPr sz="1600" b="1" spc="15" dirty="0">
                <a:latin typeface="돋움"/>
                <a:cs typeface="돋움"/>
              </a:rPr>
              <a:t> </a:t>
            </a:r>
            <a:r>
              <a:rPr sz="1600" b="1" spc="10" dirty="0">
                <a:latin typeface="돋움"/>
                <a:cs typeface="돋움"/>
              </a:rPr>
              <a:t>단가 </a:t>
            </a:r>
            <a:r>
              <a:rPr sz="1600" b="1" spc="15" dirty="0">
                <a:latin typeface="돋움"/>
                <a:cs typeface="돋움"/>
              </a:rPr>
              <a:t> </a:t>
            </a:r>
            <a:r>
              <a:rPr sz="1600" b="1" spc="10" dirty="0">
                <a:latin typeface="돋움"/>
                <a:cs typeface="돋움"/>
              </a:rPr>
              <a:t>수량 </a:t>
            </a:r>
            <a:r>
              <a:rPr sz="1600" b="1" spc="15" dirty="0">
                <a:latin typeface="돋움"/>
                <a:cs typeface="돋움"/>
              </a:rPr>
              <a:t> </a:t>
            </a:r>
            <a:r>
              <a:rPr sz="1600" b="1" spc="10" dirty="0">
                <a:latin typeface="돋움"/>
                <a:cs typeface="돋움"/>
              </a:rPr>
              <a:t>금액</a:t>
            </a:r>
            <a:endParaRPr sz="1600"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6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8.6&gt;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판매</a:t>
            </a:r>
            <a:r>
              <a:rPr sz="1400" b="1" spc="-5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(제</a:t>
            </a:r>
            <a:r>
              <a:rPr sz="1400" b="1" spc="-5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1정규화</a:t>
            </a:r>
            <a:r>
              <a:rPr sz="1400" b="1" spc="-6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이후)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223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8.2</a:t>
            </a:r>
            <a:r>
              <a:rPr spc="-95" dirty="0"/>
              <a:t> </a:t>
            </a:r>
            <a:r>
              <a:rPr spc="15" dirty="0"/>
              <a:t>정규화과정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7418705" cy="9944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0" dirty="0">
                <a:latin typeface="굴림"/>
                <a:cs typeface="굴림"/>
              </a:rPr>
              <a:t>제2정규화</a:t>
            </a:r>
            <a:endParaRPr sz="2000">
              <a:latin typeface="굴림"/>
              <a:cs typeface="굴림"/>
            </a:endParaRPr>
          </a:p>
          <a:p>
            <a:pPr marL="756285" marR="5080" indent="-28702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5" dirty="0">
                <a:latin typeface="굴림"/>
                <a:cs typeface="굴림"/>
              </a:rPr>
              <a:t>주식별자가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아닌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속성들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중에서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주식별자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전체가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아닌</a:t>
            </a:r>
            <a:r>
              <a:rPr sz="1800" b="1" spc="-70" dirty="0">
                <a:solidFill>
                  <a:srgbClr val="FF3300"/>
                </a:solidFill>
                <a:latin typeface="굴림"/>
                <a:cs typeface="굴림"/>
              </a:rPr>
              <a:t> </a:t>
            </a:r>
            <a:r>
              <a:rPr sz="1800" b="1" u="sng" spc="2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굴림"/>
                <a:cs typeface="굴림"/>
              </a:rPr>
              <a:t>일부</a:t>
            </a:r>
            <a:r>
              <a:rPr sz="1800" b="1" u="sng" spc="-6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굴림"/>
                <a:cs typeface="굴림"/>
              </a:rPr>
              <a:t> </a:t>
            </a:r>
            <a:r>
              <a:rPr sz="1800" b="1" u="sng" spc="5" dirty="0">
                <a:uFill>
                  <a:solidFill>
                    <a:srgbClr val="FF3300"/>
                  </a:solidFill>
                </a:uFill>
                <a:latin typeface="굴림"/>
                <a:cs typeface="굴림"/>
              </a:rPr>
              <a:t>속성에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u="sng" spc="20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종속된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속성을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찾아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제거하는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과정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8321" y="3839336"/>
            <a:ext cx="8362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굴림"/>
                <a:cs typeface="굴림"/>
              </a:rPr>
              <a:t>판매부서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5428" y="3866515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굴림"/>
                <a:cs typeface="굴림"/>
              </a:rPr>
              <a:t>부서명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8576" y="4218432"/>
            <a:ext cx="914400" cy="304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Times New Roman"/>
                <a:cs typeface="Times New Roman"/>
              </a:rPr>
              <a:t>DH01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0967" y="4218432"/>
            <a:ext cx="914400" cy="304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latin typeface="굴림"/>
                <a:cs typeface="굴림"/>
              </a:rPr>
              <a:t>영업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굴림"/>
                <a:cs typeface="굴림"/>
              </a:rPr>
              <a:t>부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35167" y="4332732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85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85800" h="76200">
                <a:moveTo>
                  <a:pt x="685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85800" y="44450"/>
                </a:lnTo>
                <a:lnTo>
                  <a:pt x="685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08576" y="4675632"/>
            <a:ext cx="914400" cy="304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Times New Roman"/>
                <a:cs typeface="Times New Roman"/>
              </a:rPr>
              <a:t>DH02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20967" y="4675632"/>
            <a:ext cx="914400" cy="304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latin typeface="굴림"/>
                <a:cs typeface="굴림"/>
              </a:rPr>
              <a:t>영업</a:t>
            </a:r>
            <a:r>
              <a:rPr sz="1600" spc="-5" dirty="0">
                <a:latin typeface="Times New Roman"/>
                <a:cs typeface="Times New Roman"/>
              </a:rPr>
              <a:t>2</a:t>
            </a:r>
            <a:r>
              <a:rPr sz="1600" spc="-5" dirty="0">
                <a:latin typeface="굴림"/>
                <a:cs typeface="굴림"/>
              </a:rPr>
              <a:t>부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35167" y="4789932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85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85800" h="76200">
                <a:moveTo>
                  <a:pt x="685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85800" y="44450"/>
                </a:lnTo>
                <a:lnTo>
                  <a:pt x="685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08576" y="5132832"/>
            <a:ext cx="914400" cy="304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latin typeface="Times New Roman"/>
                <a:cs typeface="Times New Roman"/>
              </a:rPr>
              <a:t>DP01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20967" y="5132832"/>
            <a:ext cx="914400" cy="304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latin typeface="굴림"/>
                <a:cs typeface="굴림"/>
              </a:rPr>
              <a:t>구매부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35167" y="5247132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85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85800" h="76200">
                <a:moveTo>
                  <a:pt x="685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85800" y="44450"/>
                </a:lnTo>
                <a:lnTo>
                  <a:pt x="685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93921" y="5708430"/>
            <a:ext cx="4192270" cy="4946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8.7&gt;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부서명은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판매부서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번호에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의해</a:t>
            </a:r>
            <a:r>
              <a:rPr sz="1400" b="1" spc="-5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결정된다</a:t>
            </a:r>
            <a:endParaRPr sz="1400">
              <a:latin typeface="돋움"/>
              <a:cs typeface="돋움"/>
            </a:endParaRPr>
          </a:p>
          <a:p>
            <a:pPr marL="1010285">
              <a:lnSpc>
                <a:spcPct val="100000"/>
              </a:lnSpc>
              <a:spcBef>
                <a:spcPts val="165"/>
              </a:spcBef>
            </a:pPr>
            <a:r>
              <a:rPr sz="1400" b="1" spc="10" dirty="0">
                <a:latin typeface="돋움"/>
                <a:cs typeface="돋움"/>
              </a:rPr>
              <a:t>(부서명이</a:t>
            </a:r>
            <a:r>
              <a:rPr sz="1400" b="1" spc="-8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판매</a:t>
            </a:r>
            <a:r>
              <a:rPr sz="1400" b="1" spc="-6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부서에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종속)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964082" y="3184715"/>
          <a:ext cx="1368425" cy="295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판매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635">
                <a:tc>
                  <a:txBody>
                    <a:bodyPr/>
                    <a:lstStyle/>
                    <a:p>
                      <a:pPr marL="226060" indent="-135255">
                        <a:lnSpc>
                          <a:spcPct val="100000"/>
                        </a:lnSpc>
                        <a:spcBef>
                          <a:spcPts val="345"/>
                        </a:spcBef>
                        <a:buSzPct val="92857"/>
                        <a:buFont typeface="Symbol"/>
                        <a:buChar char=""/>
                        <a:tabLst>
                          <a:tab pos="226695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판매일자</a:t>
                      </a:r>
                      <a:endParaRPr sz="1400">
                        <a:latin typeface="돋움"/>
                        <a:cs typeface="돋움"/>
                      </a:endParaRPr>
                    </a:p>
                    <a:p>
                      <a:pPr marL="226060" indent="-135255">
                        <a:lnSpc>
                          <a:spcPct val="100000"/>
                        </a:lnSpc>
                        <a:spcBef>
                          <a:spcPts val="340"/>
                        </a:spcBef>
                        <a:buSzPct val="92857"/>
                        <a:buFont typeface="Symbol"/>
                        <a:buChar char=""/>
                        <a:tabLst>
                          <a:tab pos="226695" algn="l"/>
                        </a:tabLst>
                      </a:pPr>
                      <a:r>
                        <a:rPr sz="1400" b="1" spc="15" dirty="0">
                          <a:solidFill>
                            <a:srgbClr val="FF0000"/>
                          </a:solidFill>
                          <a:latin typeface="돋움"/>
                          <a:cs typeface="돋움"/>
                        </a:rPr>
                        <a:t>판매부서</a:t>
                      </a:r>
                      <a:endParaRPr sz="1400">
                        <a:latin typeface="돋움"/>
                        <a:cs typeface="돋움"/>
                      </a:endParaRPr>
                    </a:p>
                    <a:p>
                      <a:pPr marL="226060" indent="-135255">
                        <a:lnSpc>
                          <a:spcPct val="100000"/>
                        </a:lnSpc>
                        <a:spcBef>
                          <a:spcPts val="335"/>
                        </a:spcBef>
                        <a:buSzPct val="92857"/>
                        <a:buFont typeface="Symbol"/>
                        <a:buChar char=""/>
                        <a:tabLst>
                          <a:tab pos="226695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판매번호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995">
                <a:tc>
                  <a:txBody>
                    <a:bodyPr/>
                    <a:lstStyle/>
                    <a:p>
                      <a:pPr marL="91440" marR="212725">
                        <a:lnSpc>
                          <a:spcPct val="120000"/>
                        </a:lnSpc>
                        <a:spcBef>
                          <a:spcPts val="10"/>
                        </a:spcBef>
                      </a:pPr>
                      <a:r>
                        <a:rPr sz="1400" b="1" spc="15" dirty="0">
                          <a:solidFill>
                            <a:srgbClr val="FF0000"/>
                          </a:solidFill>
                          <a:latin typeface="돋움"/>
                          <a:cs typeface="돋움"/>
                        </a:rPr>
                        <a:t>부서명 </a:t>
                      </a:r>
                      <a:r>
                        <a:rPr sz="1400" b="1" spc="20" dirty="0">
                          <a:solidFill>
                            <a:srgbClr val="FF0000"/>
                          </a:solidFill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-15" dirty="0">
                          <a:latin typeface="돋움"/>
                          <a:cs typeface="돋움"/>
                        </a:rPr>
                        <a:t>판매</a:t>
                      </a:r>
                      <a:r>
                        <a:rPr sz="1400" b="1" spc="-25" dirty="0">
                          <a:latin typeface="돋움"/>
                          <a:cs typeface="돋움"/>
                        </a:rPr>
                        <a:t>사</a:t>
                      </a:r>
                      <a:r>
                        <a:rPr sz="1400" b="1" spc="-40" dirty="0">
                          <a:latin typeface="돋움"/>
                          <a:cs typeface="돋움"/>
                        </a:rPr>
                        <a:t>원</a:t>
                      </a:r>
                      <a:r>
                        <a:rPr sz="1400" b="1" spc="-25" dirty="0">
                          <a:latin typeface="돋움"/>
                          <a:cs typeface="돋움"/>
                        </a:rPr>
                        <a:t>번</a:t>
                      </a:r>
                      <a:r>
                        <a:rPr sz="1400" b="1" dirty="0">
                          <a:latin typeface="돋움"/>
                          <a:cs typeface="돋움"/>
                        </a:rPr>
                        <a:t>호  </a:t>
                      </a:r>
                      <a:r>
                        <a:rPr sz="1400" b="1" spc="15" dirty="0">
                          <a:latin typeface="돋움"/>
                          <a:cs typeface="돋움"/>
                        </a:rPr>
                        <a:t>사원명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15" dirty="0">
                          <a:latin typeface="돋움"/>
                          <a:cs typeface="돋움"/>
                        </a:rPr>
                        <a:t>고객번호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15" dirty="0">
                          <a:latin typeface="돋움"/>
                          <a:cs typeface="돋움"/>
                        </a:rPr>
                        <a:t>고객명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15" dirty="0">
                          <a:latin typeface="돋움"/>
                          <a:cs typeface="돋움"/>
                        </a:rPr>
                        <a:t>고객주소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223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8.2</a:t>
            </a:r>
            <a:r>
              <a:rPr spc="-95" dirty="0"/>
              <a:t> </a:t>
            </a:r>
            <a:r>
              <a:rPr spc="15" dirty="0"/>
              <a:t>정규화과정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09712" y="3262248"/>
            <a:ext cx="6429375" cy="2213610"/>
            <a:chOff x="1509712" y="3262248"/>
            <a:chExt cx="6429375" cy="2213610"/>
          </a:xfrm>
        </p:grpSpPr>
        <p:sp>
          <p:nvSpPr>
            <p:cNvPr id="4" name="object 4"/>
            <p:cNvSpPr/>
            <p:nvPr/>
          </p:nvSpPr>
          <p:spPr>
            <a:xfrm>
              <a:off x="1524000" y="3276536"/>
              <a:ext cx="6400800" cy="436880"/>
            </a:xfrm>
            <a:custGeom>
              <a:avLst/>
              <a:gdLst/>
              <a:ahLst/>
              <a:cxnLst/>
              <a:rect l="l" t="t" r="r" b="b"/>
              <a:pathLst>
                <a:path w="6400800" h="436879">
                  <a:moveTo>
                    <a:pt x="941387" y="0"/>
                  </a:moveTo>
                  <a:lnTo>
                    <a:pt x="0" y="0"/>
                  </a:lnTo>
                  <a:lnTo>
                    <a:pt x="0" y="436562"/>
                  </a:lnTo>
                  <a:lnTo>
                    <a:pt x="941387" y="436562"/>
                  </a:lnTo>
                  <a:lnTo>
                    <a:pt x="941387" y="0"/>
                  </a:lnTo>
                  <a:close/>
                </a:path>
                <a:path w="6400800" h="436879">
                  <a:moveTo>
                    <a:pt x="2820987" y="0"/>
                  </a:moveTo>
                  <a:lnTo>
                    <a:pt x="1879663" y="0"/>
                  </a:lnTo>
                  <a:lnTo>
                    <a:pt x="941451" y="0"/>
                  </a:lnTo>
                  <a:lnTo>
                    <a:pt x="941451" y="436562"/>
                  </a:lnTo>
                  <a:lnTo>
                    <a:pt x="1879600" y="436562"/>
                  </a:lnTo>
                  <a:lnTo>
                    <a:pt x="2820987" y="436562"/>
                  </a:lnTo>
                  <a:lnTo>
                    <a:pt x="2820987" y="0"/>
                  </a:lnTo>
                  <a:close/>
                </a:path>
                <a:path w="6400800" h="436879">
                  <a:moveTo>
                    <a:pt x="4700587" y="0"/>
                  </a:moveTo>
                  <a:lnTo>
                    <a:pt x="3759263" y="0"/>
                  </a:lnTo>
                  <a:lnTo>
                    <a:pt x="2821051" y="0"/>
                  </a:lnTo>
                  <a:lnTo>
                    <a:pt x="2821051" y="436562"/>
                  </a:lnTo>
                  <a:lnTo>
                    <a:pt x="3759200" y="436562"/>
                  </a:lnTo>
                  <a:lnTo>
                    <a:pt x="4700587" y="436562"/>
                  </a:lnTo>
                  <a:lnTo>
                    <a:pt x="4700587" y="0"/>
                  </a:lnTo>
                  <a:close/>
                </a:path>
                <a:path w="6400800" h="436879">
                  <a:moveTo>
                    <a:pt x="6400800" y="0"/>
                  </a:moveTo>
                  <a:lnTo>
                    <a:pt x="5638863" y="0"/>
                  </a:lnTo>
                  <a:lnTo>
                    <a:pt x="4700651" y="0"/>
                  </a:lnTo>
                  <a:lnTo>
                    <a:pt x="4700651" y="436562"/>
                  </a:lnTo>
                  <a:lnTo>
                    <a:pt x="5638800" y="436562"/>
                  </a:lnTo>
                  <a:lnTo>
                    <a:pt x="6400800" y="436562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9775" y="3262248"/>
              <a:ext cx="6429375" cy="2213610"/>
            </a:xfrm>
            <a:custGeom>
              <a:avLst/>
              <a:gdLst/>
              <a:ahLst/>
              <a:cxnLst/>
              <a:rect l="l" t="t" r="r" b="b"/>
              <a:pathLst>
                <a:path w="6429375" h="2213610">
                  <a:moveTo>
                    <a:pt x="955675" y="0"/>
                  </a:moveTo>
                  <a:lnTo>
                    <a:pt x="955675" y="2213102"/>
                  </a:lnTo>
                </a:path>
                <a:path w="6429375" h="2213610">
                  <a:moveTo>
                    <a:pt x="1893824" y="0"/>
                  </a:moveTo>
                  <a:lnTo>
                    <a:pt x="1893824" y="2213102"/>
                  </a:lnTo>
                </a:path>
                <a:path w="6429375" h="2213610">
                  <a:moveTo>
                    <a:pt x="2835275" y="0"/>
                  </a:moveTo>
                  <a:lnTo>
                    <a:pt x="2835275" y="2213102"/>
                  </a:lnTo>
                </a:path>
                <a:path w="6429375" h="2213610">
                  <a:moveTo>
                    <a:pt x="3773424" y="0"/>
                  </a:moveTo>
                  <a:lnTo>
                    <a:pt x="3773424" y="2213102"/>
                  </a:lnTo>
                </a:path>
                <a:path w="6429375" h="2213610">
                  <a:moveTo>
                    <a:pt x="4714875" y="0"/>
                  </a:moveTo>
                  <a:lnTo>
                    <a:pt x="4714875" y="2213102"/>
                  </a:lnTo>
                </a:path>
                <a:path w="6429375" h="2213610">
                  <a:moveTo>
                    <a:pt x="5653024" y="0"/>
                  </a:moveTo>
                  <a:lnTo>
                    <a:pt x="5653024" y="2213102"/>
                  </a:lnTo>
                </a:path>
                <a:path w="6429375" h="2213610">
                  <a:moveTo>
                    <a:pt x="0" y="450850"/>
                  </a:moveTo>
                  <a:lnTo>
                    <a:pt x="6429248" y="450850"/>
                  </a:lnTo>
                </a:path>
                <a:path w="6429375" h="2213610">
                  <a:moveTo>
                    <a:pt x="0" y="887476"/>
                  </a:moveTo>
                  <a:lnTo>
                    <a:pt x="6429248" y="887476"/>
                  </a:lnTo>
                </a:path>
                <a:path w="6429375" h="2213610">
                  <a:moveTo>
                    <a:pt x="0" y="1325626"/>
                  </a:moveTo>
                  <a:lnTo>
                    <a:pt x="6429248" y="1325626"/>
                  </a:lnTo>
                </a:path>
                <a:path w="6429375" h="2213610">
                  <a:moveTo>
                    <a:pt x="0" y="1762252"/>
                  </a:moveTo>
                  <a:lnTo>
                    <a:pt x="6429248" y="17622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9775" y="3262248"/>
              <a:ext cx="6429375" cy="2213610"/>
            </a:xfrm>
            <a:custGeom>
              <a:avLst/>
              <a:gdLst/>
              <a:ahLst/>
              <a:cxnLst/>
              <a:rect l="l" t="t" r="r" b="b"/>
              <a:pathLst>
                <a:path w="6429375" h="2213610">
                  <a:moveTo>
                    <a:pt x="14224" y="0"/>
                  </a:moveTo>
                  <a:lnTo>
                    <a:pt x="14224" y="2213102"/>
                  </a:lnTo>
                </a:path>
                <a:path w="6429375" h="2213610">
                  <a:moveTo>
                    <a:pt x="6415024" y="0"/>
                  </a:moveTo>
                  <a:lnTo>
                    <a:pt x="6415024" y="2213102"/>
                  </a:lnTo>
                </a:path>
                <a:path w="6429375" h="2213610">
                  <a:moveTo>
                    <a:pt x="0" y="14350"/>
                  </a:moveTo>
                  <a:lnTo>
                    <a:pt x="6429248" y="14350"/>
                  </a:lnTo>
                </a:path>
                <a:path w="6429375" h="2213610">
                  <a:moveTo>
                    <a:pt x="0" y="2198751"/>
                  </a:moveTo>
                  <a:lnTo>
                    <a:pt x="6429248" y="219875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24000" y="3276600"/>
          <a:ext cx="6089646" cy="2055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17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85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62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판매일자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판매부서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판매번호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부서명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사원번호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사원명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05.11.2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DH01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0" dirty="0">
                          <a:latin typeface="굴림"/>
                          <a:cs typeface="굴림"/>
                        </a:rPr>
                        <a:t>01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영업1부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R w="76200">
                      <a:solidFill>
                        <a:srgbClr val="00AF50"/>
                      </a:solidFill>
                      <a:prstDash val="solid"/>
                    </a:lnR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1001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홍길동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14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05.11.2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DH01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0" dirty="0">
                          <a:latin typeface="굴림"/>
                          <a:cs typeface="굴림"/>
                        </a:rPr>
                        <a:t>02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영업1부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R w="76200">
                      <a:solidFill>
                        <a:srgbClr val="00AF50"/>
                      </a:solidFill>
                      <a:prstDash val="solid"/>
                    </a:lnR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1009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김철수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95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05.11.2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DH01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0" dirty="0">
                          <a:latin typeface="굴림"/>
                          <a:cs typeface="굴림"/>
                        </a:rPr>
                        <a:t>03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solidFill>
                            <a:srgbClr val="FF3300"/>
                          </a:solidFill>
                          <a:latin typeface="굴림"/>
                          <a:cs typeface="굴림"/>
                        </a:rPr>
                        <a:t>생산부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R w="76200">
                      <a:solidFill>
                        <a:srgbClr val="00AF50"/>
                      </a:solidFill>
                      <a:prstDash val="solid"/>
                    </a:lnR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1001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홍길동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45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05.11.3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R w="57150">
                      <a:solidFill>
                        <a:srgbClr val="00AF5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AF5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DH01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0" dirty="0">
                          <a:latin typeface="굴림"/>
                          <a:cs typeface="굴림"/>
                        </a:rPr>
                        <a:t>01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영업1부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R w="76200">
                      <a:solidFill>
                        <a:srgbClr val="00AF50"/>
                      </a:solidFill>
                      <a:prstDash val="solid"/>
                    </a:lnR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1010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조창인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10"/>
                        </a:lnSpc>
                        <a:spcBef>
                          <a:spcPts val="33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83540" y="1733471"/>
            <a:ext cx="5325745" cy="14331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0" dirty="0">
                <a:latin typeface="굴림"/>
                <a:cs typeface="굴림"/>
              </a:rPr>
              <a:t>제2정규화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25" dirty="0">
                <a:latin typeface="굴림"/>
                <a:cs typeface="굴림"/>
              </a:rPr>
              <a:t>종속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관계에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의한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데이터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중복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및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불일치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사례</a:t>
            </a:r>
            <a:endParaRPr sz="1800">
              <a:latin typeface="굴림"/>
              <a:cs typeface="굴림"/>
            </a:endParaRPr>
          </a:p>
          <a:p>
            <a:pPr>
              <a:lnSpc>
                <a:spcPct val="100000"/>
              </a:lnSpc>
            </a:pPr>
            <a:endParaRPr sz="1800">
              <a:latin typeface="굴림"/>
              <a:cs typeface="굴림"/>
            </a:endParaRPr>
          </a:p>
          <a:p>
            <a:pPr marL="1231900">
              <a:lnSpc>
                <a:spcPct val="100000"/>
              </a:lnSpc>
              <a:spcBef>
                <a:spcPts val="1390"/>
              </a:spcBef>
            </a:pPr>
            <a:r>
              <a:rPr sz="1600" spc="-5" dirty="0">
                <a:latin typeface="굴림"/>
                <a:cs typeface="굴림"/>
              </a:rPr>
              <a:t>판매</a:t>
            </a:r>
            <a:endParaRPr sz="1600">
              <a:latin typeface="굴림"/>
              <a:cs typeface="굴림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996428" y="4643628"/>
            <a:ext cx="238125" cy="314325"/>
            <a:chOff x="7996428" y="4643628"/>
            <a:chExt cx="238125" cy="314325"/>
          </a:xfrm>
        </p:grpSpPr>
        <p:sp>
          <p:nvSpPr>
            <p:cNvPr id="10" name="object 10"/>
            <p:cNvSpPr/>
            <p:nvPr/>
          </p:nvSpPr>
          <p:spPr>
            <a:xfrm>
              <a:off x="8001000" y="46482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57150" y="0"/>
                  </a:moveTo>
                  <a:lnTo>
                    <a:pt x="0" y="152400"/>
                  </a:lnTo>
                  <a:lnTo>
                    <a:pt x="57150" y="304800"/>
                  </a:lnTo>
                  <a:lnTo>
                    <a:pt x="57150" y="228600"/>
                  </a:lnTo>
                  <a:lnTo>
                    <a:pt x="228600" y="228600"/>
                  </a:lnTo>
                  <a:lnTo>
                    <a:pt x="228600" y="76200"/>
                  </a:lnTo>
                  <a:lnTo>
                    <a:pt x="57150" y="762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01000" y="46482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152400"/>
                  </a:moveTo>
                  <a:lnTo>
                    <a:pt x="57150" y="0"/>
                  </a:lnTo>
                  <a:lnTo>
                    <a:pt x="57150" y="76200"/>
                  </a:lnTo>
                  <a:lnTo>
                    <a:pt x="228600" y="76200"/>
                  </a:lnTo>
                  <a:lnTo>
                    <a:pt x="228600" y="228600"/>
                  </a:lnTo>
                  <a:lnTo>
                    <a:pt x="57150" y="228600"/>
                  </a:lnTo>
                  <a:lnTo>
                    <a:pt x="57150" y="30480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309609" y="4650435"/>
            <a:ext cx="6337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굴림"/>
                <a:cs typeface="굴림"/>
              </a:rPr>
              <a:t>불일치</a:t>
            </a:r>
            <a:endParaRPr sz="16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굴림"/>
                <a:cs typeface="굴림"/>
              </a:rPr>
              <a:t>발생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2620772" y="5830316"/>
            <a:ext cx="37236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8.8&gt;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부서</a:t>
            </a:r>
            <a:r>
              <a:rPr sz="1400" b="1" spc="-5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정보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중복에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의한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불일치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문제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223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8.2</a:t>
            </a:r>
            <a:r>
              <a:rPr spc="-95" dirty="0"/>
              <a:t> </a:t>
            </a:r>
            <a:r>
              <a:rPr spc="15" dirty="0"/>
              <a:t>정규화과정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15182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제</a:t>
            </a:r>
            <a:r>
              <a:rPr sz="2000" b="1" spc="5" dirty="0">
                <a:latin typeface="굴림"/>
                <a:cs typeface="굴림"/>
              </a:rPr>
              <a:t>2</a:t>
            </a:r>
            <a:r>
              <a:rPr sz="2000" b="1" dirty="0">
                <a:latin typeface="굴림"/>
                <a:cs typeface="굴림"/>
              </a:rPr>
              <a:t>정</a:t>
            </a:r>
            <a:r>
              <a:rPr sz="2000" b="1" spc="-10" dirty="0">
                <a:latin typeface="굴림"/>
                <a:cs typeface="굴림"/>
              </a:rPr>
              <a:t>규</a:t>
            </a:r>
            <a:r>
              <a:rPr sz="2000" b="1" spc="40" dirty="0">
                <a:latin typeface="굴림"/>
                <a:cs typeface="굴림"/>
              </a:rPr>
              <a:t>화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57488" y="2463863"/>
            <a:ext cx="1733550" cy="3111500"/>
            <a:chOff x="2257488" y="2463863"/>
            <a:chExt cx="1733550" cy="3111500"/>
          </a:xfrm>
        </p:grpSpPr>
        <p:sp>
          <p:nvSpPr>
            <p:cNvPr id="5" name="object 5"/>
            <p:cNvSpPr/>
            <p:nvPr/>
          </p:nvSpPr>
          <p:spPr>
            <a:xfrm>
              <a:off x="2271776" y="2827655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8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71776" y="3748278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8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71776" y="2478151"/>
              <a:ext cx="1704975" cy="3082925"/>
            </a:xfrm>
            <a:custGeom>
              <a:avLst/>
              <a:gdLst/>
              <a:ahLst/>
              <a:cxnLst/>
              <a:rect l="l" t="t" r="r" b="b"/>
              <a:pathLst>
                <a:path w="1704975" h="3082925">
                  <a:moveTo>
                    <a:pt x="1690624" y="0"/>
                  </a:moveTo>
                  <a:lnTo>
                    <a:pt x="1690624" y="3082925"/>
                  </a:lnTo>
                </a:path>
                <a:path w="1704975" h="3082925">
                  <a:moveTo>
                    <a:pt x="0" y="14224"/>
                  </a:moveTo>
                  <a:lnTo>
                    <a:pt x="1704848" y="14224"/>
                  </a:lnTo>
                </a:path>
                <a:path w="1704975" h="3082925">
                  <a:moveTo>
                    <a:pt x="0" y="3068574"/>
                  </a:moveTo>
                  <a:lnTo>
                    <a:pt x="1704848" y="30685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71712" y="2492375"/>
          <a:ext cx="1425575" cy="305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6362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판매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115">
                <a:tc>
                  <a:txBody>
                    <a:bodyPr/>
                    <a:lstStyle/>
                    <a:p>
                      <a:pPr marL="244475" indent="-153670">
                        <a:lnSpc>
                          <a:spcPct val="100000"/>
                        </a:lnSpc>
                        <a:spcBef>
                          <a:spcPts val="340"/>
                        </a:spcBef>
                        <a:buSzPct val="93750"/>
                        <a:buFont typeface="Symbol"/>
                        <a:buChar char=""/>
                        <a:tabLst>
                          <a:tab pos="245110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판매일자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244475" indent="-153670">
                        <a:lnSpc>
                          <a:spcPct val="100000"/>
                        </a:lnSpc>
                        <a:spcBef>
                          <a:spcPts val="380"/>
                        </a:spcBef>
                        <a:buSzPct val="93750"/>
                        <a:buFont typeface="Symbol"/>
                        <a:buChar char=""/>
                        <a:tabLst>
                          <a:tab pos="245110" algn="l"/>
                        </a:tabLst>
                      </a:pPr>
                      <a:r>
                        <a:rPr sz="1600" b="1" spc="10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판매부서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244475" indent="-153670">
                        <a:lnSpc>
                          <a:spcPct val="100000"/>
                        </a:lnSpc>
                        <a:spcBef>
                          <a:spcPts val="385"/>
                        </a:spcBef>
                        <a:buSzPct val="93750"/>
                        <a:buFont typeface="Symbol"/>
                        <a:buChar char=""/>
                        <a:tabLst>
                          <a:tab pos="245110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판매번호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8320">
                <a:tc>
                  <a:txBody>
                    <a:bodyPr/>
                    <a:lstStyle/>
                    <a:p>
                      <a:pPr marL="91440" marR="119380">
                        <a:lnSpc>
                          <a:spcPts val="2300"/>
                        </a:lnSpc>
                        <a:spcBef>
                          <a:spcPts val="100"/>
                        </a:spcBef>
                      </a:pPr>
                      <a:r>
                        <a:rPr sz="1600" b="1" spc="10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부서명 </a:t>
                      </a:r>
                      <a:r>
                        <a:rPr sz="1600" b="1" spc="15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-15" dirty="0">
                          <a:latin typeface="돋움"/>
                          <a:cs typeface="돋움"/>
                        </a:rPr>
                        <a:t>판매사원</a:t>
                      </a:r>
                      <a:r>
                        <a:rPr sz="1600" b="1" spc="-25" dirty="0">
                          <a:latin typeface="돋움"/>
                          <a:cs typeface="돋움"/>
                        </a:rPr>
                        <a:t>번</a:t>
                      </a:r>
                      <a:r>
                        <a:rPr sz="1600" b="1" dirty="0">
                          <a:latin typeface="돋움"/>
                          <a:cs typeface="돋움"/>
                        </a:rPr>
                        <a:t>호 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사원명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고객번호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1440" marR="521970">
                        <a:lnSpc>
                          <a:spcPts val="2300"/>
                        </a:lnSpc>
                        <a:spcBef>
                          <a:spcPts val="15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고객명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-15" dirty="0">
                          <a:latin typeface="돋움"/>
                          <a:cs typeface="돋움"/>
                        </a:rPr>
                        <a:t>고객주소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3962400" y="2478087"/>
            <a:ext cx="2757805" cy="3082925"/>
            <a:chOff x="3962400" y="2478087"/>
            <a:chExt cx="2757805" cy="3082925"/>
          </a:xfrm>
        </p:grpSpPr>
        <p:sp>
          <p:nvSpPr>
            <p:cNvPr id="10" name="object 10"/>
            <p:cNvSpPr/>
            <p:nvPr/>
          </p:nvSpPr>
          <p:spPr>
            <a:xfrm>
              <a:off x="5014975" y="2827654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8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14975" y="4040886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8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14975" y="2478150"/>
              <a:ext cx="1704975" cy="3082925"/>
            </a:xfrm>
            <a:custGeom>
              <a:avLst/>
              <a:gdLst/>
              <a:ahLst/>
              <a:cxnLst/>
              <a:rect l="l" t="t" r="r" b="b"/>
              <a:pathLst>
                <a:path w="1704975" h="3082925">
                  <a:moveTo>
                    <a:pt x="14224" y="0"/>
                  </a:moveTo>
                  <a:lnTo>
                    <a:pt x="14224" y="3082798"/>
                  </a:lnTo>
                </a:path>
                <a:path w="1704975" h="3082925">
                  <a:moveTo>
                    <a:pt x="1690624" y="0"/>
                  </a:moveTo>
                  <a:lnTo>
                    <a:pt x="1690624" y="3082798"/>
                  </a:lnTo>
                </a:path>
                <a:path w="1704975" h="3082925">
                  <a:moveTo>
                    <a:pt x="0" y="14224"/>
                  </a:moveTo>
                  <a:lnTo>
                    <a:pt x="1704848" y="14224"/>
                  </a:lnTo>
                </a:path>
                <a:path w="1704975" h="3082925">
                  <a:moveTo>
                    <a:pt x="0" y="3068574"/>
                  </a:moveTo>
                  <a:lnTo>
                    <a:pt x="1704848" y="30685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62400" y="3444239"/>
              <a:ext cx="1066800" cy="228600"/>
            </a:xfrm>
            <a:custGeom>
              <a:avLst/>
              <a:gdLst/>
              <a:ahLst/>
              <a:cxnLst/>
              <a:rect l="l" t="t" r="r" b="b"/>
              <a:pathLst>
                <a:path w="1066800" h="228600">
                  <a:moveTo>
                    <a:pt x="0" y="114300"/>
                  </a:moveTo>
                  <a:lnTo>
                    <a:pt x="1066800" y="114300"/>
                  </a:lnTo>
                </a:path>
                <a:path w="1066800" h="228600">
                  <a:moveTo>
                    <a:pt x="88391" y="0"/>
                  </a:moveTo>
                  <a:lnTo>
                    <a:pt x="88391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76800" y="340613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14800" y="3444239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3919" y="3453383"/>
              <a:ext cx="181356" cy="198120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1888617" y="3291585"/>
            <a:ext cx="474980" cy="626745"/>
          </a:xfrm>
          <a:custGeom>
            <a:avLst/>
            <a:gdLst/>
            <a:ahLst/>
            <a:cxnLst/>
            <a:rect l="l" t="t" r="r" b="b"/>
            <a:pathLst>
              <a:path w="474980" h="626745">
                <a:moveTo>
                  <a:pt x="319658" y="29844"/>
                </a:moveTo>
                <a:lnTo>
                  <a:pt x="276859" y="36194"/>
                </a:lnTo>
                <a:lnTo>
                  <a:pt x="241681" y="52577"/>
                </a:lnTo>
                <a:lnTo>
                  <a:pt x="198627" y="80517"/>
                </a:lnTo>
                <a:lnTo>
                  <a:pt x="164845" y="105028"/>
                </a:lnTo>
                <a:lnTo>
                  <a:pt x="129539" y="133223"/>
                </a:lnTo>
                <a:lnTo>
                  <a:pt x="94741" y="164464"/>
                </a:lnTo>
                <a:lnTo>
                  <a:pt x="62737" y="197612"/>
                </a:lnTo>
                <a:lnTo>
                  <a:pt x="35940" y="232028"/>
                </a:lnTo>
                <a:lnTo>
                  <a:pt x="16256" y="267208"/>
                </a:lnTo>
                <a:lnTo>
                  <a:pt x="2539" y="322071"/>
                </a:lnTo>
                <a:lnTo>
                  <a:pt x="0" y="364363"/>
                </a:lnTo>
                <a:lnTo>
                  <a:pt x="634" y="386588"/>
                </a:lnTo>
                <a:lnTo>
                  <a:pt x="5460" y="431800"/>
                </a:lnTo>
                <a:lnTo>
                  <a:pt x="15112" y="476376"/>
                </a:lnTo>
                <a:lnTo>
                  <a:pt x="29718" y="518287"/>
                </a:lnTo>
                <a:lnTo>
                  <a:pt x="49275" y="555116"/>
                </a:lnTo>
                <a:lnTo>
                  <a:pt x="74040" y="584834"/>
                </a:lnTo>
                <a:lnTo>
                  <a:pt x="121793" y="612647"/>
                </a:lnTo>
                <a:lnTo>
                  <a:pt x="161289" y="622426"/>
                </a:lnTo>
                <a:lnTo>
                  <a:pt x="205866" y="626490"/>
                </a:lnTo>
                <a:lnTo>
                  <a:pt x="229615" y="626744"/>
                </a:lnTo>
                <a:lnTo>
                  <a:pt x="254507" y="625982"/>
                </a:lnTo>
                <a:lnTo>
                  <a:pt x="306577" y="622045"/>
                </a:lnTo>
                <a:lnTo>
                  <a:pt x="361314" y="615314"/>
                </a:lnTo>
                <a:lnTo>
                  <a:pt x="369693" y="614044"/>
                </a:lnTo>
                <a:lnTo>
                  <a:pt x="229869" y="614044"/>
                </a:lnTo>
                <a:lnTo>
                  <a:pt x="206628" y="613790"/>
                </a:lnTo>
                <a:lnTo>
                  <a:pt x="163702" y="609853"/>
                </a:lnTo>
                <a:lnTo>
                  <a:pt x="126618" y="600963"/>
                </a:lnTo>
                <a:lnTo>
                  <a:pt x="89281" y="581406"/>
                </a:lnTo>
                <a:lnTo>
                  <a:pt x="60070" y="548639"/>
                </a:lnTo>
                <a:lnTo>
                  <a:pt x="41528" y="513588"/>
                </a:lnTo>
                <a:lnTo>
                  <a:pt x="27431" y="473328"/>
                </a:lnTo>
                <a:lnTo>
                  <a:pt x="18033" y="430149"/>
                </a:lnTo>
                <a:lnTo>
                  <a:pt x="13334" y="386206"/>
                </a:lnTo>
                <a:lnTo>
                  <a:pt x="12700" y="364616"/>
                </a:lnTo>
                <a:lnTo>
                  <a:pt x="13334" y="343915"/>
                </a:lnTo>
                <a:lnTo>
                  <a:pt x="17906" y="305562"/>
                </a:lnTo>
                <a:lnTo>
                  <a:pt x="31495" y="264287"/>
                </a:lnTo>
                <a:lnTo>
                  <a:pt x="58293" y="222758"/>
                </a:lnTo>
                <a:lnTo>
                  <a:pt x="87249" y="189864"/>
                </a:lnTo>
                <a:lnTo>
                  <a:pt x="120268" y="158241"/>
                </a:lnTo>
                <a:lnTo>
                  <a:pt x="155066" y="128777"/>
                </a:lnTo>
                <a:lnTo>
                  <a:pt x="189483" y="102615"/>
                </a:lnTo>
                <a:lnTo>
                  <a:pt x="221233" y="80644"/>
                </a:lnTo>
                <a:lnTo>
                  <a:pt x="259206" y="57403"/>
                </a:lnTo>
                <a:lnTo>
                  <a:pt x="300100" y="43687"/>
                </a:lnTo>
                <a:lnTo>
                  <a:pt x="318000" y="42556"/>
                </a:lnTo>
                <a:lnTo>
                  <a:pt x="317372" y="42417"/>
                </a:lnTo>
                <a:lnTo>
                  <a:pt x="322538" y="42417"/>
                </a:lnTo>
                <a:lnTo>
                  <a:pt x="325864" y="31233"/>
                </a:lnTo>
                <a:lnTo>
                  <a:pt x="320166" y="29972"/>
                </a:lnTo>
                <a:lnTo>
                  <a:pt x="319658" y="29844"/>
                </a:lnTo>
                <a:close/>
              </a:path>
              <a:path w="474980" h="626745">
                <a:moveTo>
                  <a:pt x="472566" y="584962"/>
                </a:moveTo>
                <a:lnTo>
                  <a:pt x="415544" y="594232"/>
                </a:lnTo>
                <a:lnTo>
                  <a:pt x="359537" y="602741"/>
                </a:lnTo>
                <a:lnTo>
                  <a:pt x="305434" y="609345"/>
                </a:lnTo>
                <a:lnTo>
                  <a:pt x="254126" y="613282"/>
                </a:lnTo>
                <a:lnTo>
                  <a:pt x="229869" y="614044"/>
                </a:lnTo>
                <a:lnTo>
                  <a:pt x="369693" y="614044"/>
                </a:lnTo>
                <a:lnTo>
                  <a:pt x="417449" y="606806"/>
                </a:lnTo>
                <a:lnTo>
                  <a:pt x="474599" y="597407"/>
                </a:lnTo>
                <a:lnTo>
                  <a:pt x="472566" y="584962"/>
                </a:lnTo>
                <a:close/>
              </a:path>
              <a:path w="474980" h="626745">
                <a:moveTo>
                  <a:pt x="322219" y="43491"/>
                </a:moveTo>
                <a:lnTo>
                  <a:pt x="313435" y="73025"/>
                </a:lnTo>
                <a:lnTo>
                  <a:pt x="397382" y="58165"/>
                </a:lnTo>
                <a:lnTo>
                  <a:pt x="384746" y="46354"/>
                </a:lnTo>
                <a:lnTo>
                  <a:pt x="335152" y="46354"/>
                </a:lnTo>
                <a:lnTo>
                  <a:pt x="322219" y="43491"/>
                </a:lnTo>
                <a:close/>
              </a:path>
              <a:path w="474980" h="626745">
                <a:moveTo>
                  <a:pt x="325864" y="31233"/>
                </a:moveTo>
                <a:lnTo>
                  <a:pt x="322219" y="43491"/>
                </a:lnTo>
                <a:lnTo>
                  <a:pt x="335152" y="46354"/>
                </a:lnTo>
                <a:lnTo>
                  <a:pt x="337946" y="33909"/>
                </a:lnTo>
                <a:lnTo>
                  <a:pt x="325864" y="31233"/>
                </a:lnTo>
                <a:close/>
              </a:path>
              <a:path w="474980" h="626745">
                <a:moveTo>
                  <a:pt x="335152" y="0"/>
                </a:moveTo>
                <a:lnTo>
                  <a:pt x="325864" y="31233"/>
                </a:lnTo>
                <a:lnTo>
                  <a:pt x="337946" y="33909"/>
                </a:lnTo>
                <a:lnTo>
                  <a:pt x="335152" y="46354"/>
                </a:lnTo>
                <a:lnTo>
                  <a:pt x="384746" y="46354"/>
                </a:lnTo>
                <a:lnTo>
                  <a:pt x="335152" y="0"/>
                </a:lnTo>
                <a:close/>
              </a:path>
              <a:path w="474980" h="626745">
                <a:moveTo>
                  <a:pt x="322538" y="42417"/>
                </a:moveTo>
                <a:lnTo>
                  <a:pt x="317372" y="42417"/>
                </a:lnTo>
                <a:lnTo>
                  <a:pt x="318896" y="42544"/>
                </a:lnTo>
                <a:lnTo>
                  <a:pt x="318000" y="42556"/>
                </a:lnTo>
                <a:lnTo>
                  <a:pt x="322219" y="43491"/>
                </a:lnTo>
                <a:lnTo>
                  <a:pt x="322538" y="42417"/>
                </a:lnTo>
                <a:close/>
              </a:path>
              <a:path w="474980" h="626745">
                <a:moveTo>
                  <a:pt x="317372" y="42417"/>
                </a:moveTo>
                <a:lnTo>
                  <a:pt x="318000" y="42556"/>
                </a:lnTo>
                <a:lnTo>
                  <a:pt x="318896" y="42544"/>
                </a:lnTo>
                <a:lnTo>
                  <a:pt x="317372" y="4241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40073" y="2430678"/>
            <a:ext cx="3051810" cy="36429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824989">
              <a:lnSpc>
                <a:spcPct val="100000"/>
              </a:lnSpc>
              <a:spcBef>
                <a:spcPts val="819"/>
              </a:spcBef>
            </a:pPr>
            <a:r>
              <a:rPr sz="1600" b="1" spc="10" dirty="0">
                <a:latin typeface="돋움"/>
                <a:cs typeface="돋움"/>
              </a:rPr>
              <a:t>판매내역</a:t>
            </a:r>
            <a:endParaRPr sz="1600">
              <a:latin typeface="돋움"/>
              <a:cs typeface="돋움"/>
            </a:endParaRPr>
          </a:p>
          <a:p>
            <a:pPr marL="1634489" indent="-154305">
              <a:lnSpc>
                <a:spcPct val="100000"/>
              </a:lnSpc>
              <a:spcBef>
                <a:spcPts val="725"/>
              </a:spcBef>
              <a:buSzPct val="93750"/>
              <a:buFont typeface="Symbol"/>
              <a:buChar char=""/>
              <a:tabLst>
                <a:tab pos="1635125" algn="l"/>
              </a:tabLst>
            </a:pPr>
            <a:r>
              <a:rPr sz="1600" b="1" dirty="0">
                <a:latin typeface="돋움"/>
                <a:cs typeface="돋움"/>
              </a:rPr>
              <a:t>판매일자</a:t>
            </a:r>
            <a:r>
              <a:rPr sz="1600" b="1" dirty="0">
                <a:latin typeface="Arial"/>
                <a:cs typeface="Arial"/>
              </a:rPr>
              <a:t>(FK)</a:t>
            </a:r>
            <a:endParaRPr sz="1600">
              <a:latin typeface="Arial"/>
              <a:cs typeface="Arial"/>
            </a:endParaRPr>
          </a:p>
          <a:p>
            <a:pPr marL="1634489" indent="-154305">
              <a:lnSpc>
                <a:spcPct val="100000"/>
              </a:lnSpc>
              <a:spcBef>
                <a:spcPts val="380"/>
              </a:spcBef>
              <a:buSzPct val="93750"/>
              <a:buFont typeface="Symbol"/>
              <a:buChar char=""/>
              <a:tabLst>
                <a:tab pos="1635125" algn="l"/>
              </a:tabLst>
            </a:pPr>
            <a:r>
              <a:rPr sz="1600" b="1" dirty="0">
                <a:latin typeface="돋움"/>
                <a:cs typeface="돋움"/>
              </a:rPr>
              <a:t>판매부서</a:t>
            </a:r>
            <a:r>
              <a:rPr sz="1600" b="1" dirty="0">
                <a:latin typeface="Arial"/>
                <a:cs typeface="Arial"/>
              </a:rPr>
              <a:t>(FK)</a:t>
            </a:r>
            <a:endParaRPr sz="1600">
              <a:latin typeface="Arial"/>
              <a:cs typeface="Arial"/>
            </a:endParaRPr>
          </a:p>
          <a:p>
            <a:pPr marL="1634489" indent="-154305">
              <a:lnSpc>
                <a:spcPct val="100000"/>
              </a:lnSpc>
              <a:spcBef>
                <a:spcPts val="385"/>
              </a:spcBef>
              <a:buSzPct val="93750"/>
              <a:buFont typeface="Symbol"/>
              <a:buChar char=""/>
              <a:tabLst>
                <a:tab pos="1635125" algn="l"/>
              </a:tabLst>
            </a:pPr>
            <a:r>
              <a:rPr sz="1600" b="1" dirty="0">
                <a:latin typeface="돋움"/>
                <a:cs typeface="돋움"/>
              </a:rPr>
              <a:t>판매번호</a:t>
            </a:r>
            <a:r>
              <a:rPr sz="1600" b="1" dirty="0">
                <a:latin typeface="Arial"/>
                <a:cs typeface="Arial"/>
              </a:rPr>
              <a:t>(FK)</a:t>
            </a:r>
            <a:endParaRPr sz="1600">
              <a:latin typeface="Arial"/>
              <a:cs typeface="Arial"/>
            </a:endParaRPr>
          </a:p>
          <a:p>
            <a:pPr marL="1689735" indent="-209550">
              <a:lnSpc>
                <a:spcPct val="100000"/>
              </a:lnSpc>
              <a:spcBef>
                <a:spcPts val="385"/>
              </a:spcBef>
              <a:buSzPct val="93750"/>
              <a:buFont typeface="Symbol"/>
              <a:buChar char=""/>
              <a:tabLst>
                <a:tab pos="1690370" algn="l"/>
              </a:tabLst>
            </a:pPr>
            <a:r>
              <a:rPr sz="1600" b="1" spc="10" dirty="0">
                <a:latin typeface="돋움"/>
                <a:cs typeface="돋움"/>
              </a:rPr>
              <a:t>일련번호</a:t>
            </a:r>
            <a:endParaRPr sz="1600">
              <a:latin typeface="돋움"/>
              <a:cs typeface="돋움"/>
            </a:endParaRPr>
          </a:p>
          <a:p>
            <a:pPr marL="1480820" marR="756920">
              <a:lnSpc>
                <a:spcPct val="120000"/>
              </a:lnSpc>
              <a:spcBef>
                <a:spcPts val="340"/>
              </a:spcBef>
            </a:pPr>
            <a:r>
              <a:rPr sz="1600" b="1" spc="5" dirty="0">
                <a:latin typeface="돋움"/>
                <a:cs typeface="돋움"/>
              </a:rPr>
              <a:t>제품번호  </a:t>
            </a:r>
            <a:r>
              <a:rPr sz="1600" b="1" spc="10" dirty="0">
                <a:latin typeface="돋움"/>
                <a:cs typeface="돋움"/>
              </a:rPr>
              <a:t>제품명 </a:t>
            </a:r>
            <a:r>
              <a:rPr sz="1600" b="1" spc="15" dirty="0">
                <a:latin typeface="돋움"/>
                <a:cs typeface="돋움"/>
              </a:rPr>
              <a:t> </a:t>
            </a:r>
            <a:r>
              <a:rPr sz="1600" b="1" spc="10" dirty="0">
                <a:latin typeface="돋움"/>
                <a:cs typeface="돋움"/>
              </a:rPr>
              <a:t>단가 </a:t>
            </a:r>
            <a:r>
              <a:rPr sz="1600" b="1" spc="15" dirty="0">
                <a:latin typeface="돋움"/>
                <a:cs typeface="돋움"/>
              </a:rPr>
              <a:t> </a:t>
            </a:r>
            <a:r>
              <a:rPr sz="1600" b="1" spc="10" dirty="0">
                <a:latin typeface="돋움"/>
                <a:cs typeface="돋움"/>
              </a:rPr>
              <a:t>수량 </a:t>
            </a:r>
            <a:r>
              <a:rPr sz="1600" b="1" spc="15" dirty="0">
                <a:latin typeface="돋움"/>
                <a:cs typeface="돋움"/>
              </a:rPr>
              <a:t> </a:t>
            </a:r>
            <a:r>
              <a:rPr sz="1600" b="1" spc="10" dirty="0">
                <a:latin typeface="돋움"/>
                <a:cs typeface="돋움"/>
              </a:rPr>
              <a:t>금액</a:t>
            </a:r>
            <a:endParaRPr sz="1600">
              <a:latin typeface="돋움"/>
              <a:cs typeface="돋움"/>
            </a:endParaRPr>
          </a:p>
          <a:p>
            <a:pPr>
              <a:lnSpc>
                <a:spcPct val="100000"/>
              </a:lnSpc>
            </a:pPr>
            <a:endParaRPr sz="195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</a:pPr>
            <a:r>
              <a:rPr sz="1600" b="1" spc="15" dirty="0">
                <a:latin typeface="돋움"/>
                <a:cs typeface="돋움"/>
              </a:rPr>
              <a:t>(제</a:t>
            </a:r>
            <a:r>
              <a:rPr sz="1600" b="1" spc="-55" dirty="0">
                <a:latin typeface="돋움"/>
                <a:cs typeface="돋움"/>
              </a:rPr>
              <a:t> </a:t>
            </a:r>
            <a:r>
              <a:rPr sz="1600" b="1" spc="10" dirty="0">
                <a:latin typeface="돋움"/>
                <a:cs typeface="돋움"/>
              </a:rPr>
              <a:t>2</a:t>
            </a:r>
            <a:r>
              <a:rPr sz="1600" b="1" spc="-40" dirty="0">
                <a:latin typeface="돋움"/>
                <a:cs typeface="돋움"/>
              </a:rPr>
              <a:t> </a:t>
            </a:r>
            <a:r>
              <a:rPr sz="1600" b="1" spc="15" dirty="0">
                <a:latin typeface="돋움"/>
                <a:cs typeface="돋움"/>
              </a:rPr>
              <a:t>정규화</a:t>
            </a:r>
            <a:r>
              <a:rPr sz="1600" b="1" spc="-65" dirty="0">
                <a:latin typeface="돋움"/>
                <a:cs typeface="돋움"/>
              </a:rPr>
              <a:t> </a:t>
            </a:r>
            <a:r>
              <a:rPr sz="1600" b="1" spc="5" dirty="0">
                <a:latin typeface="돋움"/>
                <a:cs typeface="돋움"/>
              </a:rPr>
              <a:t>이전)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223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8.2</a:t>
            </a:r>
            <a:r>
              <a:rPr spc="-95" dirty="0"/>
              <a:t> </a:t>
            </a:r>
            <a:r>
              <a:rPr spc="15" dirty="0"/>
              <a:t>정규화과정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15182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제</a:t>
            </a:r>
            <a:r>
              <a:rPr sz="2000" b="1" spc="5" dirty="0">
                <a:latin typeface="굴림"/>
                <a:cs typeface="굴림"/>
              </a:rPr>
              <a:t>2</a:t>
            </a:r>
            <a:r>
              <a:rPr sz="2000" b="1" dirty="0">
                <a:latin typeface="굴림"/>
                <a:cs typeface="굴림"/>
              </a:rPr>
              <a:t>정</a:t>
            </a:r>
            <a:r>
              <a:rPr sz="2000" b="1" spc="-10" dirty="0">
                <a:latin typeface="굴림"/>
                <a:cs typeface="굴림"/>
              </a:rPr>
              <a:t>규</a:t>
            </a:r>
            <a:r>
              <a:rPr sz="2000" b="1" spc="40" dirty="0">
                <a:latin typeface="굴림"/>
                <a:cs typeface="굴림"/>
              </a:rPr>
              <a:t>화</a:t>
            </a:r>
            <a:endParaRPr sz="20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23444" y="2565400"/>
          <a:ext cx="1687195" cy="305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7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판매내역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850">
                <a:tc>
                  <a:txBody>
                    <a:bodyPr/>
                    <a:lstStyle/>
                    <a:p>
                      <a:pPr marL="245110" indent="-153670">
                        <a:lnSpc>
                          <a:spcPct val="100000"/>
                        </a:lnSpc>
                        <a:spcBef>
                          <a:spcPts val="335"/>
                        </a:spcBef>
                        <a:buSzPct val="93750"/>
                        <a:buFont typeface="Symbol"/>
                        <a:buChar char=""/>
                        <a:tabLst>
                          <a:tab pos="245745" algn="l"/>
                        </a:tabLst>
                      </a:pPr>
                      <a:r>
                        <a:rPr sz="1600" b="1" dirty="0">
                          <a:latin typeface="돋움"/>
                          <a:cs typeface="돋움"/>
                        </a:rPr>
                        <a:t>판매일자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(FK)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45110" indent="-153670">
                        <a:lnSpc>
                          <a:spcPct val="100000"/>
                        </a:lnSpc>
                        <a:spcBef>
                          <a:spcPts val="385"/>
                        </a:spcBef>
                        <a:buSzPct val="93750"/>
                        <a:buFont typeface="Symbol"/>
                        <a:buChar char=""/>
                        <a:tabLst>
                          <a:tab pos="245745" algn="l"/>
                        </a:tabLst>
                      </a:pPr>
                      <a:r>
                        <a:rPr sz="1600" b="1" dirty="0">
                          <a:latin typeface="돋움"/>
                          <a:cs typeface="돋움"/>
                        </a:rPr>
                        <a:t>판매부서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(FK)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45110" indent="-153670">
                        <a:lnSpc>
                          <a:spcPct val="100000"/>
                        </a:lnSpc>
                        <a:spcBef>
                          <a:spcPts val="385"/>
                        </a:spcBef>
                        <a:buSzPct val="93750"/>
                        <a:buFont typeface="Symbol"/>
                        <a:buChar char=""/>
                        <a:tabLst>
                          <a:tab pos="245745" algn="l"/>
                        </a:tabLst>
                      </a:pPr>
                      <a:r>
                        <a:rPr sz="1600" b="1" dirty="0">
                          <a:latin typeface="돋움"/>
                          <a:cs typeface="돋움"/>
                        </a:rPr>
                        <a:t>판매번호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(FK)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00990" indent="-209550">
                        <a:lnSpc>
                          <a:spcPct val="100000"/>
                        </a:lnSpc>
                        <a:spcBef>
                          <a:spcPts val="385"/>
                        </a:spcBef>
                        <a:buSzPct val="93750"/>
                        <a:buFont typeface="Symbol"/>
                        <a:buChar char=""/>
                        <a:tabLst>
                          <a:tab pos="301625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일련번호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5585">
                <a:tc>
                  <a:txBody>
                    <a:bodyPr/>
                    <a:lstStyle/>
                    <a:p>
                      <a:pPr marL="92075" marR="771525">
                        <a:lnSpc>
                          <a:spcPts val="2300"/>
                        </a:lnSpc>
                        <a:spcBef>
                          <a:spcPts val="100"/>
                        </a:spcBef>
                      </a:pPr>
                      <a:r>
                        <a:rPr sz="1600" b="1" spc="-15" dirty="0">
                          <a:latin typeface="돋움"/>
                          <a:cs typeface="돋움"/>
                        </a:rPr>
                        <a:t>제품번호 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제품명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단가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수량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금액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234176" y="2565400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>
                <a:moveTo>
                  <a:pt x="0" y="0"/>
                </a:moveTo>
                <a:lnTo>
                  <a:pt x="17048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4176" y="5619750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>
                <a:moveTo>
                  <a:pt x="0" y="0"/>
                </a:moveTo>
                <a:lnTo>
                  <a:pt x="17048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98591" y="351739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000" y="3084576"/>
            <a:ext cx="0" cy="1266825"/>
          </a:xfrm>
          <a:custGeom>
            <a:avLst/>
            <a:gdLst/>
            <a:ahLst/>
            <a:cxnLst/>
            <a:rect l="l" t="t" r="r" b="b"/>
            <a:pathLst>
              <a:path h="1266825">
                <a:moveTo>
                  <a:pt x="0" y="0"/>
                </a:moveTo>
                <a:lnTo>
                  <a:pt x="0" y="12668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719512" y="2551112"/>
            <a:ext cx="2533650" cy="2790190"/>
            <a:chOff x="3719512" y="2551112"/>
            <a:chExt cx="2533650" cy="2790190"/>
          </a:xfrm>
        </p:grpSpPr>
        <p:sp>
          <p:nvSpPr>
            <p:cNvPr id="10" name="object 10"/>
            <p:cNvSpPr/>
            <p:nvPr/>
          </p:nvSpPr>
          <p:spPr>
            <a:xfrm>
              <a:off x="5410200" y="3631691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82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96000" y="3479291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3120" y="3526536"/>
              <a:ext cx="181356" cy="19811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719575" y="2551175"/>
              <a:ext cx="1704975" cy="2790190"/>
            </a:xfrm>
            <a:custGeom>
              <a:avLst/>
              <a:gdLst/>
              <a:ahLst/>
              <a:cxnLst/>
              <a:rect l="l" t="t" r="r" b="b"/>
              <a:pathLst>
                <a:path w="1704975" h="2790190">
                  <a:moveTo>
                    <a:pt x="1690624" y="0"/>
                  </a:moveTo>
                  <a:lnTo>
                    <a:pt x="1690624" y="2789936"/>
                  </a:lnTo>
                </a:path>
                <a:path w="1704975" h="2790190">
                  <a:moveTo>
                    <a:pt x="14224" y="0"/>
                  </a:moveTo>
                  <a:lnTo>
                    <a:pt x="14224" y="2789936"/>
                  </a:lnTo>
                </a:path>
                <a:path w="1704975" h="2790190">
                  <a:moveTo>
                    <a:pt x="0" y="14224"/>
                  </a:moveTo>
                  <a:lnTo>
                    <a:pt x="1704848" y="142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3719576" y="5326760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>
                <a:moveTo>
                  <a:pt x="0" y="0"/>
                </a:moveTo>
                <a:lnTo>
                  <a:pt x="17048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57878" y="2596133"/>
            <a:ext cx="4279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0" dirty="0">
                <a:latin typeface="돋움"/>
                <a:cs typeface="돋움"/>
              </a:rPr>
              <a:t>판매</a:t>
            </a:r>
            <a:endParaRPr sz="1600">
              <a:latin typeface="돋움"/>
              <a:cs typeface="돋움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143000" y="2886392"/>
          <a:ext cx="4419598" cy="2603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7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2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5110" indent="-153670">
                        <a:lnSpc>
                          <a:spcPts val="1120"/>
                        </a:lnSpc>
                        <a:spcBef>
                          <a:spcPts val="335"/>
                        </a:spcBef>
                        <a:buSzPct val="93750"/>
                        <a:buFont typeface="Symbol"/>
                        <a:buChar char=""/>
                        <a:tabLst>
                          <a:tab pos="245745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판매일자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부서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5110" indent="-153670">
                        <a:lnSpc>
                          <a:spcPts val="1460"/>
                        </a:lnSpc>
                        <a:spcBef>
                          <a:spcPts val="1080"/>
                        </a:spcBef>
                        <a:buSzPct val="93750"/>
                        <a:buFont typeface="Symbol"/>
                        <a:buChar char=""/>
                        <a:tabLst>
                          <a:tab pos="245745" algn="l"/>
                        </a:tabLst>
                      </a:pPr>
                      <a:r>
                        <a:rPr sz="1600" b="1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판매부서</a:t>
                      </a:r>
                      <a:r>
                        <a:rPr sz="16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(FK)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7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244475" indent="-153670">
                        <a:lnSpc>
                          <a:spcPct val="100000"/>
                        </a:lnSpc>
                        <a:spcBef>
                          <a:spcPts val="340"/>
                        </a:spcBef>
                        <a:buSzPct val="93750"/>
                        <a:buFont typeface="Symbol"/>
                        <a:buChar char=""/>
                        <a:tabLst>
                          <a:tab pos="245110" algn="l"/>
                          <a:tab pos="2682240" algn="l"/>
                        </a:tabLst>
                      </a:pPr>
                      <a:r>
                        <a:rPr sz="1600" b="1" spc="10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부서번호 	</a:t>
                      </a:r>
                      <a:r>
                        <a:rPr sz="1600" b="1" spc="40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7" baseline="-13888" dirty="0">
                          <a:latin typeface="Symbol"/>
                          <a:cs typeface="Symbol"/>
                        </a:rPr>
                        <a:t></a:t>
                      </a:r>
                      <a:r>
                        <a:rPr sz="2400" b="1" spc="7" baseline="-13888" dirty="0">
                          <a:latin typeface="돋움"/>
                          <a:cs typeface="돋움"/>
                        </a:rPr>
                        <a:t>판매번호</a:t>
                      </a:r>
                      <a:endParaRPr sz="2400" baseline="-13888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0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부서명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2476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369570">
                        <a:lnSpc>
                          <a:spcPts val="2300"/>
                        </a:lnSpc>
                        <a:spcBef>
                          <a:spcPts val="40"/>
                        </a:spcBef>
                      </a:pPr>
                      <a:r>
                        <a:rPr sz="1600" b="1" spc="-15" dirty="0">
                          <a:latin typeface="돋움"/>
                          <a:cs typeface="돋움"/>
                        </a:rPr>
                        <a:t>판매사원</a:t>
                      </a:r>
                      <a:r>
                        <a:rPr sz="1600" b="1" spc="-25" dirty="0">
                          <a:latin typeface="돋움"/>
                          <a:cs typeface="돋움"/>
                        </a:rPr>
                        <a:t>번</a:t>
                      </a:r>
                      <a:r>
                        <a:rPr sz="1600" b="1" dirty="0">
                          <a:latin typeface="돋움"/>
                          <a:cs typeface="돋움"/>
                        </a:rPr>
                        <a:t>호 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사원명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508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9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771525">
                        <a:lnSpc>
                          <a:spcPct val="120100"/>
                        </a:lnSpc>
                        <a:spcBef>
                          <a:spcPts val="500"/>
                        </a:spcBef>
                      </a:pPr>
                      <a:r>
                        <a:rPr sz="1600" b="1" spc="-15" dirty="0">
                          <a:latin typeface="돋움"/>
                          <a:cs typeface="돋움"/>
                        </a:rPr>
                        <a:t>고객번호 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고객명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-15" dirty="0">
                          <a:latin typeface="돋움"/>
                          <a:cs typeface="돋움"/>
                        </a:rPr>
                        <a:t>고객주소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2819400" y="3450335"/>
            <a:ext cx="914400" cy="314325"/>
            <a:chOff x="2819400" y="3450335"/>
            <a:chExt cx="914400" cy="314325"/>
          </a:xfrm>
        </p:grpSpPr>
        <p:sp>
          <p:nvSpPr>
            <p:cNvPr id="18" name="object 18"/>
            <p:cNvSpPr/>
            <p:nvPr/>
          </p:nvSpPr>
          <p:spPr>
            <a:xfrm>
              <a:off x="2971800" y="3493007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59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69208" y="3454907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399"/>
                  </a:lnTo>
                  <a:lnTo>
                    <a:pt x="152400" y="304799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6327" y="3500627"/>
              <a:ext cx="181356" cy="19812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819400" y="3493007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216407" y="0"/>
                  </a:moveTo>
                  <a:lnTo>
                    <a:pt x="216407" y="228599"/>
                  </a:lnTo>
                </a:path>
                <a:path w="914400" h="228600">
                  <a:moveTo>
                    <a:pt x="0" y="114299"/>
                  </a:moveTo>
                  <a:lnTo>
                    <a:pt x="914400" y="11429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325748" y="5943091"/>
            <a:ext cx="16275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0" dirty="0">
                <a:latin typeface="돋움"/>
                <a:cs typeface="돋움"/>
              </a:rPr>
              <a:t>(제2</a:t>
            </a:r>
            <a:r>
              <a:rPr sz="1600" b="1" spc="-80" dirty="0">
                <a:latin typeface="돋움"/>
                <a:cs typeface="돋움"/>
              </a:rPr>
              <a:t> </a:t>
            </a:r>
            <a:r>
              <a:rPr sz="1600" b="1" spc="15" dirty="0">
                <a:latin typeface="돋움"/>
                <a:cs typeface="돋움"/>
              </a:rPr>
              <a:t>정규화</a:t>
            </a:r>
            <a:r>
              <a:rPr sz="1600" b="1" spc="-80" dirty="0">
                <a:latin typeface="돋움"/>
                <a:cs typeface="돋움"/>
              </a:rPr>
              <a:t> </a:t>
            </a:r>
            <a:r>
              <a:rPr sz="1600" b="1" spc="5" dirty="0">
                <a:latin typeface="돋움"/>
                <a:cs typeface="돋움"/>
              </a:rPr>
              <a:t>이후)</a:t>
            </a:r>
            <a:endParaRPr sz="1600">
              <a:latin typeface="돋움"/>
              <a:cs typeface="돋움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497823" y="530351"/>
            <a:ext cx="314325" cy="312420"/>
            <a:chOff x="8497823" y="530351"/>
            <a:chExt cx="314325" cy="312420"/>
          </a:xfrm>
        </p:grpSpPr>
        <p:sp>
          <p:nvSpPr>
            <p:cNvPr id="24" name="object 24"/>
            <p:cNvSpPr/>
            <p:nvPr/>
          </p:nvSpPr>
          <p:spPr>
            <a:xfrm>
              <a:off x="8510777" y="543305"/>
              <a:ext cx="288290" cy="287020"/>
            </a:xfrm>
            <a:custGeom>
              <a:avLst/>
              <a:gdLst/>
              <a:ahLst/>
              <a:cxnLst/>
              <a:rect l="l" t="t" r="r" b="b"/>
              <a:pathLst>
                <a:path w="288290" h="287019">
                  <a:moveTo>
                    <a:pt x="144018" y="0"/>
                  </a:moveTo>
                  <a:lnTo>
                    <a:pt x="98511" y="7303"/>
                  </a:lnTo>
                  <a:lnTo>
                    <a:pt x="58978" y="27639"/>
                  </a:lnTo>
                  <a:lnTo>
                    <a:pt x="27797" y="58649"/>
                  </a:lnTo>
                  <a:lnTo>
                    <a:pt x="7345" y="97974"/>
                  </a:lnTo>
                  <a:lnTo>
                    <a:pt x="0" y="143256"/>
                  </a:lnTo>
                  <a:lnTo>
                    <a:pt x="7345" y="188537"/>
                  </a:lnTo>
                  <a:lnTo>
                    <a:pt x="27797" y="227862"/>
                  </a:lnTo>
                  <a:lnTo>
                    <a:pt x="58978" y="258872"/>
                  </a:lnTo>
                  <a:lnTo>
                    <a:pt x="98511" y="279208"/>
                  </a:lnTo>
                  <a:lnTo>
                    <a:pt x="144018" y="286512"/>
                  </a:lnTo>
                  <a:lnTo>
                    <a:pt x="189524" y="279208"/>
                  </a:lnTo>
                  <a:lnTo>
                    <a:pt x="229057" y="258872"/>
                  </a:lnTo>
                  <a:lnTo>
                    <a:pt x="260238" y="227862"/>
                  </a:lnTo>
                  <a:lnTo>
                    <a:pt x="280690" y="188537"/>
                  </a:lnTo>
                  <a:lnTo>
                    <a:pt x="288036" y="143256"/>
                  </a:lnTo>
                  <a:lnTo>
                    <a:pt x="280690" y="97974"/>
                  </a:lnTo>
                  <a:lnTo>
                    <a:pt x="260238" y="58649"/>
                  </a:lnTo>
                  <a:lnTo>
                    <a:pt x="229057" y="27639"/>
                  </a:lnTo>
                  <a:lnTo>
                    <a:pt x="189524" y="7303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10777" y="543305"/>
              <a:ext cx="288290" cy="287020"/>
            </a:xfrm>
            <a:custGeom>
              <a:avLst/>
              <a:gdLst/>
              <a:ahLst/>
              <a:cxnLst/>
              <a:rect l="l" t="t" r="r" b="b"/>
              <a:pathLst>
                <a:path w="288290" h="287019">
                  <a:moveTo>
                    <a:pt x="0" y="143256"/>
                  </a:moveTo>
                  <a:lnTo>
                    <a:pt x="7345" y="97974"/>
                  </a:lnTo>
                  <a:lnTo>
                    <a:pt x="27797" y="58649"/>
                  </a:lnTo>
                  <a:lnTo>
                    <a:pt x="58978" y="27639"/>
                  </a:lnTo>
                  <a:lnTo>
                    <a:pt x="98511" y="7303"/>
                  </a:lnTo>
                  <a:lnTo>
                    <a:pt x="144018" y="0"/>
                  </a:lnTo>
                  <a:lnTo>
                    <a:pt x="189524" y="7303"/>
                  </a:lnTo>
                  <a:lnTo>
                    <a:pt x="229057" y="27639"/>
                  </a:lnTo>
                  <a:lnTo>
                    <a:pt x="260238" y="58649"/>
                  </a:lnTo>
                  <a:lnTo>
                    <a:pt x="280690" y="97974"/>
                  </a:lnTo>
                  <a:lnTo>
                    <a:pt x="288036" y="143256"/>
                  </a:lnTo>
                  <a:lnTo>
                    <a:pt x="280690" y="188537"/>
                  </a:lnTo>
                  <a:lnTo>
                    <a:pt x="260238" y="227862"/>
                  </a:lnTo>
                  <a:lnTo>
                    <a:pt x="229057" y="258872"/>
                  </a:lnTo>
                  <a:lnTo>
                    <a:pt x="189524" y="279208"/>
                  </a:lnTo>
                  <a:lnTo>
                    <a:pt x="144018" y="286512"/>
                  </a:lnTo>
                  <a:lnTo>
                    <a:pt x="98511" y="279208"/>
                  </a:lnTo>
                  <a:lnTo>
                    <a:pt x="58978" y="258872"/>
                  </a:lnTo>
                  <a:lnTo>
                    <a:pt x="27797" y="227862"/>
                  </a:lnTo>
                  <a:lnTo>
                    <a:pt x="7345" y="188537"/>
                  </a:lnTo>
                  <a:lnTo>
                    <a:pt x="0" y="143256"/>
                  </a:lnTo>
                  <a:close/>
                </a:path>
              </a:pathLst>
            </a:custGeom>
            <a:ln w="25908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223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8.2</a:t>
            </a:r>
            <a:r>
              <a:rPr spc="-95" dirty="0"/>
              <a:t> </a:t>
            </a:r>
            <a:r>
              <a:rPr spc="15" dirty="0"/>
              <a:t>정규화과정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71044" y="3068701"/>
          <a:ext cx="1687195" cy="305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7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판매내역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850">
                <a:tc>
                  <a:txBody>
                    <a:bodyPr/>
                    <a:lstStyle/>
                    <a:p>
                      <a:pPr marL="245110" indent="-153670">
                        <a:lnSpc>
                          <a:spcPct val="100000"/>
                        </a:lnSpc>
                        <a:spcBef>
                          <a:spcPts val="335"/>
                        </a:spcBef>
                        <a:buSzPct val="93750"/>
                        <a:buFont typeface="Symbol"/>
                        <a:buChar char=""/>
                        <a:tabLst>
                          <a:tab pos="245745" algn="l"/>
                        </a:tabLst>
                      </a:pPr>
                      <a:r>
                        <a:rPr sz="1600" b="1" dirty="0">
                          <a:latin typeface="돋움"/>
                          <a:cs typeface="돋움"/>
                        </a:rPr>
                        <a:t>판매일자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(FK)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45110" indent="-153670">
                        <a:lnSpc>
                          <a:spcPct val="100000"/>
                        </a:lnSpc>
                        <a:spcBef>
                          <a:spcPts val="385"/>
                        </a:spcBef>
                        <a:buSzPct val="93750"/>
                        <a:buFont typeface="Symbol"/>
                        <a:buChar char=""/>
                        <a:tabLst>
                          <a:tab pos="245745" algn="l"/>
                        </a:tabLst>
                      </a:pPr>
                      <a:r>
                        <a:rPr sz="1600" b="1" dirty="0">
                          <a:latin typeface="돋움"/>
                          <a:cs typeface="돋움"/>
                        </a:rPr>
                        <a:t>판매부서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(FK)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45110" indent="-153670">
                        <a:lnSpc>
                          <a:spcPct val="100000"/>
                        </a:lnSpc>
                        <a:spcBef>
                          <a:spcPts val="385"/>
                        </a:spcBef>
                        <a:buSzPct val="93750"/>
                        <a:buFont typeface="Symbol"/>
                        <a:buChar char=""/>
                        <a:tabLst>
                          <a:tab pos="245745" algn="l"/>
                        </a:tabLst>
                      </a:pPr>
                      <a:r>
                        <a:rPr sz="1600" b="1" dirty="0">
                          <a:latin typeface="돋움"/>
                          <a:cs typeface="돋움"/>
                        </a:rPr>
                        <a:t>판매번호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(FK)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00990" indent="-209550">
                        <a:lnSpc>
                          <a:spcPct val="100000"/>
                        </a:lnSpc>
                        <a:spcBef>
                          <a:spcPts val="385"/>
                        </a:spcBef>
                        <a:buSzPct val="93750"/>
                        <a:buFont typeface="Symbol"/>
                        <a:buChar char=""/>
                        <a:tabLst>
                          <a:tab pos="301625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일련번호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5585">
                <a:tc>
                  <a:txBody>
                    <a:bodyPr/>
                    <a:lstStyle/>
                    <a:p>
                      <a:pPr marL="92075" marR="771525">
                        <a:lnSpc>
                          <a:spcPts val="2300"/>
                        </a:lnSpc>
                        <a:spcBef>
                          <a:spcPts val="100"/>
                        </a:spcBef>
                      </a:pPr>
                      <a:r>
                        <a:rPr sz="1600" b="1" spc="-15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제품번호  </a:t>
                      </a:r>
                      <a:r>
                        <a:rPr sz="1600" b="1" spc="10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제품명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2075" marR="1174750" algn="just">
                        <a:lnSpc>
                          <a:spcPts val="2300"/>
                        </a:lnSpc>
                        <a:spcBef>
                          <a:spcPts val="10"/>
                        </a:spcBef>
                      </a:pPr>
                      <a:r>
                        <a:rPr sz="1600" b="1" spc="-15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단가  </a:t>
                      </a:r>
                      <a:r>
                        <a:rPr sz="1600" b="1" spc="-15" dirty="0">
                          <a:latin typeface="돋움"/>
                          <a:cs typeface="돋움"/>
                        </a:rPr>
                        <a:t>수량  금액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081776" y="3068701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>
                <a:moveTo>
                  <a:pt x="0" y="0"/>
                </a:moveTo>
                <a:lnTo>
                  <a:pt x="17048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81776" y="6122987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>
                <a:moveTo>
                  <a:pt x="0" y="0"/>
                </a:moveTo>
                <a:lnTo>
                  <a:pt x="17048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6191" y="4021835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3587750"/>
            <a:ext cx="0" cy="1266825"/>
          </a:xfrm>
          <a:custGeom>
            <a:avLst/>
            <a:gdLst/>
            <a:ahLst/>
            <a:cxnLst/>
            <a:rect l="l" t="t" r="r" b="b"/>
            <a:pathLst>
              <a:path h="1266825">
                <a:moveTo>
                  <a:pt x="0" y="0"/>
                </a:moveTo>
                <a:lnTo>
                  <a:pt x="0" y="12668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552888" y="3040062"/>
            <a:ext cx="2548255" cy="2819400"/>
            <a:chOff x="3552888" y="3040062"/>
            <a:chExt cx="2548255" cy="2819400"/>
          </a:xfrm>
        </p:grpSpPr>
        <p:sp>
          <p:nvSpPr>
            <p:cNvPr id="9" name="object 9"/>
            <p:cNvSpPr/>
            <p:nvPr/>
          </p:nvSpPr>
          <p:spPr>
            <a:xfrm>
              <a:off x="5257800" y="4136136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82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43600" y="3983736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0720" y="4029455"/>
              <a:ext cx="181356" cy="19812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67176" y="3054350"/>
              <a:ext cx="1704975" cy="2790825"/>
            </a:xfrm>
            <a:custGeom>
              <a:avLst/>
              <a:gdLst/>
              <a:ahLst/>
              <a:cxnLst/>
              <a:rect l="l" t="t" r="r" b="b"/>
              <a:pathLst>
                <a:path w="1704975" h="2790825">
                  <a:moveTo>
                    <a:pt x="1690624" y="0"/>
                  </a:moveTo>
                  <a:lnTo>
                    <a:pt x="1690624" y="2790825"/>
                  </a:lnTo>
                </a:path>
                <a:path w="1704975" h="2790825">
                  <a:moveTo>
                    <a:pt x="14224" y="0"/>
                  </a:moveTo>
                  <a:lnTo>
                    <a:pt x="14224" y="2790825"/>
                  </a:lnTo>
                </a:path>
                <a:path w="1704975" h="2790825">
                  <a:moveTo>
                    <a:pt x="0" y="14350"/>
                  </a:moveTo>
                  <a:lnTo>
                    <a:pt x="1704848" y="14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3567176" y="5830887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>
                <a:moveTo>
                  <a:pt x="0" y="0"/>
                </a:moveTo>
                <a:lnTo>
                  <a:pt x="17048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3540" y="1733471"/>
            <a:ext cx="7415530" cy="16351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제3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정규화</a:t>
            </a:r>
            <a:endParaRPr sz="2000">
              <a:latin typeface="굴림"/>
              <a:cs typeface="굴림"/>
            </a:endParaRPr>
          </a:p>
          <a:p>
            <a:pPr marL="756285" marR="5080" indent="-28702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5" dirty="0">
                <a:latin typeface="굴림"/>
                <a:cs typeface="굴림"/>
              </a:rPr>
              <a:t>주식별자가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아닌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속성들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중에서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종속관계에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있는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속성을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찾아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제거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하는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과정</a:t>
            </a:r>
            <a:endParaRPr sz="18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굴림"/>
              <a:cs typeface="굴림"/>
            </a:endParaRPr>
          </a:p>
          <a:p>
            <a:pPr marL="655955" algn="ctr">
              <a:lnSpc>
                <a:spcPct val="100000"/>
              </a:lnSpc>
            </a:pPr>
            <a:r>
              <a:rPr sz="1600" b="1" spc="10" dirty="0">
                <a:latin typeface="돋움"/>
                <a:cs typeface="돋움"/>
              </a:rPr>
              <a:t>판매</a:t>
            </a:r>
            <a:endParaRPr sz="1600">
              <a:latin typeface="돋움"/>
              <a:cs typeface="돋움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90600" y="3389693"/>
          <a:ext cx="4419598" cy="2605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7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2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5110" indent="-153670">
                        <a:lnSpc>
                          <a:spcPts val="1120"/>
                        </a:lnSpc>
                        <a:spcBef>
                          <a:spcPts val="335"/>
                        </a:spcBef>
                        <a:buSzPct val="93750"/>
                        <a:buFont typeface="Symbol"/>
                        <a:buChar char=""/>
                        <a:tabLst>
                          <a:tab pos="245745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판매일자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부서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5110" indent="-153670">
                        <a:lnSpc>
                          <a:spcPts val="1455"/>
                        </a:lnSpc>
                        <a:spcBef>
                          <a:spcPts val="1080"/>
                        </a:spcBef>
                        <a:buSzPct val="93750"/>
                        <a:buFont typeface="Symbol"/>
                        <a:buChar char=""/>
                        <a:tabLst>
                          <a:tab pos="245745" algn="l"/>
                        </a:tabLst>
                      </a:pPr>
                      <a:r>
                        <a:rPr sz="1600" b="1" dirty="0">
                          <a:latin typeface="돋움"/>
                          <a:cs typeface="돋움"/>
                        </a:rPr>
                        <a:t>판매부서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(FK)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7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244475" indent="-153670">
                        <a:lnSpc>
                          <a:spcPct val="100000"/>
                        </a:lnSpc>
                        <a:spcBef>
                          <a:spcPts val="340"/>
                        </a:spcBef>
                        <a:buSzPct val="93750"/>
                        <a:buFont typeface="Symbol"/>
                        <a:buChar char=""/>
                        <a:tabLst>
                          <a:tab pos="245110" algn="l"/>
                          <a:tab pos="2682240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부서번호 	</a:t>
                      </a:r>
                      <a:r>
                        <a:rPr sz="1600" b="1" spc="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7" baseline="-13888" dirty="0">
                          <a:latin typeface="Symbol"/>
                          <a:cs typeface="Symbol"/>
                        </a:rPr>
                        <a:t></a:t>
                      </a:r>
                      <a:r>
                        <a:rPr sz="2400" b="1" spc="7" baseline="-13888" dirty="0">
                          <a:latin typeface="돋움"/>
                          <a:cs typeface="돋움"/>
                        </a:rPr>
                        <a:t>판매번호</a:t>
                      </a:r>
                      <a:endParaRPr sz="2400" baseline="-13888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부서명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2476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369570">
                        <a:lnSpc>
                          <a:spcPts val="2300"/>
                        </a:lnSpc>
                        <a:spcBef>
                          <a:spcPts val="45"/>
                        </a:spcBef>
                      </a:pPr>
                      <a:r>
                        <a:rPr sz="1600" b="1" spc="-15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판매사원</a:t>
                      </a:r>
                      <a:r>
                        <a:rPr sz="1600" b="1" spc="-25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번</a:t>
                      </a:r>
                      <a:r>
                        <a:rPr sz="1600" b="1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호  </a:t>
                      </a:r>
                      <a:r>
                        <a:rPr sz="1600" b="1" spc="10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사원명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571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9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771525">
                        <a:lnSpc>
                          <a:spcPct val="120000"/>
                        </a:lnSpc>
                        <a:spcBef>
                          <a:spcPts val="505"/>
                        </a:spcBef>
                      </a:pPr>
                      <a:r>
                        <a:rPr sz="1600" b="1" spc="-15" dirty="0">
                          <a:solidFill>
                            <a:srgbClr val="990000"/>
                          </a:solidFill>
                          <a:latin typeface="돋움"/>
                          <a:cs typeface="돋움"/>
                        </a:rPr>
                        <a:t>고객번호  </a:t>
                      </a:r>
                      <a:r>
                        <a:rPr sz="1600" b="1" spc="10" dirty="0">
                          <a:solidFill>
                            <a:srgbClr val="990000"/>
                          </a:solidFill>
                          <a:latin typeface="돋움"/>
                          <a:cs typeface="돋움"/>
                        </a:rPr>
                        <a:t>고객명 </a:t>
                      </a:r>
                      <a:r>
                        <a:rPr sz="1600" b="1" spc="15" dirty="0">
                          <a:solidFill>
                            <a:srgbClr val="990000"/>
                          </a:solidFill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990000"/>
                          </a:solidFill>
                          <a:latin typeface="돋움"/>
                          <a:cs typeface="돋움"/>
                        </a:rPr>
                        <a:t>고객주소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2667000" y="3953255"/>
            <a:ext cx="914400" cy="314325"/>
            <a:chOff x="2667000" y="3953255"/>
            <a:chExt cx="914400" cy="314325"/>
          </a:xfrm>
        </p:grpSpPr>
        <p:sp>
          <p:nvSpPr>
            <p:cNvPr id="17" name="object 17"/>
            <p:cNvSpPr/>
            <p:nvPr/>
          </p:nvSpPr>
          <p:spPr>
            <a:xfrm>
              <a:off x="2819400" y="3995927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16808" y="3957827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3927" y="4003547"/>
              <a:ext cx="181356" cy="19812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667000" y="3995927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216407" y="0"/>
                  </a:moveTo>
                  <a:lnTo>
                    <a:pt x="216407" y="228600"/>
                  </a:lnTo>
                </a:path>
                <a:path w="914400" h="228600">
                  <a:moveTo>
                    <a:pt x="0" y="114300"/>
                  </a:moveTo>
                  <a:lnTo>
                    <a:pt x="914400" y="1143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3270268" y="4508119"/>
            <a:ext cx="387985" cy="290830"/>
          </a:xfrm>
          <a:custGeom>
            <a:avLst/>
            <a:gdLst/>
            <a:ahLst/>
            <a:cxnLst/>
            <a:rect l="l" t="t" r="r" b="b"/>
            <a:pathLst>
              <a:path w="387985" h="290829">
                <a:moveTo>
                  <a:pt x="237217" y="27304"/>
                </a:moveTo>
                <a:lnTo>
                  <a:pt x="195434" y="31241"/>
                </a:lnTo>
                <a:lnTo>
                  <a:pt x="156572" y="42163"/>
                </a:lnTo>
                <a:lnTo>
                  <a:pt x="117710" y="63118"/>
                </a:lnTo>
                <a:lnTo>
                  <a:pt x="78594" y="92582"/>
                </a:lnTo>
                <a:lnTo>
                  <a:pt x="43288" y="126491"/>
                </a:lnTo>
                <a:lnTo>
                  <a:pt x="15983" y="160654"/>
                </a:lnTo>
                <a:lnTo>
                  <a:pt x="4299" y="181863"/>
                </a:lnTo>
                <a:lnTo>
                  <a:pt x="4172" y="182117"/>
                </a:lnTo>
                <a:lnTo>
                  <a:pt x="1124" y="191642"/>
                </a:lnTo>
                <a:lnTo>
                  <a:pt x="1124" y="192023"/>
                </a:lnTo>
                <a:lnTo>
                  <a:pt x="0" y="199643"/>
                </a:lnTo>
                <a:lnTo>
                  <a:pt x="108" y="201548"/>
                </a:lnTo>
                <a:lnTo>
                  <a:pt x="1124" y="208406"/>
                </a:lnTo>
                <a:lnTo>
                  <a:pt x="1124" y="209041"/>
                </a:lnTo>
                <a:lnTo>
                  <a:pt x="1378" y="209549"/>
                </a:lnTo>
                <a:lnTo>
                  <a:pt x="1505" y="209930"/>
                </a:lnTo>
                <a:lnTo>
                  <a:pt x="4426" y="216788"/>
                </a:lnTo>
                <a:lnTo>
                  <a:pt x="4553" y="217169"/>
                </a:lnTo>
                <a:lnTo>
                  <a:pt x="4807" y="217677"/>
                </a:lnTo>
                <a:lnTo>
                  <a:pt x="5188" y="218058"/>
                </a:lnTo>
                <a:lnTo>
                  <a:pt x="9887" y="224408"/>
                </a:lnTo>
                <a:lnTo>
                  <a:pt x="10141" y="224662"/>
                </a:lnTo>
                <a:lnTo>
                  <a:pt x="10268" y="224916"/>
                </a:lnTo>
                <a:lnTo>
                  <a:pt x="16745" y="231266"/>
                </a:lnTo>
                <a:lnTo>
                  <a:pt x="56115" y="253999"/>
                </a:lnTo>
                <a:lnTo>
                  <a:pt x="106280" y="270890"/>
                </a:lnTo>
                <a:lnTo>
                  <a:pt x="145142" y="280415"/>
                </a:lnTo>
                <a:lnTo>
                  <a:pt x="209150" y="289432"/>
                </a:lnTo>
                <a:lnTo>
                  <a:pt x="236963" y="290321"/>
                </a:lnTo>
                <a:lnTo>
                  <a:pt x="265919" y="290194"/>
                </a:lnTo>
                <a:lnTo>
                  <a:pt x="295764" y="289305"/>
                </a:lnTo>
                <a:lnTo>
                  <a:pt x="326117" y="287527"/>
                </a:lnTo>
                <a:lnTo>
                  <a:pt x="387839" y="283082"/>
                </a:lnTo>
                <a:lnTo>
                  <a:pt x="387402" y="277621"/>
                </a:lnTo>
                <a:lnTo>
                  <a:pt x="237471" y="277621"/>
                </a:lnTo>
                <a:lnTo>
                  <a:pt x="210293" y="276732"/>
                </a:lnTo>
                <a:lnTo>
                  <a:pt x="160001" y="270509"/>
                </a:lnTo>
                <a:lnTo>
                  <a:pt x="109963" y="258825"/>
                </a:lnTo>
                <a:lnTo>
                  <a:pt x="72752" y="247014"/>
                </a:lnTo>
                <a:lnTo>
                  <a:pt x="32747" y="227456"/>
                </a:lnTo>
                <a:lnTo>
                  <a:pt x="20190" y="216915"/>
                </a:lnTo>
                <a:lnTo>
                  <a:pt x="20047" y="216915"/>
                </a:lnTo>
                <a:lnTo>
                  <a:pt x="19412" y="216153"/>
                </a:lnTo>
                <a:lnTo>
                  <a:pt x="16361" y="211835"/>
                </a:lnTo>
                <a:lnTo>
                  <a:pt x="16110" y="211835"/>
                </a:lnTo>
                <a:lnTo>
                  <a:pt x="15348" y="210438"/>
                </a:lnTo>
                <a:lnTo>
                  <a:pt x="15504" y="210438"/>
                </a:lnTo>
                <a:lnTo>
                  <a:pt x="13850" y="206628"/>
                </a:lnTo>
                <a:lnTo>
                  <a:pt x="13697" y="206628"/>
                </a:lnTo>
                <a:lnTo>
                  <a:pt x="13189" y="205104"/>
                </a:lnTo>
                <a:lnTo>
                  <a:pt x="13447" y="205104"/>
                </a:lnTo>
                <a:lnTo>
                  <a:pt x="12845" y="201421"/>
                </a:lnTo>
                <a:lnTo>
                  <a:pt x="12681" y="201421"/>
                </a:lnTo>
                <a:lnTo>
                  <a:pt x="12554" y="199643"/>
                </a:lnTo>
                <a:lnTo>
                  <a:pt x="12914" y="199643"/>
                </a:lnTo>
                <a:lnTo>
                  <a:pt x="13547" y="194817"/>
                </a:lnTo>
                <a:lnTo>
                  <a:pt x="13697" y="193674"/>
                </a:lnTo>
                <a:lnTo>
                  <a:pt x="15953" y="186943"/>
                </a:lnTo>
                <a:lnTo>
                  <a:pt x="16237" y="186054"/>
                </a:lnTo>
                <a:lnTo>
                  <a:pt x="20428" y="177799"/>
                </a:lnTo>
                <a:lnTo>
                  <a:pt x="42653" y="146430"/>
                </a:lnTo>
                <a:lnTo>
                  <a:pt x="74657" y="113156"/>
                </a:lnTo>
                <a:lnTo>
                  <a:pt x="111741" y="82549"/>
                </a:lnTo>
                <a:lnTo>
                  <a:pt x="149206" y="59435"/>
                </a:lnTo>
                <a:lnTo>
                  <a:pt x="197212" y="43814"/>
                </a:lnTo>
                <a:lnTo>
                  <a:pt x="237217" y="40004"/>
                </a:lnTo>
                <a:lnTo>
                  <a:pt x="311510" y="40004"/>
                </a:lnTo>
                <a:lnTo>
                  <a:pt x="312683" y="31606"/>
                </a:lnTo>
                <a:lnTo>
                  <a:pt x="296272" y="29590"/>
                </a:lnTo>
                <a:lnTo>
                  <a:pt x="266300" y="27558"/>
                </a:lnTo>
                <a:lnTo>
                  <a:pt x="237217" y="27304"/>
                </a:lnTo>
                <a:close/>
              </a:path>
              <a:path w="387985" h="290829">
                <a:moveTo>
                  <a:pt x="386823" y="270382"/>
                </a:moveTo>
                <a:lnTo>
                  <a:pt x="325355" y="274954"/>
                </a:lnTo>
                <a:lnTo>
                  <a:pt x="295256" y="276605"/>
                </a:lnTo>
                <a:lnTo>
                  <a:pt x="265919" y="277494"/>
                </a:lnTo>
                <a:lnTo>
                  <a:pt x="237471" y="277621"/>
                </a:lnTo>
                <a:lnTo>
                  <a:pt x="387402" y="277621"/>
                </a:lnTo>
                <a:lnTo>
                  <a:pt x="386823" y="270382"/>
                </a:lnTo>
                <a:close/>
              </a:path>
              <a:path w="387985" h="290829">
                <a:moveTo>
                  <a:pt x="19412" y="216153"/>
                </a:moveTo>
                <a:lnTo>
                  <a:pt x="20047" y="216915"/>
                </a:lnTo>
                <a:lnTo>
                  <a:pt x="19696" y="216432"/>
                </a:lnTo>
                <a:lnTo>
                  <a:pt x="19412" y="216153"/>
                </a:lnTo>
                <a:close/>
              </a:path>
              <a:path w="387985" h="290829">
                <a:moveTo>
                  <a:pt x="19696" y="216432"/>
                </a:moveTo>
                <a:lnTo>
                  <a:pt x="20047" y="216915"/>
                </a:lnTo>
                <a:lnTo>
                  <a:pt x="20190" y="216915"/>
                </a:lnTo>
                <a:lnTo>
                  <a:pt x="19696" y="216432"/>
                </a:lnTo>
                <a:close/>
              </a:path>
              <a:path w="387985" h="290829">
                <a:moveTo>
                  <a:pt x="19494" y="216153"/>
                </a:moveTo>
                <a:lnTo>
                  <a:pt x="19696" y="216432"/>
                </a:lnTo>
                <a:lnTo>
                  <a:pt x="19494" y="216153"/>
                </a:lnTo>
                <a:close/>
              </a:path>
              <a:path w="387985" h="290829">
                <a:moveTo>
                  <a:pt x="15348" y="210438"/>
                </a:moveTo>
                <a:lnTo>
                  <a:pt x="16110" y="211835"/>
                </a:lnTo>
                <a:lnTo>
                  <a:pt x="15735" y="210973"/>
                </a:lnTo>
                <a:lnTo>
                  <a:pt x="15348" y="210438"/>
                </a:lnTo>
                <a:close/>
              </a:path>
              <a:path w="387985" h="290829">
                <a:moveTo>
                  <a:pt x="15735" y="210973"/>
                </a:moveTo>
                <a:lnTo>
                  <a:pt x="16110" y="211835"/>
                </a:lnTo>
                <a:lnTo>
                  <a:pt x="16361" y="211835"/>
                </a:lnTo>
                <a:lnTo>
                  <a:pt x="15735" y="210973"/>
                </a:lnTo>
                <a:close/>
              </a:path>
              <a:path w="387985" h="290829">
                <a:moveTo>
                  <a:pt x="15504" y="210438"/>
                </a:moveTo>
                <a:lnTo>
                  <a:pt x="15348" y="210438"/>
                </a:lnTo>
                <a:lnTo>
                  <a:pt x="15735" y="210973"/>
                </a:lnTo>
                <a:lnTo>
                  <a:pt x="15504" y="210438"/>
                </a:lnTo>
                <a:close/>
              </a:path>
              <a:path w="387985" h="290829">
                <a:moveTo>
                  <a:pt x="13189" y="205104"/>
                </a:moveTo>
                <a:lnTo>
                  <a:pt x="13697" y="206628"/>
                </a:lnTo>
                <a:lnTo>
                  <a:pt x="13604" y="206061"/>
                </a:lnTo>
                <a:lnTo>
                  <a:pt x="13189" y="205104"/>
                </a:lnTo>
                <a:close/>
              </a:path>
              <a:path w="387985" h="290829">
                <a:moveTo>
                  <a:pt x="13604" y="206061"/>
                </a:moveTo>
                <a:lnTo>
                  <a:pt x="13697" y="206628"/>
                </a:lnTo>
                <a:lnTo>
                  <a:pt x="13850" y="206628"/>
                </a:lnTo>
                <a:lnTo>
                  <a:pt x="13604" y="206061"/>
                </a:lnTo>
                <a:close/>
              </a:path>
              <a:path w="387985" h="290829">
                <a:moveTo>
                  <a:pt x="13447" y="205104"/>
                </a:moveTo>
                <a:lnTo>
                  <a:pt x="13189" y="205104"/>
                </a:lnTo>
                <a:lnTo>
                  <a:pt x="13604" y="206061"/>
                </a:lnTo>
                <a:lnTo>
                  <a:pt x="13447" y="205104"/>
                </a:lnTo>
                <a:close/>
              </a:path>
              <a:path w="387985" h="290829">
                <a:moveTo>
                  <a:pt x="12554" y="199643"/>
                </a:moveTo>
                <a:lnTo>
                  <a:pt x="12681" y="201421"/>
                </a:lnTo>
                <a:lnTo>
                  <a:pt x="12754" y="200865"/>
                </a:lnTo>
                <a:lnTo>
                  <a:pt x="12554" y="199643"/>
                </a:lnTo>
                <a:close/>
              </a:path>
              <a:path w="387985" h="290829">
                <a:moveTo>
                  <a:pt x="12754" y="200865"/>
                </a:moveTo>
                <a:lnTo>
                  <a:pt x="12681" y="201421"/>
                </a:lnTo>
                <a:lnTo>
                  <a:pt x="12845" y="201421"/>
                </a:lnTo>
                <a:lnTo>
                  <a:pt x="12754" y="200865"/>
                </a:lnTo>
                <a:close/>
              </a:path>
              <a:path w="387985" h="290829">
                <a:moveTo>
                  <a:pt x="12914" y="199643"/>
                </a:moveTo>
                <a:lnTo>
                  <a:pt x="12554" y="199643"/>
                </a:lnTo>
                <a:lnTo>
                  <a:pt x="12754" y="200865"/>
                </a:lnTo>
                <a:lnTo>
                  <a:pt x="12914" y="199643"/>
                </a:lnTo>
                <a:close/>
              </a:path>
              <a:path w="387985" h="290829">
                <a:moveTo>
                  <a:pt x="13697" y="193674"/>
                </a:moveTo>
                <a:lnTo>
                  <a:pt x="13443" y="194817"/>
                </a:lnTo>
                <a:lnTo>
                  <a:pt x="13620" y="194263"/>
                </a:lnTo>
                <a:lnTo>
                  <a:pt x="13697" y="193674"/>
                </a:lnTo>
                <a:close/>
              </a:path>
              <a:path w="387985" h="290829">
                <a:moveTo>
                  <a:pt x="13620" y="194263"/>
                </a:moveTo>
                <a:lnTo>
                  <a:pt x="13443" y="194817"/>
                </a:lnTo>
                <a:lnTo>
                  <a:pt x="13620" y="194263"/>
                </a:lnTo>
                <a:close/>
              </a:path>
              <a:path w="387985" h="290829">
                <a:moveTo>
                  <a:pt x="13807" y="193674"/>
                </a:moveTo>
                <a:lnTo>
                  <a:pt x="13620" y="194263"/>
                </a:lnTo>
                <a:lnTo>
                  <a:pt x="13807" y="193674"/>
                </a:lnTo>
                <a:close/>
              </a:path>
              <a:path w="387985" h="290829">
                <a:moveTo>
                  <a:pt x="16237" y="186054"/>
                </a:moveTo>
                <a:lnTo>
                  <a:pt x="15856" y="186943"/>
                </a:lnTo>
                <a:lnTo>
                  <a:pt x="16125" y="186405"/>
                </a:lnTo>
                <a:lnTo>
                  <a:pt x="16237" y="186054"/>
                </a:lnTo>
                <a:close/>
              </a:path>
              <a:path w="387985" h="290829">
                <a:moveTo>
                  <a:pt x="16125" y="186405"/>
                </a:moveTo>
                <a:lnTo>
                  <a:pt x="15856" y="186943"/>
                </a:lnTo>
                <a:lnTo>
                  <a:pt x="16125" y="186405"/>
                </a:lnTo>
                <a:close/>
              </a:path>
              <a:path w="387985" h="290829">
                <a:moveTo>
                  <a:pt x="16300" y="186054"/>
                </a:moveTo>
                <a:lnTo>
                  <a:pt x="16125" y="186405"/>
                </a:lnTo>
                <a:lnTo>
                  <a:pt x="16300" y="186054"/>
                </a:lnTo>
                <a:close/>
              </a:path>
              <a:path w="387985" h="290829">
                <a:moveTo>
                  <a:pt x="317100" y="0"/>
                </a:moveTo>
                <a:lnTo>
                  <a:pt x="312683" y="31606"/>
                </a:lnTo>
                <a:lnTo>
                  <a:pt x="325228" y="33146"/>
                </a:lnTo>
                <a:lnTo>
                  <a:pt x="323704" y="45719"/>
                </a:lnTo>
                <a:lnTo>
                  <a:pt x="310711" y="45719"/>
                </a:lnTo>
                <a:lnTo>
                  <a:pt x="306559" y="75437"/>
                </a:lnTo>
                <a:lnTo>
                  <a:pt x="387331" y="48132"/>
                </a:lnTo>
                <a:lnTo>
                  <a:pt x="383810" y="45719"/>
                </a:lnTo>
                <a:lnTo>
                  <a:pt x="323704" y="45719"/>
                </a:lnTo>
                <a:lnTo>
                  <a:pt x="310930" y="44151"/>
                </a:lnTo>
                <a:lnTo>
                  <a:pt x="381521" y="44151"/>
                </a:lnTo>
                <a:lnTo>
                  <a:pt x="317100" y="0"/>
                </a:lnTo>
                <a:close/>
              </a:path>
              <a:path w="387985" h="290829">
                <a:moveTo>
                  <a:pt x="312683" y="31606"/>
                </a:moveTo>
                <a:lnTo>
                  <a:pt x="310930" y="44151"/>
                </a:lnTo>
                <a:lnTo>
                  <a:pt x="323704" y="45719"/>
                </a:lnTo>
                <a:lnTo>
                  <a:pt x="325228" y="33146"/>
                </a:lnTo>
                <a:lnTo>
                  <a:pt x="312683" y="31606"/>
                </a:lnTo>
                <a:close/>
              </a:path>
              <a:path w="387985" h="290829">
                <a:moveTo>
                  <a:pt x="311510" y="40004"/>
                </a:moveTo>
                <a:lnTo>
                  <a:pt x="237217" y="40004"/>
                </a:lnTo>
                <a:lnTo>
                  <a:pt x="265411" y="40258"/>
                </a:lnTo>
                <a:lnTo>
                  <a:pt x="294748" y="42163"/>
                </a:lnTo>
                <a:lnTo>
                  <a:pt x="310930" y="44151"/>
                </a:lnTo>
                <a:lnTo>
                  <a:pt x="311510" y="40004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61005" y="5063744"/>
            <a:ext cx="698500" cy="599440"/>
          </a:xfrm>
          <a:custGeom>
            <a:avLst/>
            <a:gdLst/>
            <a:ahLst/>
            <a:cxnLst/>
            <a:rect l="l" t="t" r="r" b="b"/>
            <a:pathLst>
              <a:path w="698500" h="599439">
                <a:moveTo>
                  <a:pt x="698500" y="349504"/>
                </a:moveTo>
                <a:lnTo>
                  <a:pt x="606806" y="321183"/>
                </a:lnTo>
                <a:lnTo>
                  <a:pt x="548767" y="302133"/>
                </a:lnTo>
                <a:lnTo>
                  <a:pt x="495300" y="283337"/>
                </a:lnTo>
                <a:lnTo>
                  <a:pt x="458089" y="268986"/>
                </a:lnTo>
                <a:lnTo>
                  <a:pt x="445008" y="264541"/>
                </a:lnTo>
                <a:lnTo>
                  <a:pt x="417830" y="256286"/>
                </a:lnTo>
                <a:lnTo>
                  <a:pt x="390779" y="248412"/>
                </a:lnTo>
                <a:lnTo>
                  <a:pt x="377952" y="244475"/>
                </a:lnTo>
                <a:lnTo>
                  <a:pt x="336537" y="227711"/>
                </a:lnTo>
                <a:lnTo>
                  <a:pt x="330314" y="223520"/>
                </a:lnTo>
                <a:lnTo>
                  <a:pt x="329526" y="222999"/>
                </a:lnTo>
                <a:lnTo>
                  <a:pt x="329285" y="222758"/>
                </a:lnTo>
                <a:lnTo>
                  <a:pt x="325780" y="219329"/>
                </a:lnTo>
                <a:lnTo>
                  <a:pt x="325043" y="218617"/>
                </a:lnTo>
                <a:lnTo>
                  <a:pt x="324688" y="218059"/>
                </a:lnTo>
                <a:lnTo>
                  <a:pt x="322694" y="214884"/>
                </a:lnTo>
                <a:lnTo>
                  <a:pt x="322237" y="214160"/>
                </a:lnTo>
                <a:lnTo>
                  <a:pt x="322033" y="213487"/>
                </a:lnTo>
                <a:lnTo>
                  <a:pt x="321894" y="212979"/>
                </a:lnTo>
                <a:lnTo>
                  <a:pt x="321754" y="212521"/>
                </a:lnTo>
                <a:lnTo>
                  <a:pt x="321678" y="211836"/>
                </a:lnTo>
                <a:lnTo>
                  <a:pt x="321564" y="210947"/>
                </a:lnTo>
                <a:lnTo>
                  <a:pt x="321487" y="210248"/>
                </a:lnTo>
                <a:lnTo>
                  <a:pt x="321424" y="210947"/>
                </a:lnTo>
                <a:lnTo>
                  <a:pt x="321475" y="210210"/>
                </a:lnTo>
                <a:lnTo>
                  <a:pt x="321513" y="209804"/>
                </a:lnTo>
                <a:lnTo>
                  <a:pt x="321602" y="208661"/>
                </a:lnTo>
                <a:lnTo>
                  <a:pt x="321665" y="207746"/>
                </a:lnTo>
                <a:lnTo>
                  <a:pt x="321729" y="207518"/>
                </a:lnTo>
                <a:lnTo>
                  <a:pt x="322059" y="206248"/>
                </a:lnTo>
                <a:lnTo>
                  <a:pt x="322249" y="205511"/>
                </a:lnTo>
                <a:lnTo>
                  <a:pt x="322364" y="205232"/>
                </a:lnTo>
                <a:lnTo>
                  <a:pt x="352171" y="172466"/>
                </a:lnTo>
                <a:lnTo>
                  <a:pt x="397256" y="139700"/>
                </a:lnTo>
                <a:lnTo>
                  <a:pt x="432562" y="117348"/>
                </a:lnTo>
                <a:lnTo>
                  <a:pt x="469011" y="96139"/>
                </a:lnTo>
                <a:lnTo>
                  <a:pt x="503809" y="77597"/>
                </a:lnTo>
                <a:lnTo>
                  <a:pt x="542759" y="59334"/>
                </a:lnTo>
                <a:lnTo>
                  <a:pt x="540258" y="80772"/>
                </a:lnTo>
                <a:lnTo>
                  <a:pt x="618845" y="52374"/>
                </a:lnTo>
                <a:lnTo>
                  <a:pt x="614553" y="74803"/>
                </a:lnTo>
                <a:lnTo>
                  <a:pt x="696595" y="51689"/>
                </a:lnTo>
                <a:lnTo>
                  <a:pt x="689267" y="46101"/>
                </a:lnTo>
                <a:lnTo>
                  <a:pt x="628904" y="0"/>
                </a:lnTo>
                <a:lnTo>
                  <a:pt x="622693" y="32321"/>
                </a:lnTo>
                <a:lnTo>
                  <a:pt x="620306" y="32092"/>
                </a:lnTo>
                <a:lnTo>
                  <a:pt x="620306" y="44780"/>
                </a:lnTo>
                <a:lnTo>
                  <a:pt x="619112" y="50990"/>
                </a:lnTo>
                <a:lnTo>
                  <a:pt x="618845" y="50800"/>
                </a:lnTo>
                <a:lnTo>
                  <a:pt x="607961" y="43675"/>
                </a:lnTo>
                <a:lnTo>
                  <a:pt x="608634" y="43611"/>
                </a:lnTo>
                <a:lnTo>
                  <a:pt x="620306" y="44780"/>
                </a:lnTo>
                <a:lnTo>
                  <a:pt x="620306" y="32092"/>
                </a:lnTo>
                <a:lnTo>
                  <a:pt x="609346" y="30988"/>
                </a:lnTo>
                <a:lnTo>
                  <a:pt x="609092" y="30861"/>
                </a:lnTo>
                <a:lnTo>
                  <a:pt x="608711" y="30861"/>
                </a:lnTo>
                <a:lnTo>
                  <a:pt x="608330" y="30988"/>
                </a:lnTo>
                <a:lnTo>
                  <a:pt x="598424" y="31623"/>
                </a:lnTo>
                <a:lnTo>
                  <a:pt x="591083" y="32600"/>
                </a:lnTo>
                <a:lnTo>
                  <a:pt x="549148" y="5080"/>
                </a:lnTo>
                <a:lnTo>
                  <a:pt x="545439" y="36639"/>
                </a:lnTo>
                <a:lnTo>
                  <a:pt x="544957" y="36576"/>
                </a:lnTo>
                <a:lnTo>
                  <a:pt x="506603" y="33274"/>
                </a:lnTo>
                <a:lnTo>
                  <a:pt x="468249" y="31242"/>
                </a:lnTo>
                <a:lnTo>
                  <a:pt x="429768" y="30988"/>
                </a:lnTo>
                <a:lnTo>
                  <a:pt x="410591" y="31750"/>
                </a:lnTo>
                <a:lnTo>
                  <a:pt x="371983" y="34925"/>
                </a:lnTo>
                <a:lnTo>
                  <a:pt x="333248" y="41275"/>
                </a:lnTo>
                <a:lnTo>
                  <a:pt x="293878" y="50800"/>
                </a:lnTo>
                <a:lnTo>
                  <a:pt x="249936" y="62738"/>
                </a:lnTo>
                <a:lnTo>
                  <a:pt x="202819" y="77089"/>
                </a:lnTo>
                <a:lnTo>
                  <a:pt x="155067" y="93726"/>
                </a:lnTo>
                <a:lnTo>
                  <a:pt x="109601" y="113030"/>
                </a:lnTo>
                <a:lnTo>
                  <a:pt x="68707" y="134759"/>
                </a:lnTo>
                <a:lnTo>
                  <a:pt x="35052" y="159258"/>
                </a:lnTo>
                <a:lnTo>
                  <a:pt x="7493" y="194310"/>
                </a:lnTo>
                <a:lnTo>
                  <a:pt x="0" y="236601"/>
                </a:lnTo>
                <a:lnTo>
                  <a:pt x="889" y="246253"/>
                </a:lnTo>
                <a:lnTo>
                  <a:pt x="12954" y="297688"/>
                </a:lnTo>
                <a:lnTo>
                  <a:pt x="31369" y="341884"/>
                </a:lnTo>
                <a:lnTo>
                  <a:pt x="55499" y="386461"/>
                </a:lnTo>
                <a:lnTo>
                  <a:pt x="83312" y="429133"/>
                </a:lnTo>
                <a:lnTo>
                  <a:pt x="113411" y="467868"/>
                </a:lnTo>
                <a:lnTo>
                  <a:pt x="143764" y="500507"/>
                </a:lnTo>
                <a:lnTo>
                  <a:pt x="174244" y="525310"/>
                </a:lnTo>
                <a:lnTo>
                  <a:pt x="210058" y="544309"/>
                </a:lnTo>
                <a:lnTo>
                  <a:pt x="250190" y="558355"/>
                </a:lnTo>
                <a:lnTo>
                  <a:pt x="292608" y="568502"/>
                </a:lnTo>
                <a:lnTo>
                  <a:pt x="335915" y="575805"/>
                </a:lnTo>
                <a:lnTo>
                  <a:pt x="377952" y="581075"/>
                </a:lnTo>
                <a:lnTo>
                  <a:pt x="417322" y="585279"/>
                </a:lnTo>
                <a:lnTo>
                  <a:pt x="451993" y="589267"/>
                </a:lnTo>
                <a:lnTo>
                  <a:pt x="466979" y="591527"/>
                </a:lnTo>
                <a:lnTo>
                  <a:pt x="480822" y="593712"/>
                </a:lnTo>
                <a:lnTo>
                  <a:pt x="493903" y="595452"/>
                </a:lnTo>
                <a:lnTo>
                  <a:pt x="506349" y="596798"/>
                </a:lnTo>
                <a:lnTo>
                  <a:pt x="518033" y="597852"/>
                </a:lnTo>
                <a:lnTo>
                  <a:pt x="529082" y="598449"/>
                </a:lnTo>
                <a:lnTo>
                  <a:pt x="539369" y="598830"/>
                </a:lnTo>
                <a:lnTo>
                  <a:pt x="558546" y="598741"/>
                </a:lnTo>
                <a:lnTo>
                  <a:pt x="575945" y="597776"/>
                </a:lnTo>
                <a:lnTo>
                  <a:pt x="591947" y="596036"/>
                </a:lnTo>
                <a:lnTo>
                  <a:pt x="606933" y="593915"/>
                </a:lnTo>
                <a:lnTo>
                  <a:pt x="621411" y="591515"/>
                </a:lnTo>
                <a:lnTo>
                  <a:pt x="620534" y="586143"/>
                </a:lnTo>
                <a:lnTo>
                  <a:pt x="619379" y="578980"/>
                </a:lnTo>
                <a:lnTo>
                  <a:pt x="575183" y="585101"/>
                </a:lnTo>
                <a:lnTo>
                  <a:pt x="539877" y="586143"/>
                </a:lnTo>
                <a:lnTo>
                  <a:pt x="529717" y="585762"/>
                </a:lnTo>
                <a:lnTo>
                  <a:pt x="482854" y="581164"/>
                </a:lnTo>
                <a:lnTo>
                  <a:pt x="468884" y="578967"/>
                </a:lnTo>
                <a:lnTo>
                  <a:pt x="453517" y="576656"/>
                </a:lnTo>
                <a:lnTo>
                  <a:pt x="418592" y="572643"/>
                </a:lnTo>
                <a:lnTo>
                  <a:pt x="379476" y="568464"/>
                </a:lnTo>
                <a:lnTo>
                  <a:pt x="358762" y="566000"/>
                </a:lnTo>
                <a:lnTo>
                  <a:pt x="316484" y="559955"/>
                </a:lnTo>
                <a:lnTo>
                  <a:pt x="274447" y="551573"/>
                </a:lnTo>
                <a:lnTo>
                  <a:pt x="234315" y="540080"/>
                </a:lnTo>
                <a:lnTo>
                  <a:pt x="197993" y="524535"/>
                </a:lnTo>
                <a:lnTo>
                  <a:pt x="160020" y="498094"/>
                </a:lnTo>
                <a:lnTo>
                  <a:pt x="123317" y="459740"/>
                </a:lnTo>
                <a:lnTo>
                  <a:pt x="93853" y="421894"/>
                </a:lnTo>
                <a:lnTo>
                  <a:pt x="66548" y="380238"/>
                </a:lnTo>
                <a:lnTo>
                  <a:pt x="42926" y="336677"/>
                </a:lnTo>
                <a:lnTo>
                  <a:pt x="25146" y="294005"/>
                </a:lnTo>
                <a:lnTo>
                  <a:pt x="14732" y="254381"/>
                </a:lnTo>
                <a:lnTo>
                  <a:pt x="12700" y="236601"/>
                </a:lnTo>
                <a:lnTo>
                  <a:pt x="12750" y="227457"/>
                </a:lnTo>
                <a:lnTo>
                  <a:pt x="26289" y="187452"/>
                </a:lnTo>
                <a:lnTo>
                  <a:pt x="57912" y="157099"/>
                </a:lnTo>
                <a:lnTo>
                  <a:pt x="93980" y="135001"/>
                </a:lnTo>
                <a:lnTo>
                  <a:pt x="136652" y="114935"/>
                </a:lnTo>
                <a:lnTo>
                  <a:pt x="183007" y="97155"/>
                </a:lnTo>
                <a:lnTo>
                  <a:pt x="230251" y="81788"/>
                </a:lnTo>
                <a:lnTo>
                  <a:pt x="297053" y="62992"/>
                </a:lnTo>
                <a:lnTo>
                  <a:pt x="335648" y="53848"/>
                </a:lnTo>
                <a:lnTo>
                  <a:pt x="392049" y="45720"/>
                </a:lnTo>
                <a:lnTo>
                  <a:pt x="429768" y="43688"/>
                </a:lnTo>
                <a:lnTo>
                  <a:pt x="467614" y="43942"/>
                </a:lnTo>
                <a:lnTo>
                  <a:pt x="505460" y="45847"/>
                </a:lnTo>
                <a:lnTo>
                  <a:pt x="535940" y="48501"/>
                </a:lnTo>
                <a:lnTo>
                  <a:pt x="529209" y="51308"/>
                </a:lnTo>
                <a:lnTo>
                  <a:pt x="514223" y="58293"/>
                </a:lnTo>
                <a:lnTo>
                  <a:pt x="462915" y="85090"/>
                </a:lnTo>
                <a:lnTo>
                  <a:pt x="426085" y="106426"/>
                </a:lnTo>
                <a:lnTo>
                  <a:pt x="390398" y="129032"/>
                </a:lnTo>
                <a:lnTo>
                  <a:pt x="358267" y="151638"/>
                </a:lnTo>
                <a:lnTo>
                  <a:pt x="327012" y="178054"/>
                </a:lnTo>
                <a:lnTo>
                  <a:pt x="310375" y="201168"/>
                </a:lnTo>
                <a:lnTo>
                  <a:pt x="310248" y="201422"/>
                </a:lnTo>
                <a:lnTo>
                  <a:pt x="310007" y="202184"/>
                </a:lnTo>
                <a:lnTo>
                  <a:pt x="309118" y="205740"/>
                </a:lnTo>
                <a:lnTo>
                  <a:pt x="308991" y="206121"/>
                </a:lnTo>
                <a:lnTo>
                  <a:pt x="308940" y="207518"/>
                </a:lnTo>
                <a:lnTo>
                  <a:pt x="308851" y="208661"/>
                </a:lnTo>
                <a:lnTo>
                  <a:pt x="308724" y="210947"/>
                </a:lnTo>
                <a:lnTo>
                  <a:pt x="308864" y="211328"/>
                </a:lnTo>
                <a:lnTo>
                  <a:pt x="309118" y="213487"/>
                </a:lnTo>
                <a:lnTo>
                  <a:pt x="309245" y="214884"/>
                </a:lnTo>
                <a:lnTo>
                  <a:pt x="309486" y="215646"/>
                </a:lnTo>
                <a:lnTo>
                  <a:pt x="310375" y="218694"/>
                </a:lnTo>
                <a:lnTo>
                  <a:pt x="310515" y="219202"/>
                </a:lnTo>
                <a:lnTo>
                  <a:pt x="311023" y="220218"/>
                </a:lnTo>
                <a:lnTo>
                  <a:pt x="314706" y="225933"/>
                </a:lnTo>
                <a:lnTo>
                  <a:pt x="314960" y="226441"/>
                </a:lnTo>
                <a:lnTo>
                  <a:pt x="321818" y="233172"/>
                </a:lnTo>
                <a:lnTo>
                  <a:pt x="322186" y="233299"/>
                </a:lnTo>
                <a:lnTo>
                  <a:pt x="329425" y="238252"/>
                </a:lnTo>
                <a:lnTo>
                  <a:pt x="338950" y="243332"/>
                </a:lnTo>
                <a:lnTo>
                  <a:pt x="387096" y="260604"/>
                </a:lnTo>
                <a:lnTo>
                  <a:pt x="441325" y="276733"/>
                </a:lnTo>
                <a:lnTo>
                  <a:pt x="454025" y="281051"/>
                </a:lnTo>
                <a:lnTo>
                  <a:pt x="490601" y="295148"/>
                </a:lnTo>
                <a:lnTo>
                  <a:pt x="544576" y="314198"/>
                </a:lnTo>
                <a:lnTo>
                  <a:pt x="602869" y="333248"/>
                </a:lnTo>
                <a:lnTo>
                  <a:pt x="694690" y="361696"/>
                </a:lnTo>
                <a:lnTo>
                  <a:pt x="698500" y="349504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08853" y="4728464"/>
            <a:ext cx="391160" cy="361950"/>
          </a:xfrm>
          <a:custGeom>
            <a:avLst/>
            <a:gdLst/>
            <a:ahLst/>
            <a:cxnLst/>
            <a:rect l="l" t="t" r="r" b="b"/>
            <a:pathLst>
              <a:path w="391160" h="361950">
                <a:moveTo>
                  <a:pt x="301371" y="30861"/>
                </a:moveTo>
                <a:lnTo>
                  <a:pt x="300989" y="30861"/>
                </a:lnTo>
                <a:lnTo>
                  <a:pt x="300609" y="30987"/>
                </a:lnTo>
                <a:lnTo>
                  <a:pt x="290702" y="31623"/>
                </a:lnTo>
                <a:lnTo>
                  <a:pt x="246252" y="41402"/>
                </a:lnTo>
                <a:lnTo>
                  <a:pt x="206121" y="58293"/>
                </a:lnTo>
                <a:lnTo>
                  <a:pt x="154686" y="85090"/>
                </a:lnTo>
                <a:lnTo>
                  <a:pt x="117729" y="106425"/>
                </a:lnTo>
                <a:lnTo>
                  <a:pt x="81787" y="129031"/>
                </a:lnTo>
                <a:lnTo>
                  <a:pt x="49657" y="151511"/>
                </a:lnTo>
                <a:lnTo>
                  <a:pt x="18287" y="178054"/>
                </a:lnTo>
                <a:lnTo>
                  <a:pt x="1524" y="201168"/>
                </a:lnTo>
                <a:lnTo>
                  <a:pt x="1397" y="201422"/>
                </a:lnTo>
                <a:lnTo>
                  <a:pt x="1143" y="202184"/>
                </a:lnTo>
                <a:lnTo>
                  <a:pt x="254" y="205740"/>
                </a:lnTo>
                <a:lnTo>
                  <a:pt x="126" y="206121"/>
                </a:lnTo>
                <a:lnTo>
                  <a:pt x="0" y="211328"/>
                </a:lnTo>
                <a:lnTo>
                  <a:pt x="259" y="213487"/>
                </a:lnTo>
                <a:lnTo>
                  <a:pt x="381" y="214884"/>
                </a:lnTo>
                <a:lnTo>
                  <a:pt x="635" y="215646"/>
                </a:lnTo>
                <a:lnTo>
                  <a:pt x="1524" y="218694"/>
                </a:lnTo>
                <a:lnTo>
                  <a:pt x="1650" y="219202"/>
                </a:lnTo>
                <a:lnTo>
                  <a:pt x="2159" y="220218"/>
                </a:lnTo>
                <a:lnTo>
                  <a:pt x="5842" y="225933"/>
                </a:lnTo>
                <a:lnTo>
                  <a:pt x="6096" y="226441"/>
                </a:lnTo>
                <a:lnTo>
                  <a:pt x="12954" y="233172"/>
                </a:lnTo>
                <a:lnTo>
                  <a:pt x="13335" y="233299"/>
                </a:lnTo>
                <a:lnTo>
                  <a:pt x="20700" y="238252"/>
                </a:lnTo>
                <a:lnTo>
                  <a:pt x="30225" y="243331"/>
                </a:lnTo>
                <a:lnTo>
                  <a:pt x="78612" y="260604"/>
                </a:lnTo>
                <a:lnTo>
                  <a:pt x="105791" y="268478"/>
                </a:lnTo>
                <a:lnTo>
                  <a:pt x="132969" y="276733"/>
                </a:lnTo>
                <a:lnTo>
                  <a:pt x="145669" y="281050"/>
                </a:lnTo>
                <a:lnTo>
                  <a:pt x="182625" y="295148"/>
                </a:lnTo>
                <a:lnTo>
                  <a:pt x="209042" y="304673"/>
                </a:lnTo>
                <a:lnTo>
                  <a:pt x="236727" y="314198"/>
                </a:lnTo>
                <a:lnTo>
                  <a:pt x="295275" y="333248"/>
                </a:lnTo>
                <a:lnTo>
                  <a:pt x="387350" y="361696"/>
                </a:lnTo>
                <a:lnTo>
                  <a:pt x="391160" y="349504"/>
                </a:lnTo>
                <a:lnTo>
                  <a:pt x="299212" y="321183"/>
                </a:lnTo>
                <a:lnTo>
                  <a:pt x="269494" y="311658"/>
                </a:lnTo>
                <a:lnTo>
                  <a:pt x="240792" y="302133"/>
                </a:lnTo>
                <a:lnTo>
                  <a:pt x="187071" y="283337"/>
                </a:lnTo>
                <a:lnTo>
                  <a:pt x="162306" y="273685"/>
                </a:lnTo>
                <a:lnTo>
                  <a:pt x="149733" y="268986"/>
                </a:lnTo>
                <a:lnTo>
                  <a:pt x="136525" y="264541"/>
                </a:lnTo>
                <a:lnTo>
                  <a:pt x="109347" y="256286"/>
                </a:lnTo>
                <a:lnTo>
                  <a:pt x="82296" y="248412"/>
                </a:lnTo>
                <a:lnTo>
                  <a:pt x="69342" y="244475"/>
                </a:lnTo>
                <a:lnTo>
                  <a:pt x="27812" y="227711"/>
                </a:lnTo>
                <a:lnTo>
                  <a:pt x="21472" y="223519"/>
                </a:lnTo>
                <a:lnTo>
                  <a:pt x="21209" y="223519"/>
                </a:lnTo>
                <a:lnTo>
                  <a:pt x="20320" y="222758"/>
                </a:lnTo>
                <a:lnTo>
                  <a:pt x="16920" y="219329"/>
                </a:lnTo>
                <a:lnTo>
                  <a:pt x="16637" y="219329"/>
                </a:lnTo>
                <a:lnTo>
                  <a:pt x="15621" y="218059"/>
                </a:lnTo>
                <a:lnTo>
                  <a:pt x="15836" y="218059"/>
                </a:lnTo>
                <a:lnTo>
                  <a:pt x="13834" y="214884"/>
                </a:lnTo>
                <a:lnTo>
                  <a:pt x="13588" y="214884"/>
                </a:lnTo>
                <a:lnTo>
                  <a:pt x="12954" y="213487"/>
                </a:lnTo>
                <a:lnTo>
                  <a:pt x="13181" y="213487"/>
                </a:lnTo>
                <a:lnTo>
                  <a:pt x="13033" y="212979"/>
                </a:lnTo>
                <a:lnTo>
                  <a:pt x="12851" y="212516"/>
                </a:lnTo>
                <a:lnTo>
                  <a:pt x="12816" y="211836"/>
                </a:lnTo>
                <a:lnTo>
                  <a:pt x="12710" y="210947"/>
                </a:lnTo>
                <a:lnTo>
                  <a:pt x="12573" y="210947"/>
                </a:lnTo>
                <a:lnTo>
                  <a:pt x="12742" y="208661"/>
                </a:lnTo>
                <a:lnTo>
                  <a:pt x="12573" y="208661"/>
                </a:lnTo>
                <a:lnTo>
                  <a:pt x="12776" y="207746"/>
                </a:lnTo>
                <a:lnTo>
                  <a:pt x="12869" y="207518"/>
                </a:lnTo>
                <a:lnTo>
                  <a:pt x="13198" y="206248"/>
                </a:lnTo>
                <a:lnTo>
                  <a:pt x="13462" y="205231"/>
                </a:lnTo>
                <a:lnTo>
                  <a:pt x="14350" y="203200"/>
                </a:lnTo>
                <a:lnTo>
                  <a:pt x="43561" y="172466"/>
                </a:lnTo>
                <a:lnTo>
                  <a:pt x="88646" y="139700"/>
                </a:lnTo>
                <a:lnTo>
                  <a:pt x="124206" y="117348"/>
                </a:lnTo>
                <a:lnTo>
                  <a:pt x="160782" y="96138"/>
                </a:lnTo>
                <a:lnTo>
                  <a:pt x="195580" y="77597"/>
                </a:lnTo>
                <a:lnTo>
                  <a:pt x="238633" y="57658"/>
                </a:lnTo>
                <a:lnTo>
                  <a:pt x="281813" y="45593"/>
                </a:lnTo>
                <a:lnTo>
                  <a:pt x="300927" y="43604"/>
                </a:lnTo>
                <a:lnTo>
                  <a:pt x="300482" y="43561"/>
                </a:lnTo>
                <a:lnTo>
                  <a:pt x="313206" y="43561"/>
                </a:lnTo>
                <a:lnTo>
                  <a:pt x="315360" y="32334"/>
                </a:lnTo>
                <a:lnTo>
                  <a:pt x="301625" y="30987"/>
                </a:lnTo>
                <a:lnTo>
                  <a:pt x="301371" y="30861"/>
                </a:lnTo>
                <a:close/>
              </a:path>
              <a:path w="391160" h="361950">
                <a:moveTo>
                  <a:pt x="20320" y="222758"/>
                </a:moveTo>
                <a:lnTo>
                  <a:pt x="21209" y="223519"/>
                </a:lnTo>
                <a:lnTo>
                  <a:pt x="20657" y="222981"/>
                </a:lnTo>
                <a:lnTo>
                  <a:pt x="20320" y="222758"/>
                </a:lnTo>
                <a:close/>
              </a:path>
              <a:path w="391160" h="361950">
                <a:moveTo>
                  <a:pt x="20657" y="222981"/>
                </a:moveTo>
                <a:lnTo>
                  <a:pt x="21209" y="223519"/>
                </a:lnTo>
                <a:lnTo>
                  <a:pt x="21472" y="223519"/>
                </a:lnTo>
                <a:lnTo>
                  <a:pt x="20657" y="222981"/>
                </a:lnTo>
                <a:close/>
              </a:path>
              <a:path w="391160" h="361950">
                <a:moveTo>
                  <a:pt x="20429" y="222758"/>
                </a:moveTo>
                <a:lnTo>
                  <a:pt x="20657" y="222981"/>
                </a:lnTo>
                <a:lnTo>
                  <a:pt x="20429" y="222758"/>
                </a:lnTo>
                <a:close/>
              </a:path>
              <a:path w="391160" h="361950">
                <a:moveTo>
                  <a:pt x="15621" y="218059"/>
                </a:moveTo>
                <a:lnTo>
                  <a:pt x="16637" y="219329"/>
                </a:lnTo>
                <a:lnTo>
                  <a:pt x="16181" y="218607"/>
                </a:lnTo>
                <a:lnTo>
                  <a:pt x="15621" y="218059"/>
                </a:lnTo>
                <a:close/>
              </a:path>
              <a:path w="391160" h="361950">
                <a:moveTo>
                  <a:pt x="16181" y="218607"/>
                </a:moveTo>
                <a:lnTo>
                  <a:pt x="16637" y="219329"/>
                </a:lnTo>
                <a:lnTo>
                  <a:pt x="16920" y="219329"/>
                </a:lnTo>
                <a:lnTo>
                  <a:pt x="16181" y="218607"/>
                </a:lnTo>
                <a:close/>
              </a:path>
              <a:path w="391160" h="361950">
                <a:moveTo>
                  <a:pt x="15836" y="218059"/>
                </a:moveTo>
                <a:lnTo>
                  <a:pt x="15621" y="218059"/>
                </a:lnTo>
                <a:lnTo>
                  <a:pt x="16181" y="218607"/>
                </a:lnTo>
                <a:lnTo>
                  <a:pt x="15836" y="218059"/>
                </a:lnTo>
                <a:close/>
              </a:path>
              <a:path w="391160" h="361950">
                <a:moveTo>
                  <a:pt x="12954" y="213487"/>
                </a:moveTo>
                <a:lnTo>
                  <a:pt x="13588" y="214884"/>
                </a:lnTo>
                <a:lnTo>
                  <a:pt x="13377" y="214158"/>
                </a:lnTo>
                <a:lnTo>
                  <a:pt x="12954" y="213487"/>
                </a:lnTo>
                <a:close/>
              </a:path>
              <a:path w="391160" h="361950">
                <a:moveTo>
                  <a:pt x="13377" y="214158"/>
                </a:moveTo>
                <a:lnTo>
                  <a:pt x="13588" y="214884"/>
                </a:lnTo>
                <a:lnTo>
                  <a:pt x="13834" y="214884"/>
                </a:lnTo>
                <a:lnTo>
                  <a:pt x="13377" y="214158"/>
                </a:lnTo>
                <a:close/>
              </a:path>
              <a:path w="391160" h="361950">
                <a:moveTo>
                  <a:pt x="13181" y="213487"/>
                </a:moveTo>
                <a:lnTo>
                  <a:pt x="12954" y="213487"/>
                </a:lnTo>
                <a:lnTo>
                  <a:pt x="13377" y="214158"/>
                </a:lnTo>
                <a:lnTo>
                  <a:pt x="13181" y="213487"/>
                </a:lnTo>
                <a:close/>
              </a:path>
              <a:path w="391160" h="361950">
                <a:moveTo>
                  <a:pt x="12700" y="211836"/>
                </a:moveTo>
                <a:lnTo>
                  <a:pt x="12954" y="212979"/>
                </a:lnTo>
                <a:lnTo>
                  <a:pt x="12898" y="212516"/>
                </a:lnTo>
                <a:lnTo>
                  <a:pt x="12700" y="211836"/>
                </a:lnTo>
                <a:close/>
              </a:path>
              <a:path w="391160" h="361950">
                <a:moveTo>
                  <a:pt x="12898" y="212516"/>
                </a:moveTo>
                <a:lnTo>
                  <a:pt x="12954" y="212979"/>
                </a:lnTo>
                <a:lnTo>
                  <a:pt x="12898" y="212516"/>
                </a:lnTo>
                <a:close/>
              </a:path>
              <a:path w="391160" h="361950">
                <a:moveTo>
                  <a:pt x="12816" y="211836"/>
                </a:moveTo>
                <a:lnTo>
                  <a:pt x="12898" y="212516"/>
                </a:lnTo>
                <a:lnTo>
                  <a:pt x="12816" y="211836"/>
                </a:lnTo>
                <a:close/>
              </a:path>
              <a:path w="391160" h="361950">
                <a:moveTo>
                  <a:pt x="12625" y="210240"/>
                </a:moveTo>
                <a:lnTo>
                  <a:pt x="12573" y="210947"/>
                </a:lnTo>
                <a:lnTo>
                  <a:pt x="12710" y="210947"/>
                </a:lnTo>
                <a:lnTo>
                  <a:pt x="12625" y="210240"/>
                </a:lnTo>
                <a:close/>
              </a:path>
              <a:path w="391160" h="361950">
                <a:moveTo>
                  <a:pt x="12657" y="209804"/>
                </a:moveTo>
                <a:lnTo>
                  <a:pt x="12625" y="210240"/>
                </a:lnTo>
                <a:lnTo>
                  <a:pt x="12657" y="209804"/>
                </a:lnTo>
                <a:close/>
              </a:path>
              <a:path w="391160" h="361950">
                <a:moveTo>
                  <a:pt x="12826" y="207518"/>
                </a:moveTo>
                <a:lnTo>
                  <a:pt x="12573" y="208661"/>
                </a:lnTo>
                <a:lnTo>
                  <a:pt x="12810" y="207746"/>
                </a:lnTo>
                <a:lnTo>
                  <a:pt x="12826" y="207518"/>
                </a:lnTo>
                <a:close/>
              </a:path>
              <a:path w="391160" h="361950">
                <a:moveTo>
                  <a:pt x="12810" y="207746"/>
                </a:moveTo>
                <a:lnTo>
                  <a:pt x="12573" y="208661"/>
                </a:lnTo>
                <a:lnTo>
                  <a:pt x="12742" y="208661"/>
                </a:lnTo>
                <a:lnTo>
                  <a:pt x="12810" y="207746"/>
                </a:lnTo>
                <a:close/>
              </a:path>
              <a:path w="391160" h="361950">
                <a:moveTo>
                  <a:pt x="12869" y="207518"/>
                </a:moveTo>
                <a:lnTo>
                  <a:pt x="12810" y="207746"/>
                </a:lnTo>
                <a:lnTo>
                  <a:pt x="12869" y="207518"/>
                </a:lnTo>
                <a:close/>
              </a:path>
              <a:path w="391160" h="361950">
                <a:moveTo>
                  <a:pt x="13462" y="205231"/>
                </a:moveTo>
                <a:lnTo>
                  <a:pt x="13081" y="206248"/>
                </a:lnTo>
                <a:lnTo>
                  <a:pt x="13392" y="205500"/>
                </a:lnTo>
                <a:lnTo>
                  <a:pt x="13462" y="205231"/>
                </a:lnTo>
                <a:close/>
              </a:path>
              <a:path w="391160" h="361950">
                <a:moveTo>
                  <a:pt x="13392" y="205500"/>
                </a:moveTo>
                <a:lnTo>
                  <a:pt x="13081" y="206248"/>
                </a:lnTo>
                <a:lnTo>
                  <a:pt x="13392" y="205500"/>
                </a:lnTo>
                <a:close/>
              </a:path>
              <a:path w="391160" h="361950">
                <a:moveTo>
                  <a:pt x="13504" y="205231"/>
                </a:moveTo>
                <a:lnTo>
                  <a:pt x="13392" y="205500"/>
                </a:lnTo>
                <a:lnTo>
                  <a:pt x="13504" y="205231"/>
                </a:lnTo>
                <a:close/>
              </a:path>
              <a:path w="391160" h="361950">
                <a:moveTo>
                  <a:pt x="312970" y="44791"/>
                </a:moveTo>
                <a:lnTo>
                  <a:pt x="307213" y="74803"/>
                </a:lnTo>
                <a:lnTo>
                  <a:pt x="389255" y="51688"/>
                </a:lnTo>
                <a:lnTo>
                  <a:pt x="381937" y="46100"/>
                </a:lnTo>
                <a:lnTo>
                  <a:pt x="326263" y="46100"/>
                </a:lnTo>
                <a:lnTo>
                  <a:pt x="312970" y="44791"/>
                </a:lnTo>
                <a:close/>
              </a:path>
              <a:path w="391160" h="361950">
                <a:moveTo>
                  <a:pt x="315360" y="32334"/>
                </a:moveTo>
                <a:lnTo>
                  <a:pt x="312970" y="44791"/>
                </a:lnTo>
                <a:lnTo>
                  <a:pt x="326263" y="46100"/>
                </a:lnTo>
                <a:lnTo>
                  <a:pt x="327533" y="33528"/>
                </a:lnTo>
                <a:lnTo>
                  <a:pt x="315360" y="32334"/>
                </a:lnTo>
                <a:close/>
              </a:path>
              <a:path w="391160" h="361950">
                <a:moveTo>
                  <a:pt x="321563" y="0"/>
                </a:moveTo>
                <a:lnTo>
                  <a:pt x="315360" y="32334"/>
                </a:lnTo>
                <a:lnTo>
                  <a:pt x="327533" y="33528"/>
                </a:lnTo>
                <a:lnTo>
                  <a:pt x="326263" y="46100"/>
                </a:lnTo>
                <a:lnTo>
                  <a:pt x="381937" y="46100"/>
                </a:lnTo>
                <a:lnTo>
                  <a:pt x="321563" y="0"/>
                </a:lnTo>
                <a:close/>
              </a:path>
              <a:path w="391160" h="361950">
                <a:moveTo>
                  <a:pt x="313206" y="43561"/>
                </a:moveTo>
                <a:lnTo>
                  <a:pt x="301498" y="43561"/>
                </a:lnTo>
                <a:lnTo>
                  <a:pt x="300927" y="43604"/>
                </a:lnTo>
                <a:lnTo>
                  <a:pt x="312970" y="44791"/>
                </a:lnTo>
                <a:lnTo>
                  <a:pt x="313206" y="43561"/>
                </a:lnTo>
                <a:close/>
              </a:path>
              <a:path w="391160" h="361950">
                <a:moveTo>
                  <a:pt x="301498" y="43561"/>
                </a:moveTo>
                <a:lnTo>
                  <a:pt x="300482" y="43561"/>
                </a:lnTo>
                <a:lnTo>
                  <a:pt x="300927" y="43604"/>
                </a:lnTo>
                <a:lnTo>
                  <a:pt x="301498" y="43561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01513" y="4780788"/>
            <a:ext cx="621665" cy="593725"/>
          </a:xfrm>
          <a:custGeom>
            <a:avLst/>
            <a:gdLst/>
            <a:ahLst/>
            <a:cxnLst/>
            <a:rect l="l" t="t" r="r" b="b"/>
            <a:pathLst>
              <a:path w="621664" h="593725">
                <a:moveTo>
                  <a:pt x="429767" y="25907"/>
                </a:moveTo>
                <a:lnTo>
                  <a:pt x="391160" y="27939"/>
                </a:lnTo>
                <a:lnTo>
                  <a:pt x="352551" y="32638"/>
                </a:lnTo>
                <a:lnTo>
                  <a:pt x="314071" y="40512"/>
                </a:lnTo>
                <a:lnTo>
                  <a:pt x="249936" y="57657"/>
                </a:lnTo>
                <a:lnTo>
                  <a:pt x="202819" y="72009"/>
                </a:lnTo>
                <a:lnTo>
                  <a:pt x="155066" y="88645"/>
                </a:lnTo>
                <a:lnTo>
                  <a:pt x="109600" y="107950"/>
                </a:lnTo>
                <a:lnTo>
                  <a:pt x="68707" y="129667"/>
                </a:lnTo>
                <a:lnTo>
                  <a:pt x="35051" y="154178"/>
                </a:lnTo>
                <a:lnTo>
                  <a:pt x="7492" y="189230"/>
                </a:lnTo>
                <a:lnTo>
                  <a:pt x="0" y="231520"/>
                </a:lnTo>
                <a:lnTo>
                  <a:pt x="888" y="241173"/>
                </a:lnTo>
                <a:lnTo>
                  <a:pt x="12953" y="292607"/>
                </a:lnTo>
                <a:lnTo>
                  <a:pt x="31369" y="336804"/>
                </a:lnTo>
                <a:lnTo>
                  <a:pt x="55499" y="381381"/>
                </a:lnTo>
                <a:lnTo>
                  <a:pt x="83312" y="424053"/>
                </a:lnTo>
                <a:lnTo>
                  <a:pt x="113411" y="462788"/>
                </a:lnTo>
                <a:lnTo>
                  <a:pt x="143763" y="495427"/>
                </a:lnTo>
                <a:lnTo>
                  <a:pt x="174244" y="520192"/>
                </a:lnTo>
                <a:lnTo>
                  <a:pt x="210058" y="539242"/>
                </a:lnTo>
                <a:lnTo>
                  <a:pt x="250189" y="553212"/>
                </a:lnTo>
                <a:lnTo>
                  <a:pt x="292608" y="563372"/>
                </a:lnTo>
                <a:lnTo>
                  <a:pt x="335914" y="570738"/>
                </a:lnTo>
                <a:lnTo>
                  <a:pt x="398145" y="578231"/>
                </a:lnTo>
                <a:lnTo>
                  <a:pt x="417322" y="580136"/>
                </a:lnTo>
                <a:lnTo>
                  <a:pt x="451992" y="584200"/>
                </a:lnTo>
                <a:lnTo>
                  <a:pt x="480822" y="588645"/>
                </a:lnTo>
                <a:lnTo>
                  <a:pt x="493902" y="590423"/>
                </a:lnTo>
                <a:lnTo>
                  <a:pt x="518033" y="592836"/>
                </a:lnTo>
                <a:lnTo>
                  <a:pt x="539369" y="593725"/>
                </a:lnTo>
                <a:lnTo>
                  <a:pt x="558546" y="593598"/>
                </a:lnTo>
                <a:lnTo>
                  <a:pt x="575945" y="592709"/>
                </a:lnTo>
                <a:lnTo>
                  <a:pt x="591947" y="590931"/>
                </a:lnTo>
                <a:lnTo>
                  <a:pt x="606933" y="588772"/>
                </a:lnTo>
                <a:lnTo>
                  <a:pt x="621411" y="586486"/>
                </a:lnTo>
                <a:lnTo>
                  <a:pt x="620528" y="581025"/>
                </a:lnTo>
                <a:lnTo>
                  <a:pt x="539876" y="581025"/>
                </a:lnTo>
                <a:lnTo>
                  <a:pt x="529716" y="580644"/>
                </a:lnTo>
                <a:lnTo>
                  <a:pt x="482853" y="576072"/>
                </a:lnTo>
                <a:lnTo>
                  <a:pt x="453516" y="571627"/>
                </a:lnTo>
                <a:lnTo>
                  <a:pt x="358775" y="560959"/>
                </a:lnTo>
                <a:lnTo>
                  <a:pt x="316484" y="554863"/>
                </a:lnTo>
                <a:lnTo>
                  <a:pt x="274447" y="546481"/>
                </a:lnTo>
                <a:lnTo>
                  <a:pt x="234314" y="535051"/>
                </a:lnTo>
                <a:lnTo>
                  <a:pt x="197992" y="519430"/>
                </a:lnTo>
                <a:lnTo>
                  <a:pt x="160020" y="493014"/>
                </a:lnTo>
                <a:lnTo>
                  <a:pt x="123316" y="454659"/>
                </a:lnTo>
                <a:lnTo>
                  <a:pt x="93852" y="416813"/>
                </a:lnTo>
                <a:lnTo>
                  <a:pt x="66548" y="375031"/>
                </a:lnTo>
                <a:lnTo>
                  <a:pt x="42925" y="331597"/>
                </a:lnTo>
                <a:lnTo>
                  <a:pt x="25146" y="288925"/>
                </a:lnTo>
                <a:lnTo>
                  <a:pt x="14732" y="249300"/>
                </a:lnTo>
                <a:lnTo>
                  <a:pt x="12700" y="231520"/>
                </a:lnTo>
                <a:lnTo>
                  <a:pt x="12758" y="222376"/>
                </a:lnTo>
                <a:lnTo>
                  <a:pt x="26288" y="182372"/>
                </a:lnTo>
                <a:lnTo>
                  <a:pt x="57912" y="152019"/>
                </a:lnTo>
                <a:lnTo>
                  <a:pt x="93979" y="129920"/>
                </a:lnTo>
                <a:lnTo>
                  <a:pt x="136651" y="109855"/>
                </a:lnTo>
                <a:lnTo>
                  <a:pt x="183007" y="92075"/>
                </a:lnTo>
                <a:lnTo>
                  <a:pt x="230250" y="76707"/>
                </a:lnTo>
                <a:lnTo>
                  <a:pt x="297052" y="57912"/>
                </a:lnTo>
                <a:lnTo>
                  <a:pt x="335661" y="48768"/>
                </a:lnTo>
                <a:lnTo>
                  <a:pt x="392049" y="40639"/>
                </a:lnTo>
                <a:lnTo>
                  <a:pt x="429767" y="38607"/>
                </a:lnTo>
                <a:lnTo>
                  <a:pt x="544613" y="38607"/>
                </a:lnTo>
                <a:lnTo>
                  <a:pt x="545442" y="31552"/>
                </a:lnTo>
                <a:lnTo>
                  <a:pt x="544957" y="31495"/>
                </a:lnTo>
                <a:lnTo>
                  <a:pt x="506602" y="28193"/>
                </a:lnTo>
                <a:lnTo>
                  <a:pt x="468249" y="26162"/>
                </a:lnTo>
                <a:lnTo>
                  <a:pt x="429767" y="25907"/>
                </a:lnTo>
                <a:close/>
              </a:path>
              <a:path w="621664" h="593725">
                <a:moveTo>
                  <a:pt x="619378" y="573913"/>
                </a:moveTo>
                <a:lnTo>
                  <a:pt x="575183" y="580009"/>
                </a:lnTo>
                <a:lnTo>
                  <a:pt x="539876" y="581025"/>
                </a:lnTo>
                <a:lnTo>
                  <a:pt x="620528" y="581025"/>
                </a:lnTo>
                <a:lnTo>
                  <a:pt x="619378" y="573913"/>
                </a:lnTo>
                <a:close/>
              </a:path>
              <a:path w="621664" h="593725">
                <a:moveTo>
                  <a:pt x="543964" y="44135"/>
                </a:moveTo>
                <a:lnTo>
                  <a:pt x="540258" y="75692"/>
                </a:lnTo>
                <a:lnTo>
                  <a:pt x="620395" y="46736"/>
                </a:lnTo>
                <a:lnTo>
                  <a:pt x="618846" y="45719"/>
                </a:lnTo>
                <a:lnTo>
                  <a:pt x="556640" y="45719"/>
                </a:lnTo>
                <a:lnTo>
                  <a:pt x="543964" y="44135"/>
                </a:lnTo>
                <a:close/>
              </a:path>
              <a:path w="621664" h="593725">
                <a:moveTo>
                  <a:pt x="545442" y="31552"/>
                </a:moveTo>
                <a:lnTo>
                  <a:pt x="543964" y="44135"/>
                </a:lnTo>
                <a:lnTo>
                  <a:pt x="556640" y="45719"/>
                </a:lnTo>
                <a:lnTo>
                  <a:pt x="558038" y="33019"/>
                </a:lnTo>
                <a:lnTo>
                  <a:pt x="545442" y="31552"/>
                </a:lnTo>
                <a:close/>
              </a:path>
              <a:path w="621664" h="593725">
                <a:moveTo>
                  <a:pt x="549148" y="0"/>
                </a:moveTo>
                <a:lnTo>
                  <a:pt x="545442" y="31552"/>
                </a:lnTo>
                <a:lnTo>
                  <a:pt x="558038" y="33019"/>
                </a:lnTo>
                <a:lnTo>
                  <a:pt x="556640" y="45719"/>
                </a:lnTo>
                <a:lnTo>
                  <a:pt x="618846" y="45719"/>
                </a:lnTo>
                <a:lnTo>
                  <a:pt x="549148" y="0"/>
                </a:lnTo>
                <a:close/>
              </a:path>
              <a:path w="621664" h="593725">
                <a:moveTo>
                  <a:pt x="544613" y="38607"/>
                </a:moveTo>
                <a:lnTo>
                  <a:pt x="429767" y="38607"/>
                </a:lnTo>
                <a:lnTo>
                  <a:pt x="467613" y="38862"/>
                </a:lnTo>
                <a:lnTo>
                  <a:pt x="505460" y="40767"/>
                </a:lnTo>
                <a:lnTo>
                  <a:pt x="543433" y="44068"/>
                </a:lnTo>
                <a:lnTo>
                  <a:pt x="543964" y="44135"/>
                </a:lnTo>
                <a:lnTo>
                  <a:pt x="544613" y="3860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690873" y="6046114"/>
            <a:ext cx="16275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0" dirty="0">
                <a:latin typeface="돋움"/>
                <a:cs typeface="돋움"/>
              </a:rPr>
              <a:t>(제3</a:t>
            </a:r>
            <a:r>
              <a:rPr sz="1600" b="1" spc="-85" dirty="0">
                <a:latin typeface="돋움"/>
                <a:cs typeface="돋움"/>
              </a:rPr>
              <a:t> </a:t>
            </a:r>
            <a:r>
              <a:rPr sz="1600" b="1" spc="15" dirty="0">
                <a:latin typeface="돋움"/>
                <a:cs typeface="돋움"/>
              </a:rPr>
              <a:t>정규화</a:t>
            </a:r>
            <a:r>
              <a:rPr sz="1600" b="1" spc="-85" dirty="0">
                <a:latin typeface="돋움"/>
                <a:cs typeface="돋움"/>
              </a:rPr>
              <a:t> </a:t>
            </a:r>
            <a:r>
              <a:rPr sz="1600" b="1" spc="10" dirty="0">
                <a:latin typeface="돋움"/>
                <a:cs typeface="돋움"/>
              </a:rPr>
              <a:t>이전)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223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8.2</a:t>
            </a:r>
            <a:r>
              <a:rPr spc="-95" dirty="0"/>
              <a:t> </a:t>
            </a:r>
            <a:r>
              <a:rPr spc="15" dirty="0"/>
              <a:t>정규화과정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62237" y="1724088"/>
            <a:ext cx="5139055" cy="2251710"/>
            <a:chOff x="2662237" y="1724088"/>
            <a:chExt cx="5139055" cy="2251710"/>
          </a:xfrm>
        </p:grpSpPr>
        <p:sp>
          <p:nvSpPr>
            <p:cNvPr id="4" name="object 4"/>
            <p:cNvSpPr/>
            <p:nvPr/>
          </p:nvSpPr>
          <p:spPr>
            <a:xfrm>
              <a:off x="2667000" y="2287524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82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81776" y="2057400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8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81776" y="3130296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8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81776" y="1738376"/>
              <a:ext cx="1704975" cy="2223135"/>
            </a:xfrm>
            <a:custGeom>
              <a:avLst/>
              <a:gdLst/>
              <a:ahLst/>
              <a:cxnLst/>
              <a:rect l="l" t="t" r="r" b="b"/>
              <a:pathLst>
                <a:path w="1704975" h="2223135">
                  <a:moveTo>
                    <a:pt x="1690624" y="0"/>
                  </a:moveTo>
                  <a:lnTo>
                    <a:pt x="1690624" y="2223008"/>
                  </a:lnTo>
                </a:path>
                <a:path w="1704975" h="2223135">
                  <a:moveTo>
                    <a:pt x="0" y="14224"/>
                  </a:moveTo>
                  <a:lnTo>
                    <a:pt x="1704848" y="14224"/>
                  </a:lnTo>
                </a:path>
                <a:path w="1704975" h="2223135">
                  <a:moveTo>
                    <a:pt x="0" y="2208657"/>
                  </a:moveTo>
                  <a:lnTo>
                    <a:pt x="1704848" y="220865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071044" y="1759362"/>
          <a:ext cx="1422400" cy="2183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4870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판매내역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180">
                <a:tc>
                  <a:txBody>
                    <a:bodyPr/>
                    <a:lstStyle/>
                    <a:p>
                      <a:pPr marL="226695" indent="-135255">
                        <a:lnSpc>
                          <a:spcPct val="100000"/>
                        </a:lnSpc>
                        <a:spcBef>
                          <a:spcPts val="235"/>
                        </a:spcBef>
                        <a:buSzPct val="92857"/>
                        <a:buFont typeface="Symbol"/>
                        <a:buChar char=""/>
                        <a:tabLst>
                          <a:tab pos="227329" algn="l"/>
                        </a:tabLst>
                      </a:pPr>
                      <a:r>
                        <a:rPr sz="1400" b="1" dirty="0">
                          <a:latin typeface="돋움"/>
                          <a:cs typeface="돋움"/>
                        </a:rPr>
                        <a:t>판매일자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(FK)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26695" indent="-135255">
                        <a:lnSpc>
                          <a:spcPct val="100000"/>
                        </a:lnSpc>
                        <a:spcBef>
                          <a:spcPts val="340"/>
                        </a:spcBef>
                        <a:buSzPct val="92857"/>
                        <a:buFont typeface="Symbol"/>
                        <a:buChar char=""/>
                        <a:tabLst>
                          <a:tab pos="227329" algn="l"/>
                        </a:tabLst>
                      </a:pPr>
                      <a:r>
                        <a:rPr sz="1400" b="1" dirty="0">
                          <a:latin typeface="돋움"/>
                          <a:cs typeface="돋움"/>
                        </a:rPr>
                        <a:t>판매부서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(FK)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26695" indent="-135255">
                        <a:lnSpc>
                          <a:spcPct val="100000"/>
                        </a:lnSpc>
                        <a:spcBef>
                          <a:spcPts val="335"/>
                        </a:spcBef>
                        <a:buSzPct val="92857"/>
                        <a:buFont typeface="Symbol"/>
                        <a:buChar char=""/>
                        <a:tabLst>
                          <a:tab pos="227329" algn="l"/>
                        </a:tabLst>
                      </a:pPr>
                      <a:r>
                        <a:rPr sz="1400" b="1" dirty="0">
                          <a:latin typeface="돋움"/>
                          <a:cs typeface="돋움"/>
                        </a:rPr>
                        <a:t>판매번호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(FK)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74955" indent="-183515">
                        <a:lnSpc>
                          <a:spcPct val="100000"/>
                        </a:lnSpc>
                        <a:spcBef>
                          <a:spcPts val="335"/>
                        </a:spcBef>
                        <a:buSzPct val="92857"/>
                        <a:buFont typeface="Symbol"/>
                        <a:buChar char=""/>
                        <a:tabLst>
                          <a:tab pos="275590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일련번호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latin typeface="돋움"/>
                          <a:cs typeface="돋움"/>
                        </a:rPr>
                        <a:t>제품번호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(FK)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2075" marR="958850">
                        <a:lnSpc>
                          <a:spcPct val="120000"/>
                        </a:lnSpc>
                      </a:pPr>
                      <a:r>
                        <a:rPr sz="1400" b="1" spc="-15" dirty="0">
                          <a:latin typeface="돋움"/>
                          <a:cs typeface="돋움"/>
                        </a:rPr>
                        <a:t>수량  금액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962025" y="1724088"/>
            <a:ext cx="5139055" cy="1739900"/>
            <a:chOff x="962025" y="1724088"/>
            <a:chExt cx="5139055" cy="1739900"/>
          </a:xfrm>
        </p:grpSpPr>
        <p:sp>
          <p:nvSpPr>
            <p:cNvPr id="10" name="object 10"/>
            <p:cNvSpPr/>
            <p:nvPr/>
          </p:nvSpPr>
          <p:spPr>
            <a:xfrm>
              <a:off x="976312" y="1765300"/>
              <a:ext cx="1704975" cy="1236980"/>
            </a:xfrm>
            <a:custGeom>
              <a:avLst/>
              <a:gdLst/>
              <a:ahLst/>
              <a:cxnLst/>
              <a:rect l="l" t="t" r="r" b="b"/>
              <a:pathLst>
                <a:path w="1704975" h="1236980">
                  <a:moveTo>
                    <a:pt x="1690687" y="0"/>
                  </a:moveTo>
                  <a:lnTo>
                    <a:pt x="1690687" y="1236726"/>
                  </a:lnTo>
                </a:path>
                <a:path w="1704975" h="1236980">
                  <a:moveTo>
                    <a:pt x="14287" y="0"/>
                  </a:moveTo>
                  <a:lnTo>
                    <a:pt x="14287" y="1236726"/>
                  </a:lnTo>
                </a:path>
                <a:path w="1704975" h="1236980">
                  <a:moveTo>
                    <a:pt x="0" y="14350"/>
                  </a:moveTo>
                  <a:lnTo>
                    <a:pt x="1704911" y="14350"/>
                  </a:lnTo>
                </a:path>
                <a:path w="1704975" h="1236980">
                  <a:moveTo>
                    <a:pt x="0" y="1222375"/>
                  </a:moveTo>
                  <a:lnTo>
                    <a:pt x="1704911" y="12223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57800" y="28194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82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46191" y="27051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43600" y="26670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10200" y="27051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0720" y="2712720"/>
              <a:ext cx="181356" cy="19812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490976" y="2057400"/>
              <a:ext cx="1781175" cy="0"/>
            </a:xfrm>
            <a:custGeom>
              <a:avLst/>
              <a:gdLst/>
              <a:ahLst/>
              <a:cxnLst/>
              <a:rect l="l" t="t" r="r" b="b"/>
              <a:pathLst>
                <a:path w="1781175">
                  <a:moveTo>
                    <a:pt x="0" y="0"/>
                  </a:moveTo>
                  <a:lnTo>
                    <a:pt x="17810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90976" y="2874391"/>
              <a:ext cx="1781175" cy="0"/>
            </a:xfrm>
            <a:custGeom>
              <a:avLst/>
              <a:gdLst/>
              <a:ahLst/>
              <a:cxnLst/>
              <a:rect l="l" t="t" r="r" b="b"/>
              <a:pathLst>
                <a:path w="1781175">
                  <a:moveTo>
                    <a:pt x="0" y="0"/>
                  </a:moveTo>
                  <a:lnTo>
                    <a:pt x="17810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90976" y="1738376"/>
              <a:ext cx="1781175" cy="1711325"/>
            </a:xfrm>
            <a:custGeom>
              <a:avLst/>
              <a:gdLst/>
              <a:ahLst/>
              <a:cxnLst/>
              <a:rect l="l" t="t" r="r" b="b"/>
              <a:pathLst>
                <a:path w="1781175" h="1711325">
                  <a:moveTo>
                    <a:pt x="1766824" y="0"/>
                  </a:moveTo>
                  <a:lnTo>
                    <a:pt x="1766824" y="1711198"/>
                  </a:lnTo>
                </a:path>
                <a:path w="1781175" h="1711325">
                  <a:moveTo>
                    <a:pt x="0" y="14224"/>
                  </a:moveTo>
                  <a:lnTo>
                    <a:pt x="1781048" y="14224"/>
                  </a:lnTo>
                </a:path>
                <a:path w="1781175" h="1711325">
                  <a:moveTo>
                    <a:pt x="0" y="1696974"/>
                  </a:moveTo>
                  <a:lnTo>
                    <a:pt x="1781048" y="16969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584575" y="1692376"/>
            <a:ext cx="1432560" cy="170815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619760">
              <a:lnSpc>
                <a:spcPct val="100000"/>
              </a:lnSpc>
              <a:spcBef>
                <a:spcPts val="820"/>
              </a:spcBef>
            </a:pPr>
            <a:r>
              <a:rPr sz="1400" b="1" spc="15" dirty="0">
                <a:latin typeface="돋움"/>
                <a:cs typeface="돋움"/>
              </a:rPr>
              <a:t>판매</a:t>
            </a:r>
            <a:endParaRPr sz="1400">
              <a:latin typeface="돋움"/>
              <a:cs typeface="돋움"/>
            </a:endParaRPr>
          </a:p>
          <a:p>
            <a:pPr marL="147320" indent="-135255">
              <a:lnSpc>
                <a:spcPct val="100000"/>
              </a:lnSpc>
              <a:spcBef>
                <a:spcPts val="720"/>
              </a:spcBef>
              <a:buSzPct val="92857"/>
              <a:buFont typeface="Symbol"/>
              <a:buChar char=""/>
              <a:tabLst>
                <a:tab pos="147955" algn="l"/>
              </a:tabLst>
            </a:pPr>
            <a:r>
              <a:rPr sz="1400" b="1" spc="15" dirty="0">
                <a:latin typeface="돋움"/>
                <a:cs typeface="돋움"/>
              </a:rPr>
              <a:t>판매일자</a:t>
            </a:r>
            <a:endParaRPr sz="1400">
              <a:latin typeface="돋움"/>
              <a:cs typeface="돋움"/>
            </a:endParaRPr>
          </a:p>
          <a:p>
            <a:pPr marL="147320" indent="-135255">
              <a:lnSpc>
                <a:spcPct val="100000"/>
              </a:lnSpc>
              <a:spcBef>
                <a:spcPts val="335"/>
              </a:spcBef>
              <a:buSzPct val="92857"/>
              <a:buFont typeface="Symbol"/>
              <a:buChar char=""/>
              <a:tabLst>
                <a:tab pos="147955" algn="l"/>
              </a:tabLst>
            </a:pPr>
            <a:r>
              <a:rPr sz="1400" b="1" dirty="0">
                <a:latin typeface="돋움"/>
                <a:cs typeface="돋움"/>
              </a:rPr>
              <a:t>판매부서</a:t>
            </a:r>
            <a:r>
              <a:rPr sz="1400" b="1" dirty="0">
                <a:latin typeface="Arial"/>
                <a:cs typeface="Arial"/>
              </a:rPr>
              <a:t>(FK)</a:t>
            </a:r>
            <a:endParaRPr sz="1400">
              <a:latin typeface="Arial"/>
              <a:cs typeface="Arial"/>
            </a:endParaRPr>
          </a:p>
          <a:p>
            <a:pPr marL="147320" indent="-135255">
              <a:lnSpc>
                <a:spcPct val="100000"/>
              </a:lnSpc>
              <a:spcBef>
                <a:spcPts val="335"/>
              </a:spcBef>
              <a:buSzPct val="92857"/>
              <a:buFont typeface="Symbol"/>
              <a:buChar char=""/>
              <a:tabLst>
                <a:tab pos="147955" algn="l"/>
              </a:tabLst>
            </a:pPr>
            <a:r>
              <a:rPr sz="1400" b="1" spc="15" dirty="0">
                <a:latin typeface="돋움"/>
                <a:cs typeface="돋움"/>
              </a:rPr>
              <a:t>판매번호</a:t>
            </a:r>
            <a:endParaRPr sz="1400">
              <a:latin typeface="돋움"/>
              <a:cs typeface="돋움"/>
            </a:endParaRPr>
          </a:p>
          <a:p>
            <a:pPr marL="12700" marR="5080">
              <a:lnSpc>
                <a:spcPct val="120000"/>
              </a:lnSpc>
              <a:spcBef>
                <a:spcPts val="385"/>
              </a:spcBef>
            </a:pPr>
            <a:r>
              <a:rPr sz="1400" b="1" spc="15" dirty="0">
                <a:latin typeface="돋움"/>
                <a:cs typeface="돋움"/>
              </a:rPr>
              <a:t>판매</a:t>
            </a:r>
            <a:r>
              <a:rPr sz="1400" b="1" spc="5" dirty="0">
                <a:latin typeface="돋움"/>
                <a:cs typeface="돋움"/>
              </a:rPr>
              <a:t>사</a:t>
            </a:r>
            <a:r>
              <a:rPr sz="1400" b="1" spc="-10" dirty="0">
                <a:latin typeface="돋움"/>
                <a:cs typeface="돋움"/>
              </a:rPr>
              <a:t>원</a:t>
            </a:r>
            <a:r>
              <a:rPr sz="1400" b="1" spc="5" dirty="0">
                <a:latin typeface="돋움"/>
                <a:cs typeface="돋움"/>
              </a:rPr>
              <a:t>번</a:t>
            </a:r>
            <a:r>
              <a:rPr sz="1400" b="1" spc="-5" dirty="0">
                <a:latin typeface="돋움"/>
                <a:cs typeface="돋움"/>
              </a:rPr>
              <a:t>호</a:t>
            </a:r>
            <a:r>
              <a:rPr sz="1400" b="1" dirty="0">
                <a:latin typeface="Arial"/>
                <a:cs typeface="Arial"/>
              </a:rPr>
              <a:t>(</a:t>
            </a:r>
            <a:r>
              <a:rPr sz="1400" b="1" spc="-10" dirty="0">
                <a:latin typeface="Arial"/>
                <a:cs typeface="Arial"/>
              </a:rPr>
              <a:t>FK</a:t>
            </a:r>
            <a:r>
              <a:rPr sz="1400" b="1" dirty="0">
                <a:latin typeface="Arial"/>
                <a:cs typeface="Arial"/>
              </a:rPr>
              <a:t>)  </a:t>
            </a:r>
            <a:r>
              <a:rPr sz="1400" b="1" dirty="0">
                <a:latin typeface="돋움"/>
                <a:cs typeface="돋움"/>
              </a:rPr>
              <a:t>고객번호</a:t>
            </a:r>
            <a:r>
              <a:rPr sz="1400" b="1" dirty="0">
                <a:latin typeface="Arial"/>
                <a:cs typeface="Arial"/>
              </a:rPr>
              <a:t>(FK)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62025" y="3255962"/>
            <a:ext cx="1733550" cy="1265555"/>
            <a:chOff x="962025" y="3255962"/>
            <a:chExt cx="1733550" cy="1265555"/>
          </a:xfrm>
        </p:grpSpPr>
        <p:sp>
          <p:nvSpPr>
            <p:cNvPr id="21" name="object 21"/>
            <p:cNvSpPr/>
            <p:nvPr/>
          </p:nvSpPr>
          <p:spPr>
            <a:xfrm>
              <a:off x="976312" y="3940175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91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6312" y="3270250"/>
              <a:ext cx="1704975" cy="1236980"/>
            </a:xfrm>
            <a:custGeom>
              <a:avLst/>
              <a:gdLst/>
              <a:ahLst/>
              <a:cxnLst/>
              <a:rect l="l" t="t" r="r" b="b"/>
              <a:pathLst>
                <a:path w="1704975" h="1236979">
                  <a:moveTo>
                    <a:pt x="14287" y="0"/>
                  </a:moveTo>
                  <a:lnTo>
                    <a:pt x="14287" y="1236726"/>
                  </a:lnTo>
                </a:path>
                <a:path w="1704975" h="1236979">
                  <a:moveTo>
                    <a:pt x="1690687" y="0"/>
                  </a:moveTo>
                  <a:lnTo>
                    <a:pt x="1690687" y="1236726"/>
                  </a:lnTo>
                </a:path>
                <a:path w="1704975" h="1236979">
                  <a:moveTo>
                    <a:pt x="0" y="1222375"/>
                  </a:moveTo>
                  <a:lnTo>
                    <a:pt x="1704911" y="12223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990600" y="1752600"/>
          <a:ext cx="2515234" cy="2776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135">
                <a:tc>
                  <a:txBody>
                    <a:bodyPr/>
                    <a:lstStyle/>
                    <a:p>
                      <a:pPr marL="6604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부서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7048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226695" indent="-135890">
                        <a:lnSpc>
                          <a:spcPct val="100000"/>
                        </a:lnSpc>
                        <a:spcBef>
                          <a:spcPts val="450"/>
                        </a:spcBef>
                        <a:buSzPct val="92857"/>
                        <a:buFont typeface="Symbol"/>
                        <a:buChar char=""/>
                        <a:tabLst>
                          <a:tab pos="227329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부서번호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715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부서명</a:t>
                      </a:r>
                      <a:endParaRPr sz="1400">
                        <a:latin typeface="돋움"/>
                        <a:cs typeface="돋움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60400">
                        <a:lnSpc>
                          <a:spcPct val="100000"/>
                        </a:lnSpc>
                      </a:pPr>
                      <a:r>
                        <a:rPr sz="1400" b="1" spc="15" dirty="0">
                          <a:solidFill>
                            <a:srgbClr val="006FC0"/>
                          </a:solidFill>
                          <a:latin typeface="돋움"/>
                          <a:cs typeface="돋움"/>
                        </a:rPr>
                        <a:t>사원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226060" indent="-135255">
                        <a:lnSpc>
                          <a:spcPts val="1505"/>
                        </a:lnSpc>
                        <a:spcBef>
                          <a:spcPts val="345"/>
                        </a:spcBef>
                        <a:buSzPct val="92857"/>
                        <a:buFont typeface="Symbol"/>
                        <a:buChar char=""/>
                        <a:tabLst>
                          <a:tab pos="226695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사원번호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2743200" y="2173223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07207" y="2173223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3157727" y="2130551"/>
            <a:ext cx="340360" cy="314325"/>
            <a:chOff x="3157727" y="2130551"/>
            <a:chExt cx="340360" cy="314325"/>
          </a:xfrm>
        </p:grpSpPr>
        <p:sp>
          <p:nvSpPr>
            <p:cNvPr id="27" name="object 27"/>
            <p:cNvSpPr/>
            <p:nvPr/>
          </p:nvSpPr>
          <p:spPr>
            <a:xfrm>
              <a:off x="3340607" y="2135123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7727" y="2180843"/>
              <a:ext cx="181356" cy="19812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069644" y="3970731"/>
            <a:ext cx="5562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5" dirty="0">
                <a:latin typeface="돋움"/>
                <a:cs typeface="돋움"/>
              </a:rPr>
              <a:t>사원명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565588" y="4245038"/>
            <a:ext cx="1733550" cy="1273810"/>
            <a:chOff x="3565588" y="4245038"/>
            <a:chExt cx="1733550" cy="1273810"/>
          </a:xfrm>
        </p:grpSpPr>
        <p:sp>
          <p:nvSpPr>
            <p:cNvPr id="31" name="object 31"/>
            <p:cNvSpPr/>
            <p:nvPr/>
          </p:nvSpPr>
          <p:spPr>
            <a:xfrm>
              <a:off x="3579876" y="4578350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8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79876" y="4928997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8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79876" y="4259326"/>
              <a:ext cx="1704975" cy="1245235"/>
            </a:xfrm>
            <a:custGeom>
              <a:avLst/>
              <a:gdLst/>
              <a:ahLst/>
              <a:cxnLst/>
              <a:rect l="l" t="t" r="r" b="b"/>
              <a:pathLst>
                <a:path w="1704975" h="1245235">
                  <a:moveTo>
                    <a:pt x="14224" y="0"/>
                  </a:moveTo>
                  <a:lnTo>
                    <a:pt x="14224" y="1244727"/>
                  </a:lnTo>
                </a:path>
                <a:path w="1704975" h="1245235">
                  <a:moveTo>
                    <a:pt x="1690624" y="0"/>
                  </a:moveTo>
                  <a:lnTo>
                    <a:pt x="1690624" y="1244727"/>
                  </a:lnTo>
                </a:path>
                <a:path w="1704975" h="1245235">
                  <a:moveTo>
                    <a:pt x="0" y="14224"/>
                  </a:moveTo>
                  <a:lnTo>
                    <a:pt x="1704848" y="14224"/>
                  </a:lnTo>
                </a:path>
                <a:path w="1704975" h="1245235">
                  <a:moveTo>
                    <a:pt x="0" y="1230503"/>
                  </a:moveTo>
                  <a:lnTo>
                    <a:pt x="1704848" y="123050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242561" y="4304233"/>
            <a:ext cx="379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5" dirty="0">
                <a:solidFill>
                  <a:srgbClr val="006FC0"/>
                </a:solidFill>
                <a:latin typeface="돋움"/>
                <a:cs typeface="돋움"/>
              </a:rPr>
              <a:t>고객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73221" y="4609591"/>
            <a:ext cx="8674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320" indent="-135255">
              <a:lnSpc>
                <a:spcPct val="100000"/>
              </a:lnSpc>
              <a:spcBef>
                <a:spcPts val="100"/>
              </a:spcBef>
              <a:buSzPct val="92857"/>
              <a:buFont typeface="Symbol"/>
              <a:buChar char=""/>
              <a:tabLst>
                <a:tab pos="147955" algn="l"/>
              </a:tabLst>
            </a:pPr>
            <a:r>
              <a:rPr sz="1400" b="1" spc="15" dirty="0">
                <a:latin typeface="돋움"/>
                <a:cs typeface="돋움"/>
              </a:rPr>
              <a:t>고객</a:t>
            </a:r>
            <a:r>
              <a:rPr sz="1400" b="1" spc="5" dirty="0">
                <a:latin typeface="돋움"/>
                <a:cs typeface="돋움"/>
              </a:rPr>
              <a:t>번</a:t>
            </a:r>
            <a:r>
              <a:rPr sz="1400" b="1" spc="30" dirty="0">
                <a:latin typeface="돋움"/>
                <a:cs typeface="돋움"/>
              </a:rPr>
              <a:t>호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73221" y="4917479"/>
            <a:ext cx="734060" cy="53848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400" b="1" spc="15" dirty="0">
                <a:latin typeface="돋움"/>
                <a:cs typeface="돋움"/>
              </a:rPr>
              <a:t>고객명</a:t>
            </a:r>
            <a:endParaRPr sz="14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20" dirty="0">
                <a:latin typeface="돋움"/>
                <a:cs typeface="돋움"/>
              </a:rPr>
              <a:t>고객</a:t>
            </a:r>
            <a:r>
              <a:rPr sz="1400" b="1" spc="5" dirty="0">
                <a:latin typeface="돋움"/>
                <a:cs typeface="돋움"/>
              </a:rPr>
              <a:t>주</a:t>
            </a:r>
            <a:r>
              <a:rPr sz="1400" b="1" spc="30" dirty="0">
                <a:latin typeface="돋움"/>
                <a:cs typeface="돋움"/>
              </a:rPr>
              <a:t>소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067488" y="4513262"/>
            <a:ext cx="1733550" cy="1273810"/>
            <a:chOff x="6067488" y="4513262"/>
            <a:chExt cx="1733550" cy="1273810"/>
          </a:xfrm>
        </p:grpSpPr>
        <p:sp>
          <p:nvSpPr>
            <p:cNvPr id="38" name="object 38"/>
            <p:cNvSpPr/>
            <p:nvPr/>
          </p:nvSpPr>
          <p:spPr>
            <a:xfrm>
              <a:off x="6081776" y="4846574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8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081776" y="5197348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8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081776" y="4527550"/>
              <a:ext cx="1704975" cy="1245235"/>
            </a:xfrm>
            <a:custGeom>
              <a:avLst/>
              <a:gdLst/>
              <a:ahLst/>
              <a:cxnLst/>
              <a:rect l="l" t="t" r="r" b="b"/>
              <a:pathLst>
                <a:path w="1704975" h="1245235">
                  <a:moveTo>
                    <a:pt x="14224" y="0"/>
                  </a:moveTo>
                  <a:lnTo>
                    <a:pt x="14224" y="1244854"/>
                  </a:lnTo>
                </a:path>
                <a:path w="1704975" h="1245235">
                  <a:moveTo>
                    <a:pt x="1690624" y="0"/>
                  </a:moveTo>
                  <a:lnTo>
                    <a:pt x="1690624" y="1244854"/>
                  </a:lnTo>
                </a:path>
                <a:path w="1704975" h="1245235">
                  <a:moveTo>
                    <a:pt x="0" y="14350"/>
                  </a:moveTo>
                  <a:lnTo>
                    <a:pt x="1704848" y="14350"/>
                  </a:lnTo>
                </a:path>
                <a:path w="1704975" h="1245235">
                  <a:moveTo>
                    <a:pt x="0" y="1230566"/>
                  </a:moveTo>
                  <a:lnTo>
                    <a:pt x="1704848" y="123056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744716" y="4573015"/>
            <a:ext cx="379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006FC0"/>
                </a:solidFill>
                <a:latin typeface="돋움"/>
                <a:cs typeface="돋움"/>
              </a:rPr>
              <a:t>제품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10287" y="4877815"/>
            <a:ext cx="1647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" indent="-135890">
              <a:lnSpc>
                <a:spcPct val="100000"/>
              </a:lnSpc>
              <a:spcBef>
                <a:spcPts val="100"/>
              </a:spcBef>
              <a:buSzPct val="92857"/>
              <a:buFont typeface="Symbol"/>
              <a:buChar char=""/>
              <a:tabLst>
                <a:tab pos="213360" algn="l"/>
              </a:tabLst>
            </a:pPr>
            <a:r>
              <a:rPr sz="1400" b="1" spc="15" dirty="0">
                <a:latin typeface="돋움"/>
                <a:cs typeface="돋움"/>
              </a:rPr>
              <a:t>제품번호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10287" y="5186476"/>
            <a:ext cx="1647825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 marR="1031240">
              <a:lnSpc>
                <a:spcPct val="120000"/>
              </a:lnSpc>
              <a:spcBef>
                <a:spcPts val="100"/>
              </a:spcBef>
            </a:pPr>
            <a:r>
              <a:rPr sz="1400" b="1" spc="5" dirty="0">
                <a:latin typeface="돋움"/>
                <a:cs typeface="돋움"/>
              </a:rPr>
              <a:t>제품명  </a:t>
            </a:r>
            <a:r>
              <a:rPr sz="1400" b="1" spc="15" dirty="0">
                <a:latin typeface="돋움"/>
                <a:cs typeface="돋움"/>
              </a:rPr>
              <a:t>단가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169920" y="2689860"/>
            <a:ext cx="340360" cy="314325"/>
            <a:chOff x="3169920" y="2689860"/>
            <a:chExt cx="340360" cy="314325"/>
          </a:xfrm>
        </p:grpSpPr>
        <p:sp>
          <p:nvSpPr>
            <p:cNvPr id="45" name="object 45"/>
            <p:cNvSpPr/>
            <p:nvPr/>
          </p:nvSpPr>
          <p:spPr>
            <a:xfrm>
              <a:off x="3352800" y="2694432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9920" y="2740152"/>
              <a:ext cx="181356" cy="198120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2662427" y="2842260"/>
            <a:ext cx="4417060" cy="1693545"/>
            <a:chOff x="2662427" y="2842260"/>
            <a:chExt cx="4417060" cy="1693545"/>
          </a:xfrm>
        </p:grpSpPr>
        <p:sp>
          <p:nvSpPr>
            <p:cNvPr id="48" name="object 48"/>
            <p:cNvSpPr/>
            <p:nvPr/>
          </p:nvSpPr>
          <p:spPr>
            <a:xfrm>
              <a:off x="2666999" y="2846832"/>
              <a:ext cx="4267200" cy="1689100"/>
            </a:xfrm>
            <a:custGeom>
              <a:avLst/>
              <a:gdLst/>
              <a:ahLst/>
              <a:cxnLst/>
              <a:rect l="l" t="t" r="r" b="b"/>
              <a:pathLst>
                <a:path w="4267200" h="1689100">
                  <a:moveTo>
                    <a:pt x="1752600" y="594359"/>
                  </a:moveTo>
                  <a:lnTo>
                    <a:pt x="1752600" y="1432559"/>
                  </a:lnTo>
                </a:path>
                <a:path w="4267200" h="1689100">
                  <a:moveTo>
                    <a:pt x="4267200" y="1078991"/>
                  </a:moveTo>
                  <a:lnTo>
                    <a:pt x="4267200" y="1688591"/>
                  </a:lnTo>
                </a:path>
                <a:path w="4267200" h="1689100">
                  <a:moveTo>
                    <a:pt x="0" y="990599"/>
                  </a:moveTo>
                  <a:lnTo>
                    <a:pt x="457200" y="990599"/>
                  </a:lnTo>
                  <a:lnTo>
                    <a:pt x="457200" y="0"/>
                  </a:lnTo>
                  <a:lnTo>
                    <a:pt x="838200" y="0"/>
                  </a:lnTo>
                </a:path>
                <a:path w="4267200" h="1689100">
                  <a:moveTo>
                    <a:pt x="76200" y="888491"/>
                  </a:moveTo>
                  <a:lnTo>
                    <a:pt x="76200" y="1117091"/>
                  </a:lnTo>
                </a:path>
                <a:path w="4267200" h="1689100">
                  <a:moveTo>
                    <a:pt x="140207" y="888491"/>
                  </a:moveTo>
                  <a:lnTo>
                    <a:pt x="140207" y="111709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293107" y="4114800"/>
              <a:ext cx="2755900" cy="332740"/>
            </a:xfrm>
            <a:custGeom>
              <a:avLst/>
              <a:gdLst/>
              <a:ahLst/>
              <a:cxnLst/>
              <a:rect l="l" t="t" r="r" b="b"/>
              <a:pathLst>
                <a:path w="2755900" h="332739">
                  <a:moveTo>
                    <a:pt x="0" y="0"/>
                  </a:moveTo>
                  <a:lnTo>
                    <a:pt x="228600" y="0"/>
                  </a:lnTo>
                </a:path>
                <a:path w="2755900" h="332739">
                  <a:moveTo>
                    <a:pt x="0" y="64007"/>
                  </a:moveTo>
                  <a:lnTo>
                    <a:pt x="228600" y="64007"/>
                  </a:lnTo>
                </a:path>
                <a:path w="2755900" h="332739">
                  <a:moveTo>
                    <a:pt x="2526791" y="268224"/>
                  </a:moveTo>
                  <a:lnTo>
                    <a:pt x="2755391" y="268224"/>
                  </a:lnTo>
                </a:path>
                <a:path w="2755900" h="332739">
                  <a:moveTo>
                    <a:pt x="2526791" y="332231"/>
                  </a:moveTo>
                  <a:lnTo>
                    <a:pt x="2755391" y="3322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32732" y="3564636"/>
              <a:ext cx="179832" cy="19811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267200" y="3429000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0" y="0"/>
                  </a:moveTo>
                  <a:lnTo>
                    <a:pt x="152400" y="1524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35139" y="4075176"/>
              <a:ext cx="179832" cy="19812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769607" y="3939540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0" y="0"/>
                  </a:moveTo>
                  <a:lnTo>
                    <a:pt x="152400" y="1524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690873" y="6046114"/>
            <a:ext cx="16275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0" dirty="0">
                <a:latin typeface="돋움"/>
                <a:cs typeface="돋움"/>
              </a:rPr>
              <a:t>(제3</a:t>
            </a:r>
            <a:r>
              <a:rPr sz="1600" b="1" spc="-85" dirty="0">
                <a:latin typeface="돋움"/>
                <a:cs typeface="돋움"/>
              </a:rPr>
              <a:t> </a:t>
            </a:r>
            <a:r>
              <a:rPr sz="1600" b="1" spc="15" dirty="0">
                <a:latin typeface="돋움"/>
                <a:cs typeface="돋움"/>
              </a:rPr>
              <a:t>정규화</a:t>
            </a:r>
            <a:r>
              <a:rPr sz="1600" b="1" spc="-85" dirty="0">
                <a:latin typeface="돋움"/>
                <a:cs typeface="돋움"/>
              </a:rPr>
              <a:t> </a:t>
            </a:r>
            <a:r>
              <a:rPr sz="1600" b="1" spc="10" dirty="0">
                <a:latin typeface="돋움"/>
                <a:cs typeface="돋움"/>
              </a:rPr>
              <a:t>이후)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382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8.3</a:t>
            </a:r>
            <a:r>
              <a:rPr spc="-75" dirty="0"/>
              <a:t> </a:t>
            </a:r>
            <a:r>
              <a:rPr spc="20" dirty="0"/>
              <a:t>정규화에서</a:t>
            </a:r>
            <a:r>
              <a:rPr spc="-110" dirty="0"/>
              <a:t> </a:t>
            </a:r>
            <a:r>
              <a:rPr spc="25" dirty="0"/>
              <a:t>엔티티의</a:t>
            </a:r>
            <a:r>
              <a:rPr spc="-100" dirty="0"/>
              <a:t> </a:t>
            </a:r>
            <a:r>
              <a:rPr spc="15" dirty="0"/>
              <a:t>분리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7491730" cy="31896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정규화</a:t>
            </a:r>
            <a:r>
              <a:rPr sz="2000" b="1" spc="-12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과정은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결국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중복을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제거하기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위해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FF0000"/>
                </a:solidFill>
                <a:latin typeface="굴림"/>
                <a:cs typeface="굴림"/>
              </a:rPr>
              <a:t>엔티티를</a:t>
            </a:r>
            <a:r>
              <a:rPr sz="1800" b="1" spc="-80" dirty="0">
                <a:solidFill>
                  <a:srgbClr val="FF0000"/>
                </a:solidFill>
                <a:latin typeface="굴림"/>
                <a:cs typeface="굴림"/>
              </a:rPr>
              <a:t> </a:t>
            </a:r>
            <a:r>
              <a:rPr sz="1800" b="1" spc="25" dirty="0">
                <a:solidFill>
                  <a:srgbClr val="FF0000"/>
                </a:solidFill>
                <a:latin typeface="굴림"/>
                <a:cs typeface="굴림"/>
              </a:rPr>
              <a:t>여러</a:t>
            </a:r>
            <a:r>
              <a:rPr sz="1800" b="1" spc="-65" dirty="0">
                <a:solidFill>
                  <a:srgbClr val="FF0000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FF0000"/>
                </a:solidFill>
                <a:latin typeface="굴림"/>
                <a:cs typeface="굴림"/>
              </a:rPr>
              <a:t>개로</a:t>
            </a:r>
            <a:r>
              <a:rPr sz="1800" b="1" spc="-70" dirty="0">
                <a:solidFill>
                  <a:srgbClr val="FF0000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FF0000"/>
                </a:solidFill>
                <a:latin typeface="굴림"/>
                <a:cs typeface="굴림"/>
              </a:rPr>
              <a:t>분리하는</a:t>
            </a:r>
            <a:r>
              <a:rPr sz="1800" b="1" spc="-80" dirty="0">
                <a:solidFill>
                  <a:srgbClr val="FF0000"/>
                </a:solidFill>
                <a:latin typeface="굴림"/>
                <a:cs typeface="굴림"/>
              </a:rPr>
              <a:t> </a:t>
            </a:r>
            <a:r>
              <a:rPr sz="1800" b="1" dirty="0">
                <a:solidFill>
                  <a:srgbClr val="FF0000"/>
                </a:solidFill>
                <a:latin typeface="굴림"/>
                <a:cs typeface="굴림"/>
              </a:rPr>
              <a:t>과정</a:t>
            </a:r>
            <a:r>
              <a:rPr sz="1800" b="1" dirty="0">
                <a:latin typeface="굴림"/>
                <a:cs typeface="굴림"/>
              </a:rPr>
              <a:t>이다.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10" dirty="0">
                <a:latin typeface="굴림"/>
                <a:cs typeface="굴림"/>
              </a:rPr>
              <a:t>정규화를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거치게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되면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자연히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엔티티의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수가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늘어나게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된다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엔티티를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그냥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분리하면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35" dirty="0">
                <a:latin typeface="굴림"/>
                <a:cs typeface="굴림"/>
              </a:rPr>
              <a:t>두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엔티티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사이에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관계가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없어져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버리므로</a:t>
            </a:r>
            <a:endParaRPr sz="1800">
              <a:latin typeface="굴림"/>
              <a:cs typeface="굴림"/>
            </a:endParaRPr>
          </a:p>
          <a:p>
            <a:pPr marL="756285">
              <a:lnSpc>
                <a:spcPct val="100000"/>
              </a:lnSpc>
            </a:pPr>
            <a:r>
              <a:rPr sz="1800" b="1" spc="20" dirty="0">
                <a:latin typeface="굴림"/>
                <a:cs typeface="굴림"/>
              </a:rPr>
              <a:t>관계를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맺으면서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분리해야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한다.</a:t>
            </a:r>
            <a:endParaRPr sz="18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이번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절에서는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중복을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포함한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엔티티를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분리하는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방법을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보다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자세</a:t>
            </a:r>
            <a:endParaRPr sz="1800">
              <a:latin typeface="굴림"/>
              <a:cs typeface="굴림"/>
            </a:endParaRPr>
          </a:p>
          <a:p>
            <a:pPr marL="756285">
              <a:lnSpc>
                <a:spcPct val="100000"/>
              </a:lnSpc>
            </a:pPr>
            <a:r>
              <a:rPr sz="1800" b="1" spc="35" dirty="0">
                <a:latin typeface="굴림"/>
                <a:cs typeface="굴림"/>
              </a:rPr>
              <a:t>히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설명</a:t>
            </a:r>
            <a:endParaRPr sz="1800">
              <a:latin typeface="굴림"/>
              <a:cs typeface="굴림"/>
            </a:endParaRPr>
          </a:p>
          <a:p>
            <a:pPr marL="756285" marR="4762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30" dirty="0">
                <a:latin typeface="굴림"/>
                <a:cs typeface="굴림"/>
              </a:rPr>
              <a:t>이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방법은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제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2</a:t>
            </a:r>
            <a:r>
              <a:rPr sz="1800" b="1" spc="-1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정규화와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제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3</a:t>
            </a:r>
            <a:r>
              <a:rPr sz="1800" b="1" spc="-3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정규화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과정에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공통적으로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적용될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수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있다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382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8.3</a:t>
            </a:r>
            <a:r>
              <a:rPr spc="-75" dirty="0"/>
              <a:t> </a:t>
            </a:r>
            <a:r>
              <a:rPr spc="20" dirty="0"/>
              <a:t>정규화에서</a:t>
            </a:r>
            <a:r>
              <a:rPr spc="-110" dirty="0"/>
              <a:t> </a:t>
            </a:r>
            <a:r>
              <a:rPr spc="25" dirty="0"/>
              <a:t>엔티티의</a:t>
            </a:r>
            <a:r>
              <a:rPr spc="-100" dirty="0"/>
              <a:t> </a:t>
            </a:r>
            <a:r>
              <a:rPr spc="15" dirty="0"/>
              <a:t>분리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25330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엔티티의</a:t>
            </a:r>
            <a:r>
              <a:rPr sz="2000" b="1" spc="-13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분리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과정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4825" y="2846387"/>
            <a:ext cx="1733550" cy="2764155"/>
            <a:chOff x="504825" y="2846387"/>
            <a:chExt cx="1733550" cy="2764155"/>
          </a:xfrm>
        </p:grpSpPr>
        <p:sp>
          <p:nvSpPr>
            <p:cNvPr id="5" name="object 5"/>
            <p:cNvSpPr/>
            <p:nvPr/>
          </p:nvSpPr>
          <p:spPr>
            <a:xfrm>
              <a:off x="533400" y="3497580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1295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95400" y="3048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9112" y="3179825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911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9112" y="3996689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91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9112" y="2860675"/>
              <a:ext cx="1704975" cy="2735580"/>
            </a:xfrm>
            <a:custGeom>
              <a:avLst/>
              <a:gdLst/>
              <a:ahLst/>
              <a:cxnLst/>
              <a:rect l="l" t="t" r="r" b="b"/>
              <a:pathLst>
                <a:path w="1704975" h="2735579">
                  <a:moveTo>
                    <a:pt x="14287" y="0"/>
                  </a:moveTo>
                  <a:lnTo>
                    <a:pt x="14287" y="2735262"/>
                  </a:lnTo>
                </a:path>
                <a:path w="1704975" h="2735579">
                  <a:moveTo>
                    <a:pt x="1690687" y="0"/>
                  </a:moveTo>
                  <a:lnTo>
                    <a:pt x="1690687" y="2735262"/>
                  </a:lnTo>
                </a:path>
                <a:path w="1704975" h="2735579">
                  <a:moveTo>
                    <a:pt x="0" y="14224"/>
                  </a:moveTo>
                  <a:lnTo>
                    <a:pt x="1704911" y="14224"/>
                  </a:lnTo>
                </a:path>
                <a:path w="1704975" h="2735579">
                  <a:moveTo>
                    <a:pt x="0" y="2720975"/>
                  </a:moveTo>
                  <a:lnTo>
                    <a:pt x="1704911" y="27209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2140" y="2814929"/>
            <a:ext cx="948690" cy="6350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581660">
              <a:lnSpc>
                <a:spcPct val="100000"/>
              </a:lnSpc>
              <a:spcBef>
                <a:spcPts val="820"/>
              </a:spcBef>
            </a:pPr>
            <a:r>
              <a:rPr sz="1400" b="1" spc="15" dirty="0">
                <a:latin typeface="돋움"/>
                <a:cs typeface="돋움"/>
              </a:rPr>
              <a:t>판매</a:t>
            </a:r>
            <a:endParaRPr sz="1400">
              <a:latin typeface="돋움"/>
              <a:cs typeface="돋움"/>
            </a:endParaRPr>
          </a:p>
          <a:p>
            <a:pPr marL="147320" indent="-135255">
              <a:lnSpc>
                <a:spcPct val="100000"/>
              </a:lnSpc>
              <a:spcBef>
                <a:spcPts val="720"/>
              </a:spcBef>
              <a:buSzPct val="92857"/>
              <a:buFont typeface="Symbol"/>
              <a:buChar char=""/>
              <a:tabLst>
                <a:tab pos="147955" algn="l"/>
              </a:tabLst>
            </a:pPr>
            <a:r>
              <a:rPr sz="1400" b="1" spc="15" dirty="0">
                <a:latin typeface="돋움"/>
                <a:cs typeface="돋움"/>
              </a:rPr>
              <a:t>판매일자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140" y="3424905"/>
            <a:ext cx="867410" cy="5372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47320" indent="-135255">
              <a:lnSpc>
                <a:spcPct val="100000"/>
              </a:lnSpc>
              <a:spcBef>
                <a:spcPts val="430"/>
              </a:spcBef>
              <a:buSzPct val="92857"/>
              <a:buFont typeface="Symbol"/>
              <a:buChar char=""/>
              <a:tabLst>
                <a:tab pos="147955" algn="l"/>
              </a:tabLst>
            </a:pPr>
            <a:r>
              <a:rPr sz="1400" b="1" spc="15" dirty="0">
                <a:latin typeface="돋움"/>
                <a:cs typeface="돋움"/>
              </a:rPr>
              <a:t>판매</a:t>
            </a:r>
            <a:r>
              <a:rPr sz="1400" b="1" spc="5" dirty="0">
                <a:latin typeface="돋움"/>
                <a:cs typeface="돋움"/>
              </a:rPr>
              <a:t>부</a:t>
            </a:r>
            <a:r>
              <a:rPr sz="1400" b="1" spc="30" dirty="0">
                <a:latin typeface="돋움"/>
                <a:cs typeface="돋움"/>
              </a:rPr>
              <a:t>서</a:t>
            </a:r>
            <a:endParaRPr sz="1400">
              <a:latin typeface="돋움"/>
              <a:cs typeface="돋움"/>
            </a:endParaRPr>
          </a:p>
          <a:p>
            <a:pPr marL="147320" indent="-135255">
              <a:lnSpc>
                <a:spcPct val="100000"/>
              </a:lnSpc>
              <a:spcBef>
                <a:spcPts val="335"/>
              </a:spcBef>
              <a:buSzPct val="92857"/>
              <a:buFont typeface="Symbol"/>
              <a:buChar char=""/>
              <a:tabLst>
                <a:tab pos="147955" algn="l"/>
              </a:tabLst>
            </a:pPr>
            <a:r>
              <a:rPr sz="1400" b="1" spc="15" dirty="0">
                <a:latin typeface="돋움"/>
                <a:cs typeface="돋움"/>
              </a:rPr>
              <a:t>판매</a:t>
            </a:r>
            <a:r>
              <a:rPr sz="1400" b="1" dirty="0">
                <a:latin typeface="돋움"/>
                <a:cs typeface="돋움"/>
              </a:rPr>
              <a:t>번</a:t>
            </a:r>
            <a:r>
              <a:rPr sz="1400" b="1" spc="30" dirty="0">
                <a:latin typeface="돋움"/>
                <a:cs typeface="돋움"/>
              </a:rPr>
              <a:t>호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687" y="4003040"/>
            <a:ext cx="1287780" cy="27686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3746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295"/>
              </a:spcBef>
            </a:pPr>
            <a:r>
              <a:rPr sz="1400" b="1" spc="15" dirty="0">
                <a:latin typeface="돋움"/>
                <a:cs typeface="돋움"/>
              </a:rPr>
              <a:t>부서명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140" y="4241647"/>
            <a:ext cx="108140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판매</a:t>
            </a:r>
            <a:r>
              <a:rPr sz="1400" b="1" spc="5" dirty="0">
                <a:latin typeface="돋움"/>
                <a:cs typeface="돋움"/>
              </a:rPr>
              <a:t>사</a:t>
            </a:r>
            <a:r>
              <a:rPr sz="1400" b="1" spc="-10" dirty="0">
                <a:latin typeface="돋움"/>
                <a:cs typeface="돋움"/>
              </a:rPr>
              <a:t>원</a:t>
            </a:r>
            <a:r>
              <a:rPr sz="1400" b="1" spc="5" dirty="0">
                <a:latin typeface="돋움"/>
                <a:cs typeface="돋움"/>
              </a:rPr>
              <a:t>번</a:t>
            </a:r>
            <a:r>
              <a:rPr sz="1400" b="1" spc="15" dirty="0">
                <a:latin typeface="돋움"/>
                <a:cs typeface="돋움"/>
              </a:rPr>
              <a:t>호  사원명 </a:t>
            </a:r>
            <a:r>
              <a:rPr sz="1400" b="1" spc="2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고객번호 </a:t>
            </a:r>
            <a:r>
              <a:rPr sz="1400" b="1" spc="2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고객명 </a:t>
            </a:r>
            <a:r>
              <a:rPr sz="1400" b="1" spc="2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고객주소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28800" y="3617340"/>
            <a:ext cx="885190" cy="692785"/>
          </a:xfrm>
          <a:custGeom>
            <a:avLst/>
            <a:gdLst/>
            <a:ahLst/>
            <a:cxnLst/>
            <a:rect l="l" t="t" r="r" b="b"/>
            <a:pathLst>
              <a:path w="885189" h="692785">
                <a:moveTo>
                  <a:pt x="153543" y="636015"/>
                </a:moveTo>
                <a:lnTo>
                  <a:pt x="229616" y="662558"/>
                </a:lnTo>
                <a:lnTo>
                  <a:pt x="268605" y="669162"/>
                </a:lnTo>
                <a:lnTo>
                  <a:pt x="307086" y="675258"/>
                </a:lnTo>
                <a:lnTo>
                  <a:pt x="345058" y="680719"/>
                </a:lnTo>
                <a:lnTo>
                  <a:pt x="418845" y="688974"/>
                </a:lnTo>
                <a:lnTo>
                  <a:pt x="488950" y="692530"/>
                </a:lnTo>
                <a:lnTo>
                  <a:pt x="522097" y="692149"/>
                </a:lnTo>
                <a:lnTo>
                  <a:pt x="554101" y="689990"/>
                </a:lnTo>
                <a:lnTo>
                  <a:pt x="584454" y="686053"/>
                </a:lnTo>
                <a:lnTo>
                  <a:pt x="613410" y="679957"/>
                </a:lnTo>
                <a:lnTo>
                  <a:pt x="613871" y="679830"/>
                </a:lnTo>
                <a:lnTo>
                  <a:pt x="489331" y="679830"/>
                </a:lnTo>
                <a:lnTo>
                  <a:pt x="455294" y="678814"/>
                </a:lnTo>
                <a:lnTo>
                  <a:pt x="383920" y="672845"/>
                </a:lnTo>
                <a:lnTo>
                  <a:pt x="308991" y="662685"/>
                </a:lnTo>
                <a:lnTo>
                  <a:pt x="231901" y="650112"/>
                </a:lnTo>
                <a:lnTo>
                  <a:pt x="153543" y="636015"/>
                </a:lnTo>
                <a:close/>
              </a:path>
              <a:path w="885189" h="692785">
                <a:moveTo>
                  <a:pt x="76463" y="31653"/>
                </a:moveTo>
                <a:lnTo>
                  <a:pt x="75550" y="44352"/>
                </a:lnTo>
                <a:lnTo>
                  <a:pt x="201422" y="53720"/>
                </a:lnTo>
                <a:lnTo>
                  <a:pt x="331088" y="65150"/>
                </a:lnTo>
                <a:lnTo>
                  <a:pt x="393445" y="71500"/>
                </a:lnTo>
                <a:lnTo>
                  <a:pt x="453517" y="78612"/>
                </a:lnTo>
                <a:lnTo>
                  <a:pt x="511048" y="86486"/>
                </a:lnTo>
                <a:lnTo>
                  <a:pt x="565657" y="95376"/>
                </a:lnTo>
                <a:lnTo>
                  <a:pt x="616838" y="105155"/>
                </a:lnTo>
                <a:lnTo>
                  <a:pt x="664463" y="115950"/>
                </a:lnTo>
                <a:lnTo>
                  <a:pt x="707898" y="128015"/>
                </a:lnTo>
                <a:lnTo>
                  <a:pt x="747013" y="141350"/>
                </a:lnTo>
                <a:lnTo>
                  <a:pt x="796544" y="163956"/>
                </a:lnTo>
                <a:lnTo>
                  <a:pt x="833627" y="189483"/>
                </a:lnTo>
                <a:lnTo>
                  <a:pt x="857757" y="220598"/>
                </a:lnTo>
                <a:lnTo>
                  <a:pt x="870076" y="259079"/>
                </a:lnTo>
                <a:lnTo>
                  <a:pt x="872363" y="288416"/>
                </a:lnTo>
                <a:lnTo>
                  <a:pt x="871727" y="303910"/>
                </a:lnTo>
                <a:lnTo>
                  <a:pt x="864235" y="352678"/>
                </a:lnTo>
                <a:lnTo>
                  <a:pt x="848613" y="403605"/>
                </a:lnTo>
                <a:lnTo>
                  <a:pt x="826643" y="454405"/>
                </a:lnTo>
                <a:lnTo>
                  <a:pt x="789558" y="519302"/>
                </a:lnTo>
                <a:lnTo>
                  <a:pt x="758189" y="563117"/>
                </a:lnTo>
                <a:lnTo>
                  <a:pt x="725551" y="600328"/>
                </a:lnTo>
                <a:lnTo>
                  <a:pt x="693038" y="629284"/>
                </a:lnTo>
                <a:lnTo>
                  <a:pt x="660654" y="649477"/>
                </a:lnTo>
                <a:lnTo>
                  <a:pt x="623951" y="663955"/>
                </a:lnTo>
                <a:lnTo>
                  <a:pt x="582930" y="673480"/>
                </a:lnTo>
                <a:lnTo>
                  <a:pt x="521969" y="679449"/>
                </a:lnTo>
                <a:lnTo>
                  <a:pt x="489331" y="679830"/>
                </a:lnTo>
                <a:lnTo>
                  <a:pt x="613871" y="679830"/>
                </a:lnTo>
                <a:lnTo>
                  <a:pt x="653542" y="666622"/>
                </a:lnTo>
                <a:lnTo>
                  <a:pt x="689229" y="647572"/>
                </a:lnTo>
                <a:lnTo>
                  <a:pt x="722883" y="620521"/>
                </a:lnTo>
                <a:lnTo>
                  <a:pt x="756919" y="584580"/>
                </a:lnTo>
                <a:lnTo>
                  <a:pt x="789686" y="541908"/>
                </a:lnTo>
                <a:lnTo>
                  <a:pt x="819785" y="494156"/>
                </a:lnTo>
                <a:lnTo>
                  <a:pt x="837819" y="460501"/>
                </a:lnTo>
                <a:lnTo>
                  <a:pt x="853567" y="425703"/>
                </a:lnTo>
                <a:lnTo>
                  <a:pt x="871982" y="373252"/>
                </a:lnTo>
                <a:lnTo>
                  <a:pt x="882776" y="321690"/>
                </a:lnTo>
                <a:lnTo>
                  <a:pt x="885063" y="288924"/>
                </a:lnTo>
                <a:lnTo>
                  <a:pt x="884427" y="273049"/>
                </a:lnTo>
                <a:lnTo>
                  <a:pt x="875157" y="228853"/>
                </a:lnTo>
                <a:lnTo>
                  <a:pt x="853186" y="191134"/>
                </a:lnTo>
                <a:lnTo>
                  <a:pt x="817499" y="161670"/>
                </a:lnTo>
                <a:lnTo>
                  <a:pt x="770001" y="136905"/>
                </a:lnTo>
                <a:lnTo>
                  <a:pt x="732282" y="122554"/>
                </a:lnTo>
                <a:lnTo>
                  <a:pt x="690244" y="109600"/>
                </a:lnTo>
                <a:lnTo>
                  <a:pt x="644017" y="98043"/>
                </a:lnTo>
                <a:lnTo>
                  <a:pt x="594232" y="87629"/>
                </a:lnTo>
                <a:lnTo>
                  <a:pt x="540766" y="78231"/>
                </a:lnTo>
                <a:lnTo>
                  <a:pt x="484377" y="69976"/>
                </a:lnTo>
                <a:lnTo>
                  <a:pt x="394843" y="58927"/>
                </a:lnTo>
                <a:lnTo>
                  <a:pt x="268097" y="46608"/>
                </a:lnTo>
                <a:lnTo>
                  <a:pt x="76463" y="31653"/>
                </a:lnTo>
                <a:close/>
              </a:path>
              <a:path w="885189" h="692785">
                <a:moveTo>
                  <a:pt x="78739" y="0"/>
                </a:moveTo>
                <a:lnTo>
                  <a:pt x="0" y="32638"/>
                </a:lnTo>
                <a:lnTo>
                  <a:pt x="73279" y="75945"/>
                </a:lnTo>
                <a:lnTo>
                  <a:pt x="75550" y="44352"/>
                </a:lnTo>
                <a:lnTo>
                  <a:pt x="62864" y="43433"/>
                </a:lnTo>
                <a:lnTo>
                  <a:pt x="63754" y="30733"/>
                </a:lnTo>
                <a:lnTo>
                  <a:pt x="76530" y="30733"/>
                </a:lnTo>
                <a:lnTo>
                  <a:pt x="78739" y="0"/>
                </a:lnTo>
                <a:close/>
              </a:path>
              <a:path w="885189" h="692785">
                <a:moveTo>
                  <a:pt x="63754" y="30733"/>
                </a:moveTo>
                <a:lnTo>
                  <a:pt x="62864" y="43433"/>
                </a:lnTo>
                <a:lnTo>
                  <a:pt x="75550" y="44352"/>
                </a:lnTo>
                <a:lnTo>
                  <a:pt x="76463" y="31653"/>
                </a:lnTo>
                <a:lnTo>
                  <a:pt x="63754" y="30733"/>
                </a:lnTo>
                <a:close/>
              </a:path>
              <a:path w="885189" h="692785">
                <a:moveTo>
                  <a:pt x="76530" y="30733"/>
                </a:moveTo>
                <a:lnTo>
                  <a:pt x="63754" y="30733"/>
                </a:lnTo>
                <a:lnTo>
                  <a:pt x="76463" y="31653"/>
                </a:lnTo>
                <a:lnTo>
                  <a:pt x="76530" y="30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82645" y="3752215"/>
            <a:ext cx="534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굴림"/>
                <a:cs typeface="굴림"/>
              </a:rPr>
              <a:t>종속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53028" y="3817620"/>
            <a:ext cx="314325" cy="390525"/>
            <a:chOff x="3653028" y="3817620"/>
            <a:chExt cx="314325" cy="390525"/>
          </a:xfrm>
        </p:grpSpPr>
        <p:sp>
          <p:nvSpPr>
            <p:cNvPr id="16" name="object 16"/>
            <p:cNvSpPr/>
            <p:nvPr/>
          </p:nvSpPr>
          <p:spPr>
            <a:xfrm>
              <a:off x="3657600" y="3822192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228600" y="0"/>
                  </a:moveTo>
                  <a:lnTo>
                    <a:pt x="228600" y="95249"/>
                  </a:lnTo>
                  <a:lnTo>
                    <a:pt x="0" y="95249"/>
                  </a:lnTo>
                  <a:lnTo>
                    <a:pt x="0" y="285749"/>
                  </a:lnTo>
                  <a:lnTo>
                    <a:pt x="228600" y="285749"/>
                  </a:lnTo>
                  <a:lnTo>
                    <a:pt x="228600" y="380999"/>
                  </a:lnTo>
                  <a:lnTo>
                    <a:pt x="304800" y="1904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57600" y="3822192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95249"/>
                  </a:moveTo>
                  <a:lnTo>
                    <a:pt x="228600" y="95249"/>
                  </a:lnTo>
                  <a:lnTo>
                    <a:pt x="228600" y="0"/>
                  </a:lnTo>
                  <a:lnTo>
                    <a:pt x="304800" y="190499"/>
                  </a:lnTo>
                  <a:lnTo>
                    <a:pt x="228600" y="380999"/>
                  </a:lnTo>
                  <a:lnTo>
                    <a:pt x="228600" y="285749"/>
                  </a:lnTo>
                  <a:lnTo>
                    <a:pt x="0" y="285749"/>
                  </a:lnTo>
                  <a:lnTo>
                    <a:pt x="0" y="9524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767512" y="2195512"/>
          <a:ext cx="1677035" cy="3058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4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판매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85">
                <a:tc gridSpan="2">
                  <a:txBody>
                    <a:bodyPr/>
                    <a:lstStyle/>
                    <a:p>
                      <a:pPr marL="226695" indent="-135255">
                        <a:lnSpc>
                          <a:spcPct val="100000"/>
                        </a:lnSpc>
                        <a:spcBef>
                          <a:spcPts val="345"/>
                        </a:spcBef>
                        <a:buSzPct val="92857"/>
                        <a:buFont typeface="Symbol"/>
                        <a:buChar char=""/>
                        <a:tabLst>
                          <a:tab pos="227329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판매일자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227329" indent="-135890">
                        <a:lnSpc>
                          <a:spcPct val="100000"/>
                        </a:lnSpc>
                        <a:spcBef>
                          <a:spcPts val="100"/>
                        </a:spcBef>
                        <a:buSzPct val="92857"/>
                        <a:buFont typeface="Symbol"/>
                        <a:buChar char=""/>
                        <a:tabLst>
                          <a:tab pos="227965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판매부서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 gridSpan="2">
                  <a:txBody>
                    <a:bodyPr/>
                    <a:lstStyle/>
                    <a:p>
                      <a:pPr marL="226695" indent="-135255">
                        <a:lnSpc>
                          <a:spcPts val="1400"/>
                        </a:lnSpc>
                        <a:buSzPct val="92857"/>
                        <a:buFont typeface="Symbol"/>
                        <a:buChar char=""/>
                        <a:tabLst>
                          <a:tab pos="227329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판매번호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15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부서명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2565">
                <a:tc gridSpan="2">
                  <a:txBody>
                    <a:bodyPr/>
                    <a:lstStyle/>
                    <a:p>
                      <a:pPr marL="92075">
                        <a:lnSpc>
                          <a:spcPts val="1440"/>
                        </a:lnSpc>
                      </a:pPr>
                      <a:r>
                        <a:rPr sz="1400" b="1" spc="10" dirty="0">
                          <a:latin typeface="돋움"/>
                          <a:cs typeface="돋움"/>
                        </a:rPr>
                        <a:t>판매사원번호</a:t>
                      </a:r>
                      <a:endParaRPr sz="1400">
                        <a:latin typeface="돋움"/>
                        <a:cs typeface="돋움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사원명</a:t>
                      </a:r>
                      <a:endParaRPr sz="1400">
                        <a:latin typeface="돋움"/>
                        <a:cs typeface="돋움"/>
                      </a:endParaRPr>
                    </a:p>
                    <a:p>
                      <a:pPr marL="92075" marR="869315">
                        <a:lnSpc>
                          <a:spcPct val="120000"/>
                        </a:lnSpc>
                      </a:pPr>
                      <a:r>
                        <a:rPr sz="1400" b="1" spc="-15" dirty="0">
                          <a:latin typeface="돋움"/>
                          <a:cs typeface="돋움"/>
                        </a:rPr>
                        <a:t>고객</a:t>
                      </a:r>
                      <a:r>
                        <a:rPr sz="1400" b="1" spc="-25" dirty="0">
                          <a:latin typeface="돋움"/>
                          <a:cs typeface="돋움"/>
                        </a:rPr>
                        <a:t>번</a:t>
                      </a:r>
                      <a:r>
                        <a:rPr sz="1400" b="1" dirty="0">
                          <a:latin typeface="돋움"/>
                          <a:cs typeface="돋움"/>
                        </a:rPr>
                        <a:t>호  </a:t>
                      </a:r>
                      <a:r>
                        <a:rPr sz="1400" b="1" spc="15" dirty="0">
                          <a:latin typeface="돋움"/>
                          <a:cs typeface="돋움"/>
                        </a:rPr>
                        <a:t>고객명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-15" dirty="0">
                          <a:latin typeface="돋움"/>
                          <a:cs typeface="돋움"/>
                        </a:rPr>
                        <a:t>고객</a:t>
                      </a:r>
                      <a:r>
                        <a:rPr sz="1400" b="1" spc="-25" dirty="0">
                          <a:latin typeface="돋움"/>
                          <a:cs typeface="돋움"/>
                        </a:rPr>
                        <a:t>주</a:t>
                      </a:r>
                      <a:r>
                        <a:rPr sz="1400" b="1" dirty="0">
                          <a:latin typeface="돋움"/>
                          <a:cs typeface="돋움"/>
                        </a:rPr>
                        <a:t>소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9" name="object 19"/>
          <p:cNvGrpSpPr/>
          <p:nvPr/>
        </p:nvGrpSpPr>
        <p:grpSpPr>
          <a:xfrm>
            <a:off x="4162488" y="3241611"/>
            <a:ext cx="1733550" cy="1295400"/>
            <a:chOff x="4162488" y="3241611"/>
            <a:chExt cx="1733550" cy="1295400"/>
          </a:xfrm>
        </p:grpSpPr>
        <p:sp>
          <p:nvSpPr>
            <p:cNvPr id="20" name="object 20"/>
            <p:cNvSpPr/>
            <p:nvPr/>
          </p:nvSpPr>
          <p:spPr>
            <a:xfrm>
              <a:off x="4176776" y="3605148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8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76776" y="3956049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8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76776" y="3255898"/>
              <a:ext cx="1704975" cy="1266825"/>
            </a:xfrm>
            <a:custGeom>
              <a:avLst/>
              <a:gdLst/>
              <a:ahLst/>
              <a:cxnLst/>
              <a:rect l="l" t="t" r="r" b="b"/>
              <a:pathLst>
                <a:path w="1704975" h="1266825">
                  <a:moveTo>
                    <a:pt x="14224" y="0"/>
                  </a:moveTo>
                  <a:lnTo>
                    <a:pt x="14224" y="1266825"/>
                  </a:lnTo>
                </a:path>
                <a:path w="1704975" h="1266825">
                  <a:moveTo>
                    <a:pt x="1690624" y="0"/>
                  </a:moveTo>
                  <a:lnTo>
                    <a:pt x="1690624" y="1266825"/>
                  </a:lnTo>
                </a:path>
                <a:path w="1704975" h="1266825">
                  <a:moveTo>
                    <a:pt x="0" y="14350"/>
                  </a:moveTo>
                  <a:lnTo>
                    <a:pt x="1704848" y="14350"/>
                  </a:lnTo>
                </a:path>
                <a:path w="1704975" h="1266825">
                  <a:moveTo>
                    <a:pt x="0" y="1252601"/>
                  </a:moveTo>
                  <a:lnTo>
                    <a:pt x="1704848" y="125260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205287" y="3636009"/>
            <a:ext cx="1647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" indent="-135255">
              <a:lnSpc>
                <a:spcPct val="100000"/>
              </a:lnSpc>
              <a:spcBef>
                <a:spcPts val="100"/>
              </a:spcBef>
              <a:buSzPct val="92857"/>
              <a:buFont typeface="Symbol"/>
              <a:buChar char=""/>
              <a:tabLst>
                <a:tab pos="212725" algn="l"/>
              </a:tabLst>
            </a:pPr>
            <a:r>
              <a:rPr sz="1400" b="1" spc="15" dirty="0">
                <a:latin typeface="돋움"/>
                <a:cs typeface="돋움"/>
              </a:rPr>
              <a:t>판매부서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05287" y="3987165"/>
            <a:ext cx="1647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부서명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638800" y="2978657"/>
            <a:ext cx="1146810" cy="1153795"/>
          </a:xfrm>
          <a:custGeom>
            <a:avLst/>
            <a:gdLst/>
            <a:ahLst/>
            <a:cxnLst/>
            <a:rect l="l" t="t" r="r" b="b"/>
            <a:pathLst>
              <a:path w="1146809" h="1153795">
                <a:moveTo>
                  <a:pt x="1145540" y="696976"/>
                </a:moveTo>
                <a:lnTo>
                  <a:pt x="1140460" y="685292"/>
                </a:lnTo>
                <a:lnTo>
                  <a:pt x="143725" y="1112481"/>
                </a:lnTo>
                <a:lnTo>
                  <a:pt x="131191" y="1083310"/>
                </a:lnTo>
                <a:lnTo>
                  <a:pt x="76200" y="1148334"/>
                </a:lnTo>
                <a:lnTo>
                  <a:pt x="161290" y="1153287"/>
                </a:lnTo>
                <a:lnTo>
                  <a:pt x="150901" y="1129157"/>
                </a:lnTo>
                <a:lnTo>
                  <a:pt x="148742" y="1124140"/>
                </a:lnTo>
                <a:lnTo>
                  <a:pt x="1145540" y="696976"/>
                </a:lnTo>
                <a:close/>
              </a:path>
              <a:path w="1146809" h="1153795">
                <a:moveTo>
                  <a:pt x="1146556" y="10668"/>
                </a:moveTo>
                <a:lnTo>
                  <a:pt x="1139444" y="0"/>
                </a:lnTo>
                <a:lnTo>
                  <a:pt x="59867" y="719759"/>
                </a:lnTo>
                <a:lnTo>
                  <a:pt x="42291" y="693420"/>
                </a:lnTo>
                <a:lnTo>
                  <a:pt x="0" y="767334"/>
                </a:lnTo>
                <a:lnTo>
                  <a:pt x="84582" y="756793"/>
                </a:lnTo>
                <a:lnTo>
                  <a:pt x="71602" y="737362"/>
                </a:lnTo>
                <a:lnTo>
                  <a:pt x="66916" y="730338"/>
                </a:lnTo>
                <a:lnTo>
                  <a:pt x="1146556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6648" y="3000501"/>
            <a:ext cx="708532" cy="62611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307340" y="5769965"/>
            <a:ext cx="25876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8.11&gt;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30" dirty="0">
                <a:latin typeface="돋움"/>
                <a:cs typeface="돋움"/>
              </a:rPr>
              <a:t>제</a:t>
            </a:r>
            <a:r>
              <a:rPr sz="1400" b="1" spc="-4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1</a:t>
            </a:r>
            <a:r>
              <a:rPr sz="1400" b="1" spc="-3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정규화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이후의 </a:t>
            </a:r>
            <a:r>
              <a:rPr sz="1400" b="1" spc="-44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판매</a:t>
            </a:r>
            <a:r>
              <a:rPr sz="1400" b="1" spc="-4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엔티티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4295647" y="5707481"/>
            <a:ext cx="43059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6210" indent="-143510">
              <a:lnSpc>
                <a:spcPct val="100000"/>
              </a:lnSpc>
              <a:spcBef>
                <a:spcPts val="95"/>
              </a:spcBef>
              <a:buFont typeface=""/>
              <a:buChar char="•"/>
              <a:tabLst>
                <a:tab pos="156210" algn="l"/>
              </a:tabLst>
            </a:pP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종속관계에</a:t>
            </a:r>
            <a:r>
              <a:rPr sz="1600" b="1" spc="-7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20" dirty="0">
                <a:solidFill>
                  <a:srgbClr val="3333CC"/>
                </a:solidFill>
                <a:latin typeface="돋움"/>
                <a:cs typeface="돋움"/>
              </a:rPr>
              <a:t>있는</a:t>
            </a:r>
            <a:r>
              <a:rPr sz="1600" b="1" spc="-5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정보를</a:t>
            </a:r>
            <a:r>
              <a:rPr sz="1600" b="1" spc="-5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별도의</a:t>
            </a:r>
            <a:r>
              <a:rPr sz="1600" b="1" spc="-6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엔티티에</a:t>
            </a:r>
            <a:r>
              <a:rPr sz="1600" b="1" spc="-6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0" dirty="0">
                <a:solidFill>
                  <a:srgbClr val="3333CC"/>
                </a:solidFill>
                <a:latin typeface="돋움"/>
                <a:cs typeface="돋움"/>
              </a:rPr>
              <a:t>저장</a:t>
            </a:r>
            <a:endParaRPr sz="1600">
              <a:latin typeface="돋움"/>
              <a:cs typeface="돋움"/>
            </a:endParaRPr>
          </a:p>
          <a:p>
            <a:pPr marL="156210" indent="-143510">
              <a:lnSpc>
                <a:spcPct val="100000"/>
              </a:lnSpc>
              <a:spcBef>
                <a:spcPts val="5"/>
              </a:spcBef>
              <a:buFont typeface=""/>
              <a:buChar char="•"/>
              <a:tabLst>
                <a:tab pos="156210" algn="l"/>
              </a:tabLst>
            </a:pPr>
            <a:r>
              <a:rPr sz="1600" b="1" spc="10" dirty="0">
                <a:solidFill>
                  <a:srgbClr val="3333CC"/>
                </a:solidFill>
                <a:latin typeface="돋움"/>
                <a:cs typeface="돋움"/>
              </a:rPr>
              <a:t>판매부서에</a:t>
            </a:r>
            <a:r>
              <a:rPr sz="1600" b="1" spc="-7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종속된</a:t>
            </a:r>
            <a:r>
              <a:rPr sz="1600" b="1" spc="-6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0" dirty="0">
                <a:solidFill>
                  <a:srgbClr val="3333CC"/>
                </a:solidFill>
                <a:latin typeface="돋움"/>
                <a:cs typeface="돋움"/>
              </a:rPr>
              <a:t>부서명을</a:t>
            </a:r>
            <a:r>
              <a:rPr sz="1600" b="1" spc="-6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0" dirty="0">
                <a:solidFill>
                  <a:srgbClr val="3333CC"/>
                </a:solidFill>
                <a:latin typeface="돋움"/>
                <a:cs typeface="돋움"/>
              </a:rPr>
              <a:t>제거</a:t>
            </a:r>
            <a:endParaRPr sz="16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382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8.3</a:t>
            </a:r>
            <a:r>
              <a:rPr spc="-75" dirty="0"/>
              <a:t> </a:t>
            </a:r>
            <a:r>
              <a:rPr spc="20" dirty="0"/>
              <a:t>정규화에서</a:t>
            </a:r>
            <a:r>
              <a:rPr spc="-110" dirty="0"/>
              <a:t> </a:t>
            </a:r>
            <a:r>
              <a:rPr spc="25" dirty="0"/>
              <a:t>엔티티의</a:t>
            </a:r>
            <a:r>
              <a:rPr spc="-100" dirty="0"/>
              <a:t> </a:t>
            </a:r>
            <a:r>
              <a:rPr spc="15" dirty="0"/>
              <a:t>분리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38688" y="2555938"/>
            <a:ext cx="1733550" cy="2508250"/>
            <a:chOff x="4238688" y="2555938"/>
            <a:chExt cx="1733550" cy="2508250"/>
          </a:xfrm>
        </p:grpSpPr>
        <p:sp>
          <p:nvSpPr>
            <p:cNvPr id="4" name="object 4"/>
            <p:cNvSpPr/>
            <p:nvPr/>
          </p:nvSpPr>
          <p:spPr>
            <a:xfrm>
              <a:off x="4252976" y="2889250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8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52976" y="3706368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8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52976" y="2570226"/>
              <a:ext cx="1704975" cy="2479675"/>
            </a:xfrm>
            <a:custGeom>
              <a:avLst/>
              <a:gdLst/>
              <a:ahLst/>
              <a:cxnLst/>
              <a:rect l="l" t="t" r="r" b="b"/>
              <a:pathLst>
                <a:path w="1704975" h="2479675">
                  <a:moveTo>
                    <a:pt x="1690624" y="0"/>
                  </a:moveTo>
                  <a:lnTo>
                    <a:pt x="1690624" y="2479548"/>
                  </a:lnTo>
                </a:path>
                <a:path w="1704975" h="2479675">
                  <a:moveTo>
                    <a:pt x="0" y="14224"/>
                  </a:moveTo>
                  <a:lnTo>
                    <a:pt x="1704848" y="14224"/>
                  </a:lnTo>
                </a:path>
                <a:path w="1704975" h="2479675">
                  <a:moveTo>
                    <a:pt x="0" y="2465324"/>
                  </a:moveTo>
                  <a:lnTo>
                    <a:pt x="1704848" y="24653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242244" y="2584450"/>
          <a:ext cx="1421765" cy="2450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6610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판매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610">
                <a:tc>
                  <a:txBody>
                    <a:bodyPr/>
                    <a:lstStyle/>
                    <a:p>
                      <a:pPr marL="226695" indent="-135255">
                        <a:lnSpc>
                          <a:spcPct val="100000"/>
                        </a:lnSpc>
                        <a:spcBef>
                          <a:spcPts val="345"/>
                        </a:spcBef>
                        <a:buSzPct val="92857"/>
                        <a:buFont typeface="Symbol"/>
                        <a:buChar char=""/>
                        <a:tabLst>
                          <a:tab pos="227329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판매일자</a:t>
                      </a:r>
                      <a:endParaRPr sz="1400">
                        <a:latin typeface="돋움"/>
                        <a:cs typeface="돋움"/>
                      </a:endParaRPr>
                    </a:p>
                    <a:p>
                      <a:pPr marL="226695" indent="-135255">
                        <a:lnSpc>
                          <a:spcPct val="100000"/>
                        </a:lnSpc>
                        <a:spcBef>
                          <a:spcPts val="335"/>
                        </a:spcBef>
                        <a:buSzPct val="92857"/>
                        <a:buFont typeface="Symbol"/>
                        <a:buChar char=""/>
                        <a:tabLst>
                          <a:tab pos="227329" algn="l"/>
                        </a:tabLst>
                      </a:pPr>
                      <a:r>
                        <a:rPr sz="1400" b="1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판매부서</a:t>
                      </a:r>
                      <a:r>
                        <a:rPr sz="14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(FK)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26695" indent="-135255">
                        <a:lnSpc>
                          <a:spcPct val="100000"/>
                        </a:lnSpc>
                        <a:spcBef>
                          <a:spcPts val="335"/>
                        </a:spcBef>
                        <a:buSzPct val="92857"/>
                        <a:buFont typeface="Symbol"/>
                        <a:buChar char=""/>
                        <a:tabLst>
                          <a:tab pos="227329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판매번호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9055">
                <a:tc>
                  <a:txBody>
                    <a:bodyPr/>
                    <a:lstStyle/>
                    <a:p>
                      <a:pPr marL="92075" marR="255270">
                        <a:lnSpc>
                          <a:spcPct val="120000"/>
                        </a:lnSpc>
                        <a:spcBef>
                          <a:spcPts val="10"/>
                        </a:spcBef>
                      </a:pPr>
                      <a:r>
                        <a:rPr sz="1400" b="1" spc="-15" dirty="0">
                          <a:latin typeface="돋움"/>
                          <a:cs typeface="돋움"/>
                        </a:rPr>
                        <a:t>판매</a:t>
                      </a:r>
                      <a:r>
                        <a:rPr sz="1400" b="1" spc="-25" dirty="0">
                          <a:latin typeface="돋움"/>
                          <a:cs typeface="돋움"/>
                        </a:rPr>
                        <a:t>사</a:t>
                      </a:r>
                      <a:r>
                        <a:rPr sz="1400" b="1" spc="-40" dirty="0">
                          <a:latin typeface="돋움"/>
                          <a:cs typeface="돋움"/>
                        </a:rPr>
                        <a:t>원</a:t>
                      </a:r>
                      <a:r>
                        <a:rPr sz="1400" b="1" spc="-25" dirty="0">
                          <a:latin typeface="돋움"/>
                          <a:cs typeface="돋움"/>
                        </a:rPr>
                        <a:t>번</a:t>
                      </a:r>
                      <a:r>
                        <a:rPr sz="1400" b="1" dirty="0">
                          <a:latin typeface="돋움"/>
                          <a:cs typeface="돋움"/>
                        </a:rPr>
                        <a:t>호  </a:t>
                      </a:r>
                      <a:r>
                        <a:rPr sz="1400" b="1" spc="15" dirty="0">
                          <a:latin typeface="돋움"/>
                          <a:cs typeface="돋움"/>
                        </a:rPr>
                        <a:t>사원명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15" dirty="0">
                          <a:latin typeface="돋움"/>
                          <a:cs typeface="돋움"/>
                        </a:rPr>
                        <a:t>고객번호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15" dirty="0">
                          <a:latin typeface="돋움"/>
                          <a:cs typeface="돋움"/>
                        </a:rPr>
                        <a:t>고객명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15" dirty="0">
                          <a:latin typeface="돋움"/>
                          <a:cs typeface="돋움"/>
                        </a:rPr>
                        <a:t>고객주소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1724088" y="3616388"/>
            <a:ext cx="1733550" cy="1265555"/>
            <a:chOff x="1724088" y="3616388"/>
            <a:chExt cx="1733550" cy="1265555"/>
          </a:xfrm>
        </p:grpSpPr>
        <p:sp>
          <p:nvSpPr>
            <p:cNvPr id="9" name="object 9"/>
            <p:cNvSpPr/>
            <p:nvPr/>
          </p:nvSpPr>
          <p:spPr>
            <a:xfrm>
              <a:off x="1738376" y="4300601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8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38376" y="3630676"/>
              <a:ext cx="1704975" cy="1236980"/>
            </a:xfrm>
            <a:custGeom>
              <a:avLst/>
              <a:gdLst/>
              <a:ahLst/>
              <a:cxnLst/>
              <a:rect l="l" t="t" r="r" b="b"/>
              <a:pathLst>
                <a:path w="1704975" h="1236979">
                  <a:moveTo>
                    <a:pt x="14224" y="0"/>
                  </a:moveTo>
                  <a:lnTo>
                    <a:pt x="14224" y="1236599"/>
                  </a:lnTo>
                </a:path>
                <a:path w="1704975" h="1236979">
                  <a:moveTo>
                    <a:pt x="0" y="14224"/>
                  </a:moveTo>
                  <a:lnTo>
                    <a:pt x="1704848" y="14224"/>
                  </a:lnTo>
                </a:path>
                <a:path w="1704975" h="1236979">
                  <a:moveTo>
                    <a:pt x="0" y="1222375"/>
                  </a:moveTo>
                  <a:lnTo>
                    <a:pt x="1704848" y="12223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429000" y="4040123"/>
            <a:ext cx="838200" cy="314325"/>
            <a:chOff x="3429000" y="4040123"/>
            <a:chExt cx="838200" cy="314325"/>
          </a:xfrm>
        </p:grpSpPr>
        <p:sp>
          <p:nvSpPr>
            <p:cNvPr id="12" name="object 12"/>
            <p:cNvSpPr/>
            <p:nvPr/>
          </p:nvSpPr>
          <p:spPr>
            <a:xfrm>
              <a:off x="3429000" y="4197095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82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02608" y="4044695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399"/>
                  </a:lnTo>
                  <a:lnTo>
                    <a:pt x="152400" y="304799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9727" y="4091939"/>
              <a:ext cx="181356" cy="196596"/>
            </a:xfrm>
            <a:prstGeom prst="rect">
              <a:avLst/>
            </a:prstGeom>
          </p:spPr>
        </p:pic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752600" y="3644900"/>
          <a:ext cx="1817370" cy="1207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0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부서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226060" indent="-135255">
                        <a:lnSpc>
                          <a:spcPts val="1500"/>
                        </a:lnSpc>
                        <a:spcBef>
                          <a:spcPts val="350"/>
                        </a:spcBef>
                        <a:buSzPct val="92857"/>
                        <a:buFont typeface="Symbol"/>
                        <a:buChar char=""/>
                        <a:tabLst>
                          <a:tab pos="226695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부서번호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445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부서명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3505200" y="408279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3540" y="1793875"/>
            <a:ext cx="25330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엔티티의</a:t>
            </a:r>
            <a:r>
              <a:rPr sz="2000" b="1" spc="-13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분리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과정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2136394" y="5374030"/>
            <a:ext cx="65144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95"/>
              </a:spcBef>
              <a:buFont typeface=""/>
              <a:buChar char="•"/>
              <a:tabLst>
                <a:tab pos="156210" algn="l"/>
              </a:tabLst>
            </a:pPr>
            <a:r>
              <a:rPr sz="1600" b="1" spc="20" dirty="0">
                <a:solidFill>
                  <a:srgbClr val="3333CC"/>
                </a:solidFill>
                <a:latin typeface="돋움"/>
                <a:cs typeface="돋움"/>
              </a:rPr>
              <a:t>판매</a:t>
            </a:r>
            <a:r>
              <a:rPr sz="1600" b="1" spc="-6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부서를</a:t>
            </a:r>
            <a:r>
              <a:rPr sz="1600" b="1" spc="-6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외래키로</a:t>
            </a:r>
            <a:r>
              <a:rPr sz="1600" b="1" spc="-7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0" dirty="0">
                <a:solidFill>
                  <a:srgbClr val="3333CC"/>
                </a:solidFill>
                <a:latin typeface="돋움"/>
                <a:cs typeface="돋움"/>
              </a:rPr>
              <a:t>지정</a:t>
            </a:r>
            <a:endParaRPr sz="1600">
              <a:latin typeface="돋움"/>
              <a:cs typeface="돋움"/>
            </a:endParaRPr>
          </a:p>
          <a:p>
            <a:pPr marL="155575" indent="-143510">
              <a:lnSpc>
                <a:spcPct val="100000"/>
              </a:lnSpc>
              <a:spcBef>
                <a:spcPts val="5"/>
              </a:spcBef>
              <a:buFont typeface=""/>
              <a:buChar char="•"/>
              <a:tabLst>
                <a:tab pos="156210" algn="l"/>
              </a:tabLst>
            </a:pP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부서</a:t>
            </a:r>
            <a:r>
              <a:rPr sz="1600" b="1" spc="-4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0" dirty="0">
                <a:solidFill>
                  <a:srgbClr val="3333CC"/>
                </a:solidFill>
                <a:latin typeface="돋움"/>
                <a:cs typeface="돋움"/>
              </a:rPr>
              <a:t>엔티티가</a:t>
            </a:r>
            <a:r>
              <a:rPr sz="1600" b="1" spc="-4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5" dirty="0">
                <a:solidFill>
                  <a:srgbClr val="3333CC"/>
                </a:solidFill>
                <a:latin typeface="돋움"/>
                <a:cs typeface="돋움"/>
              </a:rPr>
              <a:t>부모,</a:t>
            </a:r>
            <a:r>
              <a:rPr sz="1600" b="1" spc="-3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판매</a:t>
            </a:r>
            <a:r>
              <a:rPr sz="1600" b="1" spc="-3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0" dirty="0">
                <a:solidFill>
                  <a:srgbClr val="3333CC"/>
                </a:solidFill>
                <a:latin typeface="돋움"/>
                <a:cs typeface="돋움"/>
              </a:rPr>
              <a:t>엔티티가</a:t>
            </a:r>
            <a:r>
              <a:rPr sz="1600" b="1" spc="-5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자식이</a:t>
            </a:r>
            <a:r>
              <a:rPr sz="1600" b="1" spc="-4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되므로</a:t>
            </a:r>
            <a:r>
              <a:rPr sz="1600" b="1" spc="-3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그에</a:t>
            </a:r>
            <a:r>
              <a:rPr sz="1600" b="1" spc="-3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맞게</a:t>
            </a:r>
            <a:r>
              <a:rPr sz="1600" b="1" spc="-4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관계</a:t>
            </a:r>
            <a:r>
              <a:rPr sz="1600" b="1" spc="-2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0" dirty="0">
                <a:solidFill>
                  <a:srgbClr val="3333CC"/>
                </a:solidFill>
                <a:latin typeface="돋움"/>
                <a:cs typeface="돋움"/>
              </a:rPr>
              <a:t>설정</a:t>
            </a:r>
            <a:endParaRPr sz="1600">
              <a:latin typeface="돋움"/>
              <a:cs typeface="돋움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75279" y="2282951"/>
          <a:ext cx="1087755" cy="122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546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엔티티</a:t>
                      </a:r>
                      <a:r>
                        <a:rPr sz="1200" spc="-5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(6장)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 gridSpan="2"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엔티티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30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462593" y="985837"/>
            <a:ext cx="1177925" cy="568960"/>
            <a:chOff x="2462593" y="985837"/>
            <a:chExt cx="1177925" cy="568960"/>
          </a:xfrm>
        </p:grpSpPr>
        <p:sp>
          <p:nvSpPr>
            <p:cNvPr id="4" name="object 4"/>
            <p:cNvSpPr/>
            <p:nvPr/>
          </p:nvSpPr>
          <p:spPr>
            <a:xfrm>
              <a:off x="2488184" y="10109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67355" y="9906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2999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2999" y="533400"/>
                  </a:lnTo>
                  <a:lnTo>
                    <a:pt x="114299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67355" y="9906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2999" y="533400"/>
                  </a:lnTo>
                  <a:lnTo>
                    <a:pt x="1142999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71927" y="1066546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업무</a:t>
            </a:r>
            <a:r>
              <a:rPr sz="1200" spc="-55" dirty="0">
                <a:latin typeface="돋움"/>
                <a:cs typeface="돋움"/>
              </a:rPr>
              <a:t> </a:t>
            </a:r>
            <a:r>
              <a:rPr sz="1200" dirty="0">
                <a:latin typeface="돋움"/>
                <a:cs typeface="돋움"/>
              </a:rPr>
              <a:t>분석</a:t>
            </a:r>
            <a:endParaRPr sz="12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돋움"/>
                <a:cs typeface="돋움"/>
              </a:rPr>
              <a:t>(5장)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00309" y="985837"/>
            <a:ext cx="1177925" cy="568960"/>
            <a:chOff x="4000309" y="985837"/>
            <a:chExt cx="1177925" cy="568960"/>
          </a:xfrm>
        </p:grpSpPr>
        <p:sp>
          <p:nvSpPr>
            <p:cNvPr id="9" name="object 9"/>
            <p:cNvSpPr/>
            <p:nvPr/>
          </p:nvSpPr>
          <p:spPr>
            <a:xfrm>
              <a:off x="4025900" y="10109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05071" y="9906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05071" y="9906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09644" y="1066546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논리적</a:t>
            </a:r>
            <a:r>
              <a:rPr sz="1200" spc="-55" dirty="0">
                <a:latin typeface="돋움"/>
                <a:cs typeface="돋움"/>
              </a:rPr>
              <a:t> </a:t>
            </a:r>
            <a:r>
              <a:rPr sz="1200" spc="-10" dirty="0">
                <a:latin typeface="돋움"/>
                <a:cs typeface="돋움"/>
              </a:rPr>
              <a:t>DB</a:t>
            </a:r>
            <a:endParaRPr sz="12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돋움"/>
                <a:cs typeface="돋움"/>
              </a:rPr>
              <a:t>설계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524309" y="985837"/>
            <a:ext cx="1177925" cy="568960"/>
            <a:chOff x="5524309" y="985837"/>
            <a:chExt cx="1177925" cy="568960"/>
          </a:xfrm>
        </p:grpSpPr>
        <p:sp>
          <p:nvSpPr>
            <p:cNvPr id="14" name="object 14"/>
            <p:cNvSpPr/>
            <p:nvPr/>
          </p:nvSpPr>
          <p:spPr>
            <a:xfrm>
              <a:off x="5549900" y="10109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9071" y="9906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29071" y="9906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533644" y="1066546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물리적</a:t>
            </a:r>
            <a:r>
              <a:rPr sz="1200" spc="-55" dirty="0">
                <a:latin typeface="돋움"/>
                <a:cs typeface="돋움"/>
              </a:rPr>
              <a:t> </a:t>
            </a:r>
            <a:r>
              <a:rPr sz="1200" spc="-10" dirty="0">
                <a:latin typeface="돋움"/>
                <a:cs typeface="돋움"/>
              </a:rPr>
              <a:t>DB</a:t>
            </a:r>
            <a:endParaRPr sz="1200">
              <a:latin typeface="돋움"/>
              <a:cs typeface="돋움"/>
            </a:endParaRPr>
          </a:p>
          <a:p>
            <a:pPr marL="167640">
              <a:lnSpc>
                <a:spcPct val="100000"/>
              </a:lnSpc>
            </a:pPr>
            <a:r>
              <a:rPr sz="1200" dirty="0">
                <a:latin typeface="돋움"/>
                <a:cs typeface="돋움"/>
              </a:rPr>
              <a:t>설계</a:t>
            </a:r>
            <a:r>
              <a:rPr sz="1200" spc="-50" dirty="0">
                <a:latin typeface="돋움"/>
                <a:cs typeface="돋움"/>
              </a:rPr>
              <a:t> </a:t>
            </a:r>
            <a:r>
              <a:rPr sz="1200" spc="-5" dirty="0">
                <a:latin typeface="돋움"/>
                <a:cs typeface="돋움"/>
              </a:rPr>
              <a:t>(11장)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048309" y="985837"/>
            <a:ext cx="1177925" cy="568960"/>
            <a:chOff x="7048309" y="985837"/>
            <a:chExt cx="1177925" cy="568960"/>
          </a:xfrm>
        </p:grpSpPr>
        <p:sp>
          <p:nvSpPr>
            <p:cNvPr id="19" name="object 19"/>
            <p:cNvSpPr/>
            <p:nvPr/>
          </p:nvSpPr>
          <p:spPr>
            <a:xfrm>
              <a:off x="7073900" y="10109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53071" y="9906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53071" y="9906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057643" y="1066546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 marR="101600" indent="-58419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데이터베이스  구축</a:t>
            </a:r>
            <a:r>
              <a:rPr sz="1200" spc="-45" dirty="0">
                <a:latin typeface="돋움"/>
                <a:cs typeface="돋움"/>
              </a:rPr>
              <a:t> </a:t>
            </a:r>
            <a:r>
              <a:rPr sz="1200" spc="-5" dirty="0">
                <a:latin typeface="돋움"/>
                <a:cs typeface="돋움"/>
              </a:rPr>
              <a:t>(12장)</a:t>
            </a:r>
            <a:endParaRPr sz="1200">
              <a:latin typeface="돋움"/>
              <a:cs typeface="돋움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71116" y="1223771"/>
            <a:ext cx="4986655" cy="81280"/>
          </a:xfrm>
          <a:custGeom>
            <a:avLst/>
            <a:gdLst/>
            <a:ahLst/>
            <a:cxnLst/>
            <a:rect l="l" t="t" r="r" b="b"/>
            <a:pathLst>
              <a:path w="4986655" h="81280">
                <a:moveTo>
                  <a:pt x="50800" y="36322"/>
                </a:moveTo>
                <a:lnTo>
                  <a:pt x="0" y="36322"/>
                </a:lnTo>
                <a:lnTo>
                  <a:pt x="0" y="49022"/>
                </a:lnTo>
                <a:lnTo>
                  <a:pt x="50800" y="49022"/>
                </a:lnTo>
                <a:lnTo>
                  <a:pt x="50800" y="36322"/>
                </a:lnTo>
                <a:close/>
              </a:path>
              <a:path w="4986655" h="81280">
                <a:moveTo>
                  <a:pt x="139700" y="36322"/>
                </a:moveTo>
                <a:lnTo>
                  <a:pt x="88900" y="36322"/>
                </a:lnTo>
                <a:lnTo>
                  <a:pt x="88900" y="49022"/>
                </a:lnTo>
                <a:lnTo>
                  <a:pt x="139700" y="49022"/>
                </a:lnTo>
                <a:lnTo>
                  <a:pt x="139700" y="36322"/>
                </a:lnTo>
                <a:close/>
              </a:path>
              <a:path w="4986655" h="81280">
                <a:moveTo>
                  <a:pt x="228600" y="36322"/>
                </a:moveTo>
                <a:lnTo>
                  <a:pt x="177800" y="36322"/>
                </a:lnTo>
                <a:lnTo>
                  <a:pt x="177800" y="49022"/>
                </a:lnTo>
                <a:lnTo>
                  <a:pt x="228600" y="49022"/>
                </a:lnTo>
                <a:lnTo>
                  <a:pt x="228600" y="36322"/>
                </a:lnTo>
                <a:close/>
              </a:path>
              <a:path w="4986655" h="81280">
                <a:moveTo>
                  <a:pt x="381000" y="42672"/>
                </a:moveTo>
                <a:lnTo>
                  <a:pt x="368300" y="36322"/>
                </a:lnTo>
                <a:lnTo>
                  <a:pt x="304800" y="4572"/>
                </a:lnTo>
                <a:lnTo>
                  <a:pt x="304800" y="36322"/>
                </a:lnTo>
                <a:lnTo>
                  <a:pt x="266700" y="36322"/>
                </a:lnTo>
                <a:lnTo>
                  <a:pt x="266700" y="49022"/>
                </a:lnTo>
                <a:lnTo>
                  <a:pt x="304800" y="49022"/>
                </a:lnTo>
                <a:lnTo>
                  <a:pt x="304800" y="80772"/>
                </a:lnTo>
                <a:lnTo>
                  <a:pt x="368300" y="49022"/>
                </a:lnTo>
                <a:lnTo>
                  <a:pt x="381000" y="42672"/>
                </a:lnTo>
                <a:close/>
              </a:path>
              <a:path w="4986655" h="81280">
                <a:moveTo>
                  <a:pt x="1938528" y="42672"/>
                </a:moveTo>
                <a:lnTo>
                  <a:pt x="1925828" y="36322"/>
                </a:lnTo>
                <a:lnTo>
                  <a:pt x="1862328" y="4572"/>
                </a:lnTo>
                <a:lnTo>
                  <a:pt x="1862328" y="36322"/>
                </a:lnTo>
                <a:lnTo>
                  <a:pt x="1557528" y="36322"/>
                </a:lnTo>
                <a:lnTo>
                  <a:pt x="1557528" y="49022"/>
                </a:lnTo>
                <a:lnTo>
                  <a:pt x="1862328" y="49022"/>
                </a:lnTo>
                <a:lnTo>
                  <a:pt x="1862328" y="80772"/>
                </a:lnTo>
                <a:lnTo>
                  <a:pt x="1925828" y="49022"/>
                </a:lnTo>
                <a:lnTo>
                  <a:pt x="1938528" y="42672"/>
                </a:lnTo>
                <a:close/>
              </a:path>
              <a:path w="4986655" h="81280">
                <a:moveTo>
                  <a:pt x="3462528" y="38100"/>
                </a:moveTo>
                <a:lnTo>
                  <a:pt x="3449828" y="31750"/>
                </a:lnTo>
                <a:lnTo>
                  <a:pt x="3386328" y="0"/>
                </a:lnTo>
                <a:lnTo>
                  <a:pt x="3386328" y="31750"/>
                </a:lnTo>
                <a:lnTo>
                  <a:pt x="3081528" y="31750"/>
                </a:lnTo>
                <a:lnTo>
                  <a:pt x="3081528" y="44450"/>
                </a:lnTo>
                <a:lnTo>
                  <a:pt x="3386328" y="44450"/>
                </a:lnTo>
                <a:lnTo>
                  <a:pt x="3386328" y="76200"/>
                </a:lnTo>
                <a:lnTo>
                  <a:pt x="3449828" y="44450"/>
                </a:lnTo>
                <a:lnTo>
                  <a:pt x="3462528" y="38100"/>
                </a:lnTo>
                <a:close/>
              </a:path>
              <a:path w="4986655" h="81280">
                <a:moveTo>
                  <a:pt x="4986528" y="38100"/>
                </a:moveTo>
                <a:lnTo>
                  <a:pt x="4973828" y="31750"/>
                </a:lnTo>
                <a:lnTo>
                  <a:pt x="4910328" y="0"/>
                </a:lnTo>
                <a:lnTo>
                  <a:pt x="4910328" y="31750"/>
                </a:lnTo>
                <a:lnTo>
                  <a:pt x="4605528" y="31750"/>
                </a:lnTo>
                <a:lnTo>
                  <a:pt x="4605528" y="44450"/>
                </a:lnTo>
                <a:lnTo>
                  <a:pt x="4910328" y="44450"/>
                </a:lnTo>
                <a:lnTo>
                  <a:pt x="4910328" y="76200"/>
                </a:lnTo>
                <a:lnTo>
                  <a:pt x="4973828" y="44450"/>
                </a:lnTo>
                <a:lnTo>
                  <a:pt x="498652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57400" y="2305049"/>
            <a:ext cx="31750" cy="533400"/>
          </a:xfrm>
          <a:custGeom>
            <a:avLst/>
            <a:gdLst/>
            <a:ahLst/>
            <a:cxnLst/>
            <a:rect l="l" t="t" r="r" b="b"/>
            <a:pathLst>
              <a:path w="31750" h="533400">
                <a:moveTo>
                  <a:pt x="31496" y="0"/>
                </a:moveTo>
                <a:lnTo>
                  <a:pt x="0" y="0"/>
                </a:lnTo>
                <a:lnTo>
                  <a:pt x="0" y="6350"/>
                </a:lnTo>
                <a:lnTo>
                  <a:pt x="0" y="12700"/>
                </a:lnTo>
                <a:lnTo>
                  <a:pt x="0" y="514350"/>
                </a:lnTo>
                <a:lnTo>
                  <a:pt x="19304" y="514350"/>
                </a:lnTo>
                <a:lnTo>
                  <a:pt x="19304" y="533400"/>
                </a:lnTo>
                <a:lnTo>
                  <a:pt x="31496" y="533400"/>
                </a:lnTo>
                <a:lnTo>
                  <a:pt x="31496" y="12700"/>
                </a:lnTo>
                <a:lnTo>
                  <a:pt x="31496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57400" y="3059429"/>
            <a:ext cx="31750" cy="527050"/>
          </a:xfrm>
          <a:custGeom>
            <a:avLst/>
            <a:gdLst/>
            <a:ahLst/>
            <a:cxnLst/>
            <a:rect l="l" t="t" r="r" b="b"/>
            <a:pathLst>
              <a:path w="31750" h="527050">
                <a:moveTo>
                  <a:pt x="31496" y="6350"/>
                </a:moveTo>
                <a:lnTo>
                  <a:pt x="25400" y="6350"/>
                </a:lnTo>
                <a:lnTo>
                  <a:pt x="25400" y="0"/>
                </a:lnTo>
                <a:lnTo>
                  <a:pt x="0" y="0"/>
                </a:lnTo>
                <a:lnTo>
                  <a:pt x="0" y="508000"/>
                </a:lnTo>
                <a:lnTo>
                  <a:pt x="19304" y="508000"/>
                </a:lnTo>
                <a:lnTo>
                  <a:pt x="19304" y="527050"/>
                </a:lnTo>
                <a:lnTo>
                  <a:pt x="31496" y="527050"/>
                </a:lnTo>
                <a:lnTo>
                  <a:pt x="31496" y="635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7400" y="3797300"/>
            <a:ext cx="30480" cy="533400"/>
          </a:xfrm>
          <a:custGeom>
            <a:avLst/>
            <a:gdLst/>
            <a:ahLst/>
            <a:cxnLst/>
            <a:rect l="l" t="t" r="r" b="b"/>
            <a:pathLst>
              <a:path w="30480" h="533400">
                <a:moveTo>
                  <a:pt x="29972" y="0"/>
                </a:moveTo>
                <a:lnTo>
                  <a:pt x="0" y="0"/>
                </a:lnTo>
                <a:lnTo>
                  <a:pt x="0" y="5080"/>
                </a:lnTo>
                <a:lnTo>
                  <a:pt x="0" y="8890"/>
                </a:lnTo>
                <a:lnTo>
                  <a:pt x="0" y="513080"/>
                </a:lnTo>
                <a:lnTo>
                  <a:pt x="20828" y="513080"/>
                </a:lnTo>
                <a:lnTo>
                  <a:pt x="20828" y="533400"/>
                </a:lnTo>
                <a:lnTo>
                  <a:pt x="29972" y="533400"/>
                </a:lnTo>
                <a:lnTo>
                  <a:pt x="29972" y="8890"/>
                </a:lnTo>
                <a:lnTo>
                  <a:pt x="2997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7400" y="4559300"/>
            <a:ext cx="30480" cy="533400"/>
          </a:xfrm>
          <a:custGeom>
            <a:avLst/>
            <a:gdLst/>
            <a:ahLst/>
            <a:cxnLst/>
            <a:rect l="l" t="t" r="r" b="b"/>
            <a:pathLst>
              <a:path w="30480" h="533400">
                <a:moveTo>
                  <a:pt x="29972" y="0"/>
                </a:moveTo>
                <a:lnTo>
                  <a:pt x="0" y="0"/>
                </a:lnTo>
                <a:lnTo>
                  <a:pt x="0" y="5080"/>
                </a:lnTo>
                <a:lnTo>
                  <a:pt x="0" y="8890"/>
                </a:lnTo>
                <a:lnTo>
                  <a:pt x="0" y="513080"/>
                </a:lnTo>
                <a:lnTo>
                  <a:pt x="20828" y="513080"/>
                </a:lnTo>
                <a:lnTo>
                  <a:pt x="20828" y="533400"/>
                </a:lnTo>
                <a:lnTo>
                  <a:pt x="29972" y="533400"/>
                </a:lnTo>
                <a:lnTo>
                  <a:pt x="29972" y="8890"/>
                </a:lnTo>
                <a:lnTo>
                  <a:pt x="2997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897127" y="986027"/>
          <a:ext cx="1149985" cy="4274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 marL="418465" marR="190500" indent="-2794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설계를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위한  준비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 gridSpan="2">
                  <a:txBody>
                    <a:bodyPr/>
                    <a:lstStyle/>
                    <a:p>
                      <a:pPr marL="215265" marR="113030" indent="-1022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데이터베이스  개요</a:t>
                      </a:r>
                      <a:r>
                        <a:rPr sz="1200" spc="-4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(1장)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465">
                <a:tc gridSpan="2">
                  <a:txBody>
                    <a:bodyPr/>
                    <a:lstStyle/>
                    <a:p>
                      <a:pPr marL="107314" marR="114300" indent="25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시스템구축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&amp; 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DB설계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 (2장)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465">
                <a:tc gridSpan="2">
                  <a:txBody>
                    <a:bodyPr/>
                    <a:lstStyle/>
                    <a:p>
                      <a:pPr marL="37465" marR="43180" indent="7112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DB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모델링의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주요</a:t>
                      </a:r>
                      <a:r>
                        <a:rPr sz="1200" spc="40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개념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(3장)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5465">
                <a:tc gridSpan="2"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모델링</a:t>
                      </a:r>
                      <a:r>
                        <a:rPr sz="1200" spc="-5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도구의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3683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사용</a:t>
                      </a:r>
                      <a:r>
                        <a:rPr sz="1200" spc="-5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(4장)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5071" y="2523744"/>
            <a:ext cx="228600" cy="76200"/>
          </a:xfrm>
          <a:prstGeom prst="rect">
            <a:avLst/>
          </a:prstGeom>
        </p:spPr>
      </p:pic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216400" y="2281427"/>
          <a:ext cx="1270635" cy="3244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 marL="290830" marR="178435" indent="-18478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식별자/관계의  정의(7장)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주식별자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관계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325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외래식별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자</a:t>
                      </a:r>
                      <a:r>
                        <a:rPr sz="1200" spc="-7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325">
                <a:tc gridSpan="2"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업무규칙정의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6871716" y="4422139"/>
            <a:ext cx="30480" cy="627380"/>
          </a:xfrm>
          <a:custGeom>
            <a:avLst/>
            <a:gdLst/>
            <a:ahLst/>
            <a:cxnLst/>
            <a:rect l="l" t="t" r="r" b="b"/>
            <a:pathLst>
              <a:path w="30479" h="627379">
                <a:moveTo>
                  <a:pt x="29972" y="0"/>
                </a:moveTo>
                <a:lnTo>
                  <a:pt x="0" y="0"/>
                </a:lnTo>
                <a:lnTo>
                  <a:pt x="0" y="5080"/>
                </a:lnTo>
                <a:lnTo>
                  <a:pt x="0" y="8890"/>
                </a:lnTo>
                <a:lnTo>
                  <a:pt x="0" y="607060"/>
                </a:lnTo>
                <a:lnTo>
                  <a:pt x="20828" y="607060"/>
                </a:lnTo>
                <a:lnTo>
                  <a:pt x="20828" y="627380"/>
                </a:lnTo>
                <a:lnTo>
                  <a:pt x="29972" y="627380"/>
                </a:lnTo>
                <a:lnTo>
                  <a:pt x="29972" y="8890"/>
                </a:lnTo>
                <a:lnTo>
                  <a:pt x="2997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5741923" y="2279904"/>
          <a:ext cx="1094739" cy="2753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상세화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(7장)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384810" marR="245110" indent="-1524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세부속성  확정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930">
                <a:tc gridSpan="2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정규화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(8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장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715">
                <a:tc gridSpan="2">
                  <a:txBody>
                    <a:bodyPr/>
                    <a:lstStyle/>
                    <a:p>
                      <a:pPr marL="208915" marR="191770" indent="92710" algn="just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도메인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용어사전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장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9071" y="2523744"/>
            <a:ext cx="228600" cy="76200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6892543" y="3764279"/>
            <a:ext cx="9525" cy="434340"/>
          </a:xfrm>
          <a:custGeom>
            <a:avLst/>
            <a:gdLst/>
            <a:ahLst/>
            <a:cxnLst/>
            <a:rect l="l" t="t" r="r" b="b"/>
            <a:pathLst>
              <a:path w="9525" h="434339">
                <a:moveTo>
                  <a:pt x="0" y="434340"/>
                </a:moveTo>
                <a:lnTo>
                  <a:pt x="9144" y="434340"/>
                </a:lnTo>
                <a:lnTo>
                  <a:pt x="9144" y="0"/>
                </a:lnTo>
                <a:lnTo>
                  <a:pt x="0" y="0"/>
                </a:lnTo>
                <a:lnTo>
                  <a:pt x="0" y="43434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7069328" y="2279904"/>
          <a:ext cx="1089659" cy="3244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통합및</a:t>
                      </a:r>
                      <a:r>
                        <a:rPr sz="1200" spc="-5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(10장)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ERD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통합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엔티티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59">
                <a:tc gridSpan="2"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관계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325">
                <a:tc gridSpan="2"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속성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3428" y="2523744"/>
            <a:ext cx="228600" cy="76200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2895600" y="1524000"/>
            <a:ext cx="5257800" cy="762000"/>
          </a:xfrm>
          <a:custGeom>
            <a:avLst/>
            <a:gdLst/>
            <a:ahLst/>
            <a:cxnLst/>
            <a:rect l="l" t="t" r="r" b="b"/>
            <a:pathLst>
              <a:path w="5257800" h="762000">
                <a:moveTo>
                  <a:pt x="1143000" y="0"/>
                </a:moveTo>
                <a:lnTo>
                  <a:pt x="0" y="762000"/>
                </a:lnTo>
              </a:path>
              <a:path w="5257800" h="762000">
                <a:moveTo>
                  <a:pt x="2272284" y="0"/>
                </a:moveTo>
                <a:lnTo>
                  <a:pt x="5257800" y="7482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8589009" y="6487099"/>
            <a:ext cx="1765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z="1200" dirty="0">
                <a:latin typeface="굴림"/>
                <a:cs typeface="굴림"/>
              </a:rPr>
              <a:t>2</a:t>
            </a:fld>
            <a:endParaRPr sz="12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236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8.3</a:t>
            </a:r>
            <a:r>
              <a:rPr spc="-75" dirty="0"/>
              <a:t> </a:t>
            </a:r>
            <a:r>
              <a:rPr spc="25" dirty="0"/>
              <a:t>정규화가</a:t>
            </a:r>
            <a:r>
              <a:rPr spc="-105" dirty="0"/>
              <a:t> </a:t>
            </a:r>
            <a:r>
              <a:rPr spc="35" dirty="0"/>
              <a:t>필요</a:t>
            </a:r>
            <a:r>
              <a:rPr spc="-75" dirty="0"/>
              <a:t> </a:t>
            </a:r>
            <a:r>
              <a:rPr spc="35" dirty="0"/>
              <a:t>없는</a:t>
            </a:r>
            <a:r>
              <a:rPr spc="-75" dirty="0"/>
              <a:t> </a:t>
            </a:r>
            <a:r>
              <a:rPr spc="15" dirty="0"/>
              <a:t>설계기법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7566025" cy="19272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개요</a:t>
            </a:r>
            <a:endParaRPr sz="2000">
              <a:latin typeface="굴림"/>
              <a:cs typeface="굴림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정규화를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잘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할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수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있게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되는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것도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중요하지만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정규화가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필요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없도록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모델링을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할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수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있다면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그것이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더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바람직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실제로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정규화를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35" dirty="0">
                <a:latin typeface="굴림"/>
                <a:cs typeface="굴림"/>
              </a:rPr>
              <a:t>잘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이해해고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있는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설계자는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정규화를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35" dirty="0">
                <a:latin typeface="굴림"/>
                <a:cs typeface="굴림"/>
              </a:rPr>
              <a:t>할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필요가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35" dirty="0">
                <a:latin typeface="굴림"/>
                <a:cs typeface="굴림"/>
              </a:rPr>
              <a:t>없</a:t>
            </a:r>
            <a:endParaRPr sz="1800">
              <a:latin typeface="굴림"/>
              <a:cs typeface="굴림"/>
            </a:endParaRPr>
          </a:p>
          <a:p>
            <a:pPr marL="756285">
              <a:lnSpc>
                <a:spcPct val="100000"/>
              </a:lnSpc>
            </a:pPr>
            <a:r>
              <a:rPr sz="1800" b="1" spc="25" dirty="0">
                <a:latin typeface="굴림"/>
                <a:cs typeface="굴림"/>
              </a:rPr>
              <a:t>도록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모델링을</a:t>
            </a:r>
            <a:r>
              <a:rPr sz="1800" b="1" spc="-10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한다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정규화의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각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단계별로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정규화를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피할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수</a:t>
            </a:r>
            <a:r>
              <a:rPr sz="1800" b="1" spc="-3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있는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방법을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살펴본다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236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8.3</a:t>
            </a:r>
            <a:r>
              <a:rPr spc="-75" dirty="0"/>
              <a:t> </a:t>
            </a:r>
            <a:r>
              <a:rPr spc="25" dirty="0"/>
              <a:t>정규화가</a:t>
            </a:r>
            <a:r>
              <a:rPr spc="-105" dirty="0"/>
              <a:t> </a:t>
            </a:r>
            <a:r>
              <a:rPr spc="35" dirty="0"/>
              <a:t>필요</a:t>
            </a:r>
            <a:r>
              <a:rPr spc="-75" dirty="0"/>
              <a:t> </a:t>
            </a:r>
            <a:r>
              <a:rPr spc="35" dirty="0"/>
              <a:t>없는</a:t>
            </a:r>
            <a:r>
              <a:rPr spc="-75" dirty="0"/>
              <a:t> </a:t>
            </a:r>
            <a:r>
              <a:rPr spc="15" dirty="0"/>
              <a:t>설계기법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754951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0" dirty="0">
                <a:latin typeface="굴림"/>
                <a:cs typeface="굴림"/>
              </a:rPr>
              <a:t>원칙1.</a:t>
            </a:r>
            <a:r>
              <a:rPr sz="2000" b="1" spc="-6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장부나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전표에서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dirty="0">
                <a:latin typeface="굴림"/>
                <a:cs typeface="굴림"/>
              </a:rPr>
              <a:t>머리부(header)와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dirty="0">
                <a:latin typeface="굴림"/>
                <a:cs typeface="굴림"/>
              </a:rPr>
              <a:t>서술부(detail)는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별도 </a:t>
            </a:r>
            <a:r>
              <a:rPr sz="2000" b="1" spc="-640" dirty="0">
                <a:latin typeface="굴림"/>
                <a:cs typeface="굴림"/>
              </a:rPr>
              <a:t> </a:t>
            </a:r>
            <a:r>
              <a:rPr sz="2000" b="1" spc="40" dirty="0">
                <a:latin typeface="굴림"/>
                <a:cs typeface="굴림"/>
              </a:rPr>
              <a:t>의</a:t>
            </a:r>
            <a:r>
              <a:rPr sz="2000" b="1" spc="-4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엔티티에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저장한다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12850" y="2965450"/>
            <a:ext cx="5892165" cy="3365500"/>
            <a:chOff x="1212850" y="2965450"/>
            <a:chExt cx="5892165" cy="3365500"/>
          </a:xfrm>
        </p:grpSpPr>
        <p:sp>
          <p:nvSpPr>
            <p:cNvPr id="5" name="object 5"/>
            <p:cNvSpPr/>
            <p:nvPr/>
          </p:nvSpPr>
          <p:spPr>
            <a:xfrm>
              <a:off x="1289304" y="3041649"/>
              <a:ext cx="5815965" cy="3289300"/>
            </a:xfrm>
            <a:custGeom>
              <a:avLst/>
              <a:gdLst/>
              <a:ahLst/>
              <a:cxnLst/>
              <a:rect l="l" t="t" r="r" b="b"/>
              <a:pathLst>
                <a:path w="5815965" h="3289300">
                  <a:moveTo>
                    <a:pt x="5815584" y="0"/>
                  </a:moveTo>
                  <a:lnTo>
                    <a:pt x="5733288" y="0"/>
                  </a:lnTo>
                  <a:lnTo>
                    <a:pt x="5733288" y="6350"/>
                  </a:lnTo>
                  <a:lnTo>
                    <a:pt x="5733288" y="12700"/>
                  </a:lnTo>
                  <a:lnTo>
                    <a:pt x="5733288" y="3206750"/>
                  </a:lnTo>
                  <a:lnTo>
                    <a:pt x="12192" y="3206750"/>
                  </a:lnTo>
                  <a:lnTo>
                    <a:pt x="6096" y="3206750"/>
                  </a:lnTo>
                  <a:lnTo>
                    <a:pt x="0" y="3206750"/>
                  </a:lnTo>
                  <a:lnTo>
                    <a:pt x="0" y="3276600"/>
                  </a:lnTo>
                  <a:lnTo>
                    <a:pt x="0" y="3289300"/>
                  </a:lnTo>
                  <a:lnTo>
                    <a:pt x="5815584" y="3289300"/>
                  </a:lnTo>
                  <a:lnTo>
                    <a:pt x="5815584" y="3276600"/>
                  </a:lnTo>
                  <a:lnTo>
                    <a:pt x="5815584" y="12700"/>
                  </a:lnTo>
                  <a:lnTo>
                    <a:pt x="581558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9200" y="2971800"/>
              <a:ext cx="5803900" cy="3276600"/>
            </a:xfrm>
            <a:custGeom>
              <a:avLst/>
              <a:gdLst/>
              <a:ahLst/>
              <a:cxnLst/>
              <a:rect l="l" t="t" r="r" b="b"/>
              <a:pathLst>
                <a:path w="5803900" h="3276600">
                  <a:moveTo>
                    <a:pt x="0" y="3276600"/>
                  </a:moveTo>
                  <a:lnTo>
                    <a:pt x="5803392" y="3276600"/>
                  </a:lnTo>
                  <a:lnTo>
                    <a:pt x="5803392" y="0"/>
                  </a:lnTo>
                  <a:lnTo>
                    <a:pt x="0" y="0"/>
                  </a:lnTo>
                  <a:lnTo>
                    <a:pt x="0" y="3276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30855" y="3033141"/>
            <a:ext cx="30156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34415" algn="l"/>
                <a:tab pos="3002280" algn="l"/>
              </a:tabLst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b="1" u="sng" spc="15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판</a:t>
            </a:r>
            <a:r>
              <a:rPr sz="1400" b="1" u="sng" spc="30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매</a:t>
            </a:r>
            <a:r>
              <a:rPr sz="1400" b="1" u="sng" spc="-125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 </a:t>
            </a:r>
            <a:r>
              <a:rPr sz="1400" b="1" u="sng" spc="15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전</a:t>
            </a:r>
            <a:r>
              <a:rPr sz="1400" b="1" u="sng" spc="30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표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	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8010" y="3612019"/>
            <a:ext cx="1196340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b="1" spc="20" dirty="0">
                <a:latin typeface="돋움"/>
                <a:cs typeface="돋움"/>
              </a:rPr>
              <a:t>부</a:t>
            </a:r>
            <a:r>
              <a:rPr sz="1200" b="1" spc="5" dirty="0">
                <a:latin typeface="돋움"/>
                <a:cs typeface="돋움"/>
              </a:rPr>
              <a:t>서</a:t>
            </a:r>
            <a:r>
              <a:rPr sz="1200" b="1" spc="20" dirty="0">
                <a:latin typeface="돋움"/>
                <a:cs typeface="돋움"/>
              </a:rPr>
              <a:t>명</a:t>
            </a:r>
            <a:r>
              <a:rPr sz="1200" b="1" spc="-120" dirty="0">
                <a:latin typeface="돋움"/>
                <a:cs typeface="돋움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50" i="1" spc="-50" dirty="0">
                <a:latin typeface="돋움"/>
                <a:cs typeface="돋움"/>
              </a:rPr>
              <a:t>영업</a:t>
            </a:r>
            <a:r>
              <a:rPr sz="1250" i="1" spc="-70" dirty="0">
                <a:latin typeface="돋움"/>
                <a:cs typeface="돋움"/>
              </a:rPr>
              <a:t> </a:t>
            </a:r>
            <a:r>
              <a:rPr sz="1200" i="1" spc="-5" dirty="0">
                <a:latin typeface="Arial"/>
                <a:cs typeface="Arial"/>
              </a:rPr>
              <a:t>1</a:t>
            </a:r>
            <a:r>
              <a:rPr sz="1250" i="1" spc="-50" dirty="0">
                <a:latin typeface="돋움"/>
                <a:cs typeface="돋움"/>
              </a:rPr>
              <a:t>부</a:t>
            </a:r>
            <a:endParaRPr sz="1250">
              <a:latin typeface="돋움"/>
              <a:cs typeface="돋움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0086" y="3400805"/>
            <a:ext cx="1511935" cy="8305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b="1" spc="20" dirty="0">
                <a:latin typeface="돋움"/>
                <a:cs typeface="돋움"/>
              </a:rPr>
              <a:t>판</a:t>
            </a:r>
            <a:r>
              <a:rPr sz="1200" b="1" spc="5" dirty="0">
                <a:latin typeface="돋움"/>
                <a:cs typeface="돋움"/>
              </a:rPr>
              <a:t>매</a:t>
            </a:r>
            <a:r>
              <a:rPr sz="1200" b="1" spc="-5" dirty="0">
                <a:latin typeface="돋움"/>
                <a:cs typeface="돋움"/>
              </a:rPr>
              <a:t>일</a:t>
            </a:r>
            <a:r>
              <a:rPr sz="1200" b="1" spc="20" dirty="0">
                <a:latin typeface="돋움"/>
                <a:cs typeface="돋움"/>
              </a:rPr>
              <a:t>자</a:t>
            </a:r>
            <a:r>
              <a:rPr sz="1200" b="1" spc="-120" dirty="0">
                <a:latin typeface="돋움"/>
                <a:cs typeface="돋움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</a:t>
            </a:r>
            <a:r>
              <a:rPr sz="1200" i="1" spc="-85" dirty="0">
                <a:latin typeface="Arial"/>
                <a:cs typeface="Arial"/>
              </a:rPr>
              <a:t>1</a:t>
            </a:r>
            <a:r>
              <a:rPr sz="1200" i="1" spc="-5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.</a:t>
            </a:r>
            <a:r>
              <a:rPr sz="1200" i="1" spc="-5" dirty="0">
                <a:latin typeface="Arial"/>
                <a:cs typeface="Arial"/>
              </a:rPr>
              <a:t>0</a:t>
            </a:r>
            <a:r>
              <a:rPr sz="1200" i="1" spc="-15" dirty="0">
                <a:latin typeface="Arial"/>
                <a:cs typeface="Arial"/>
              </a:rPr>
              <a:t>3</a:t>
            </a:r>
            <a:r>
              <a:rPr sz="1200" i="1" dirty="0">
                <a:latin typeface="Arial"/>
                <a:cs typeface="Arial"/>
              </a:rPr>
              <a:t>.</a:t>
            </a:r>
            <a:r>
              <a:rPr sz="1200" i="1" spc="5" dirty="0">
                <a:latin typeface="Arial"/>
                <a:cs typeface="Arial"/>
              </a:rPr>
              <a:t>1</a:t>
            </a:r>
            <a:r>
              <a:rPr sz="1200" i="1" spc="-5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b="1" spc="20" dirty="0">
                <a:latin typeface="돋움"/>
                <a:cs typeface="돋움"/>
              </a:rPr>
              <a:t>판</a:t>
            </a:r>
            <a:r>
              <a:rPr sz="1200" b="1" spc="5" dirty="0">
                <a:latin typeface="돋움"/>
                <a:cs typeface="돋움"/>
              </a:rPr>
              <a:t>매</a:t>
            </a:r>
            <a:r>
              <a:rPr sz="1200" b="1" spc="-5" dirty="0">
                <a:latin typeface="돋움"/>
                <a:cs typeface="돋움"/>
              </a:rPr>
              <a:t>부</a:t>
            </a:r>
            <a:r>
              <a:rPr sz="1200" b="1" spc="20" dirty="0">
                <a:latin typeface="돋움"/>
                <a:cs typeface="돋움"/>
              </a:rPr>
              <a:t>서</a:t>
            </a:r>
            <a:r>
              <a:rPr sz="1200" b="1" spc="-120" dirty="0">
                <a:latin typeface="돋움"/>
                <a:cs typeface="돋움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D</a:t>
            </a:r>
            <a:r>
              <a:rPr sz="1200" i="1" spc="-10" dirty="0">
                <a:latin typeface="Arial"/>
                <a:cs typeface="Arial"/>
              </a:rPr>
              <a:t>H</a:t>
            </a:r>
            <a:r>
              <a:rPr sz="1200" i="1" spc="-5" dirty="0">
                <a:latin typeface="Arial"/>
                <a:cs typeface="Arial"/>
              </a:rPr>
              <a:t>01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b="1" spc="20" dirty="0">
                <a:latin typeface="돋움"/>
                <a:cs typeface="돋움"/>
              </a:rPr>
              <a:t>판</a:t>
            </a:r>
            <a:r>
              <a:rPr sz="1200" b="1" spc="5" dirty="0">
                <a:latin typeface="돋움"/>
                <a:cs typeface="돋움"/>
              </a:rPr>
              <a:t>매</a:t>
            </a:r>
            <a:r>
              <a:rPr sz="1200" b="1" spc="-5" dirty="0">
                <a:latin typeface="돋움"/>
                <a:cs typeface="돋움"/>
              </a:rPr>
              <a:t>번</a:t>
            </a:r>
            <a:r>
              <a:rPr sz="1200" b="1" spc="20" dirty="0">
                <a:latin typeface="돋움"/>
                <a:cs typeface="돋움"/>
              </a:rPr>
              <a:t>호</a:t>
            </a:r>
            <a:r>
              <a:rPr sz="1200" b="1" spc="-120" dirty="0">
                <a:latin typeface="돋움"/>
                <a:cs typeface="돋움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16-12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b="1" spc="20" dirty="0">
                <a:latin typeface="돋움"/>
                <a:cs typeface="돋움"/>
              </a:rPr>
              <a:t>판</a:t>
            </a:r>
            <a:r>
              <a:rPr sz="1200" b="1" spc="5" dirty="0">
                <a:latin typeface="돋움"/>
                <a:cs typeface="돋움"/>
              </a:rPr>
              <a:t>매</a:t>
            </a:r>
            <a:r>
              <a:rPr sz="1200" b="1" spc="-5" dirty="0">
                <a:latin typeface="돋움"/>
                <a:cs typeface="돋움"/>
              </a:rPr>
              <a:t>사원번</a:t>
            </a:r>
            <a:r>
              <a:rPr sz="1200" b="1" spc="20" dirty="0">
                <a:latin typeface="돋움"/>
                <a:cs typeface="돋움"/>
              </a:rPr>
              <a:t>호</a:t>
            </a:r>
            <a:r>
              <a:rPr sz="1200" b="1" spc="-95" dirty="0">
                <a:latin typeface="돋움"/>
                <a:cs typeface="돋움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12437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7342" y="4014609"/>
            <a:ext cx="1066800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b="1" spc="20" dirty="0">
                <a:latin typeface="돋움"/>
                <a:cs typeface="돋움"/>
              </a:rPr>
              <a:t>사</a:t>
            </a:r>
            <a:r>
              <a:rPr sz="1200" b="1" spc="5" dirty="0">
                <a:latin typeface="돋움"/>
                <a:cs typeface="돋움"/>
              </a:rPr>
              <a:t>원</a:t>
            </a:r>
            <a:r>
              <a:rPr sz="1200" b="1" spc="20" dirty="0">
                <a:latin typeface="돋움"/>
                <a:cs typeface="돋움"/>
              </a:rPr>
              <a:t>명</a:t>
            </a:r>
            <a:r>
              <a:rPr sz="1200" b="1" spc="-120" dirty="0">
                <a:latin typeface="돋움"/>
                <a:cs typeface="돋움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50" i="1" spc="-50" dirty="0">
                <a:latin typeface="돋움"/>
                <a:cs typeface="돋움"/>
              </a:rPr>
              <a:t>김철수</a:t>
            </a:r>
            <a:endParaRPr sz="1250">
              <a:latin typeface="돋움"/>
              <a:cs typeface="돋움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0086" y="4416945"/>
            <a:ext cx="3096895" cy="41973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717675" algn="l"/>
                <a:tab pos="2379345" algn="l"/>
              </a:tabLst>
            </a:pPr>
            <a:r>
              <a:rPr sz="1200" b="1" spc="20" dirty="0">
                <a:latin typeface="돋움"/>
                <a:cs typeface="돋움"/>
              </a:rPr>
              <a:t>고</a:t>
            </a:r>
            <a:r>
              <a:rPr sz="1200" b="1" spc="5" dirty="0">
                <a:latin typeface="돋움"/>
                <a:cs typeface="돋움"/>
              </a:rPr>
              <a:t>객</a:t>
            </a:r>
            <a:r>
              <a:rPr sz="1200" b="1" spc="-5" dirty="0">
                <a:latin typeface="돋움"/>
                <a:cs typeface="돋움"/>
              </a:rPr>
              <a:t>번</a:t>
            </a:r>
            <a:r>
              <a:rPr sz="1200" b="1" spc="20" dirty="0">
                <a:latin typeface="돋움"/>
                <a:cs typeface="돋움"/>
              </a:rPr>
              <a:t>호</a:t>
            </a:r>
            <a:r>
              <a:rPr sz="1200" b="1" spc="-120" dirty="0">
                <a:latin typeface="돋움"/>
                <a:cs typeface="돋움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YS</a:t>
            </a:r>
            <a:r>
              <a:rPr sz="1200" i="1" spc="-5" dirty="0">
                <a:latin typeface="Arial"/>
                <a:cs typeface="Arial"/>
              </a:rPr>
              <a:t>02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b="1" spc="20" dirty="0">
                <a:latin typeface="돋움"/>
                <a:cs typeface="돋움"/>
              </a:rPr>
              <a:t>고</a:t>
            </a:r>
            <a:r>
              <a:rPr sz="1200" b="1" spc="5" dirty="0">
                <a:latin typeface="돋움"/>
                <a:cs typeface="돋움"/>
              </a:rPr>
              <a:t>객</a:t>
            </a:r>
            <a:r>
              <a:rPr sz="1200" b="1" spc="20" dirty="0">
                <a:latin typeface="돋움"/>
                <a:cs typeface="돋움"/>
              </a:rPr>
              <a:t>명</a:t>
            </a:r>
            <a:r>
              <a:rPr sz="1200" b="1" dirty="0">
                <a:latin typeface="돋움"/>
                <a:cs typeface="돋움"/>
              </a:rPr>
              <a:t>	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50" i="1" spc="-50" dirty="0">
                <a:latin typeface="돋움"/>
                <a:cs typeface="돋움"/>
              </a:rPr>
              <a:t>영진전자</a:t>
            </a:r>
            <a:endParaRPr sz="125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200" b="1" spc="20" dirty="0">
                <a:latin typeface="돋움"/>
                <a:cs typeface="돋움"/>
              </a:rPr>
              <a:t>고</a:t>
            </a:r>
            <a:r>
              <a:rPr sz="1200" b="1" spc="5" dirty="0">
                <a:latin typeface="돋움"/>
                <a:cs typeface="돋움"/>
              </a:rPr>
              <a:t>객</a:t>
            </a:r>
            <a:r>
              <a:rPr sz="1200" b="1" spc="-5" dirty="0">
                <a:latin typeface="돋움"/>
                <a:cs typeface="돋움"/>
              </a:rPr>
              <a:t>주</a:t>
            </a:r>
            <a:r>
              <a:rPr sz="1200" b="1" spc="20" dirty="0">
                <a:latin typeface="돋움"/>
                <a:cs typeface="돋움"/>
              </a:rPr>
              <a:t>소</a:t>
            </a:r>
            <a:r>
              <a:rPr sz="1200" b="1" spc="-120" dirty="0">
                <a:latin typeface="돋움"/>
                <a:cs typeface="돋움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50" i="1" spc="-50" dirty="0">
                <a:latin typeface="돋움"/>
                <a:cs typeface="돋움"/>
              </a:rPr>
              <a:t>서울시</a:t>
            </a:r>
            <a:r>
              <a:rPr sz="1250" i="1" spc="-85" dirty="0">
                <a:latin typeface="돋움"/>
                <a:cs typeface="돋움"/>
              </a:rPr>
              <a:t> </a:t>
            </a:r>
            <a:r>
              <a:rPr sz="1250" i="1" spc="-50" dirty="0">
                <a:latin typeface="돋움"/>
                <a:cs typeface="돋움"/>
              </a:rPr>
              <a:t>영등포구</a:t>
            </a:r>
            <a:r>
              <a:rPr sz="1250" i="1" spc="-70" dirty="0">
                <a:latin typeface="돋움"/>
                <a:cs typeface="돋움"/>
              </a:rPr>
              <a:t> </a:t>
            </a:r>
            <a:r>
              <a:rPr sz="1250" i="1" spc="-50" dirty="0">
                <a:latin typeface="돋움"/>
                <a:cs typeface="돋움"/>
              </a:rPr>
              <a:t>여의도동</a:t>
            </a:r>
            <a:r>
              <a:rPr sz="1250" i="1" spc="-90" dirty="0">
                <a:latin typeface="돋움"/>
                <a:cs typeface="돋움"/>
              </a:rPr>
              <a:t> </a:t>
            </a:r>
            <a:r>
              <a:rPr sz="1200" i="1" spc="-5" dirty="0">
                <a:latin typeface="Arial"/>
                <a:cs typeface="Arial"/>
              </a:rPr>
              <a:t>137-27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434083" y="4898135"/>
          <a:ext cx="5307964" cy="1101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4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554">
                <a:tc>
                  <a:txBody>
                    <a:bodyPr/>
                    <a:lstStyle/>
                    <a:p>
                      <a:pPr marL="186055">
                        <a:lnSpc>
                          <a:spcPts val="1190"/>
                        </a:lnSpc>
                        <a:spcBef>
                          <a:spcPts val="675"/>
                        </a:spcBef>
                      </a:pPr>
                      <a:r>
                        <a:rPr sz="1200" b="1" spc="10" dirty="0">
                          <a:latin typeface="돋움"/>
                          <a:cs typeface="돋움"/>
                        </a:rPr>
                        <a:t>제품번호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ts val="1190"/>
                        </a:lnSpc>
                        <a:spcBef>
                          <a:spcPts val="675"/>
                        </a:spcBef>
                      </a:pPr>
                      <a:r>
                        <a:rPr sz="1200" b="1" spc="15" dirty="0">
                          <a:latin typeface="돋움"/>
                          <a:cs typeface="돋움"/>
                        </a:rPr>
                        <a:t>제품명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4790" algn="r">
                        <a:lnSpc>
                          <a:spcPts val="1190"/>
                        </a:lnSpc>
                        <a:spcBef>
                          <a:spcPts val="675"/>
                        </a:spcBef>
                      </a:pPr>
                      <a:r>
                        <a:rPr sz="1200" b="1" spc="20" dirty="0">
                          <a:latin typeface="돋움"/>
                          <a:cs typeface="돋움"/>
                        </a:rPr>
                        <a:t>단가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8910" algn="r">
                        <a:lnSpc>
                          <a:spcPts val="1190"/>
                        </a:lnSpc>
                        <a:spcBef>
                          <a:spcPts val="675"/>
                        </a:spcBef>
                      </a:pPr>
                      <a:r>
                        <a:rPr sz="1200" b="1" spc="20" dirty="0">
                          <a:latin typeface="돋움"/>
                          <a:cs typeface="돋움"/>
                        </a:rPr>
                        <a:t>수량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1825">
                        <a:lnSpc>
                          <a:spcPts val="1190"/>
                        </a:lnSpc>
                        <a:spcBef>
                          <a:spcPts val="675"/>
                        </a:spcBef>
                      </a:pPr>
                      <a:r>
                        <a:rPr sz="1200" b="1" dirty="0">
                          <a:latin typeface="돋움"/>
                          <a:cs typeface="돋움"/>
                        </a:rPr>
                        <a:t>금</a:t>
                      </a:r>
                      <a:r>
                        <a:rPr sz="1200" b="1" spc="-8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b="1" dirty="0">
                          <a:latin typeface="돋움"/>
                          <a:cs typeface="돋움"/>
                        </a:rPr>
                        <a:t>액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DW01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TV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12”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0" algn="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975" algn="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5,000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186055">
                        <a:lnSpc>
                          <a:spcPts val="1420"/>
                        </a:lnSpc>
                        <a:spcBef>
                          <a:spcPts val="755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DW09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420"/>
                        </a:lnSpc>
                        <a:spcBef>
                          <a:spcPts val="75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선풍기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7970" algn="r">
                        <a:lnSpc>
                          <a:spcPts val="1420"/>
                        </a:lnSpc>
                        <a:spcBef>
                          <a:spcPts val="75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ts val="1420"/>
                        </a:lnSpc>
                        <a:spcBef>
                          <a:spcPts val="75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ts val="1420"/>
                        </a:lnSpc>
                        <a:spcBef>
                          <a:spcPts val="75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4,000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86055">
                        <a:lnSpc>
                          <a:spcPts val="1305"/>
                        </a:lnSpc>
                        <a:spcBef>
                          <a:spcPts val="750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DW20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305"/>
                        </a:lnSpc>
                        <a:spcBef>
                          <a:spcPts val="75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라디오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7970" algn="r">
                        <a:lnSpc>
                          <a:spcPts val="1305"/>
                        </a:lnSpc>
                        <a:spcBef>
                          <a:spcPts val="7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ts val="1305"/>
                        </a:lnSpc>
                        <a:spcBef>
                          <a:spcPts val="7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ts val="1305"/>
                        </a:lnSpc>
                        <a:spcBef>
                          <a:spcPts val="7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3,000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6766559" y="3412235"/>
            <a:ext cx="708660" cy="2618740"/>
            <a:chOff x="6766559" y="3412235"/>
            <a:chExt cx="708660" cy="2618740"/>
          </a:xfrm>
        </p:grpSpPr>
        <p:sp>
          <p:nvSpPr>
            <p:cNvPr id="14" name="object 14"/>
            <p:cNvSpPr/>
            <p:nvPr/>
          </p:nvSpPr>
          <p:spPr>
            <a:xfrm>
              <a:off x="6833615" y="5137403"/>
              <a:ext cx="127000" cy="889000"/>
            </a:xfrm>
            <a:custGeom>
              <a:avLst/>
              <a:gdLst/>
              <a:ahLst/>
              <a:cxnLst/>
              <a:rect l="l" t="t" r="r" b="b"/>
              <a:pathLst>
                <a:path w="127000" h="889000">
                  <a:moveTo>
                    <a:pt x="0" y="0"/>
                  </a:moveTo>
                  <a:lnTo>
                    <a:pt x="24616" y="5863"/>
                  </a:lnTo>
                  <a:lnTo>
                    <a:pt x="44719" y="21859"/>
                  </a:lnTo>
                  <a:lnTo>
                    <a:pt x="58275" y="45594"/>
                  </a:lnTo>
                  <a:lnTo>
                    <a:pt x="63245" y="74676"/>
                  </a:lnTo>
                  <a:lnTo>
                    <a:pt x="63245" y="369570"/>
                  </a:lnTo>
                  <a:lnTo>
                    <a:pt x="68216" y="398651"/>
                  </a:lnTo>
                  <a:lnTo>
                    <a:pt x="81772" y="422386"/>
                  </a:lnTo>
                  <a:lnTo>
                    <a:pt x="101875" y="438382"/>
                  </a:lnTo>
                  <a:lnTo>
                    <a:pt x="126491" y="444246"/>
                  </a:lnTo>
                  <a:lnTo>
                    <a:pt x="101875" y="450117"/>
                  </a:lnTo>
                  <a:lnTo>
                    <a:pt x="81772" y="466131"/>
                  </a:lnTo>
                  <a:lnTo>
                    <a:pt x="68216" y="489883"/>
                  </a:lnTo>
                  <a:lnTo>
                    <a:pt x="63245" y="518972"/>
                  </a:lnTo>
                  <a:lnTo>
                    <a:pt x="63245" y="813765"/>
                  </a:lnTo>
                  <a:lnTo>
                    <a:pt x="58275" y="842854"/>
                  </a:lnTo>
                  <a:lnTo>
                    <a:pt x="44719" y="866606"/>
                  </a:lnTo>
                  <a:lnTo>
                    <a:pt x="24616" y="882620"/>
                  </a:lnTo>
                  <a:lnTo>
                    <a:pt x="0" y="88849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60107" y="5544311"/>
              <a:ext cx="504825" cy="76200"/>
            </a:xfrm>
            <a:custGeom>
              <a:avLst/>
              <a:gdLst/>
              <a:ahLst/>
              <a:cxnLst/>
              <a:rect l="l" t="t" r="r" b="b"/>
              <a:pathLst>
                <a:path w="50482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504825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504825" h="76200">
                  <a:moveTo>
                    <a:pt x="504444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504444" y="44450"/>
                  </a:lnTo>
                  <a:lnTo>
                    <a:pt x="504444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71131" y="3416807"/>
              <a:ext cx="251460" cy="1386840"/>
            </a:xfrm>
            <a:custGeom>
              <a:avLst/>
              <a:gdLst/>
              <a:ahLst/>
              <a:cxnLst/>
              <a:rect l="l" t="t" r="r" b="b"/>
              <a:pathLst>
                <a:path w="251459" h="1386839">
                  <a:moveTo>
                    <a:pt x="0" y="0"/>
                  </a:moveTo>
                  <a:lnTo>
                    <a:pt x="48952" y="9050"/>
                  </a:lnTo>
                  <a:lnTo>
                    <a:pt x="88915" y="33734"/>
                  </a:lnTo>
                  <a:lnTo>
                    <a:pt x="115853" y="70348"/>
                  </a:lnTo>
                  <a:lnTo>
                    <a:pt x="125729" y="115188"/>
                  </a:lnTo>
                  <a:lnTo>
                    <a:pt x="125729" y="578230"/>
                  </a:lnTo>
                  <a:lnTo>
                    <a:pt x="135606" y="623071"/>
                  </a:lnTo>
                  <a:lnTo>
                    <a:pt x="162544" y="659685"/>
                  </a:lnTo>
                  <a:lnTo>
                    <a:pt x="202507" y="684369"/>
                  </a:lnTo>
                  <a:lnTo>
                    <a:pt x="251460" y="693419"/>
                  </a:lnTo>
                  <a:lnTo>
                    <a:pt x="202507" y="702470"/>
                  </a:lnTo>
                  <a:lnTo>
                    <a:pt x="162544" y="727154"/>
                  </a:lnTo>
                  <a:lnTo>
                    <a:pt x="135606" y="763768"/>
                  </a:lnTo>
                  <a:lnTo>
                    <a:pt x="125729" y="808608"/>
                  </a:lnTo>
                  <a:lnTo>
                    <a:pt x="125729" y="1271650"/>
                  </a:lnTo>
                  <a:lnTo>
                    <a:pt x="115853" y="1316491"/>
                  </a:lnTo>
                  <a:lnTo>
                    <a:pt x="88915" y="1353105"/>
                  </a:lnTo>
                  <a:lnTo>
                    <a:pt x="48952" y="1377789"/>
                  </a:lnTo>
                  <a:lnTo>
                    <a:pt x="0" y="138683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70775" y="4070603"/>
              <a:ext cx="504825" cy="76200"/>
            </a:xfrm>
            <a:custGeom>
              <a:avLst/>
              <a:gdLst/>
              <a:ahLst/>
              <a:cxnLst/>
              <a:rect l="l" t="t" r="r" b="b"/>
              <a:pathLst>
                <a:path w="50482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504825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504825" h="76200">
                  <a:moveTo>
                    <a:pt x="504444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504444" y="44450"/>
                  </a:lnTo>
                  <a:lnTo>
                    <a:pt x="504444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14081" y="5445963"/>
            <a:ext cx="939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굴림"/>
                <a:cs typeface="굴림"/>
              </a:rPr>
              <a:t>서술부분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7523733" y="3891788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굴림"/>
                <a:cs typeface="굴림"/>
              </a:rPr>
              <a:t>머리부분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367" y="647705"/>
            <a:ext cx="4171214" cy="544904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556503" y="2514600"/>
            <a:ext cx="228600" cy="2819400"/>
          </a:xfrm>
          <a:custGeom>
            <a:avLst/>
            <a:gdLst/>
            <a:ahLst/>
            <a:cxnLst/>
            <a:rect l="l" t="t" r="r" b="b"/>
            <a:pathLst>
              <a:path w="228600" h="2819400">
                <a:moveTo>
                  <a:pt x="0" y="0"/>
                </a:moveTo>
                <a:lnTo>
                  <a:pt x="57686" y="32069"/>
                </a:lnTo>
                <a:lnTo>
                  <a:pt x="80819" y="68802"/>
                </a:lnTo>
                <a:lnTo>
                  <a:pt x="98693" y="116350"/>
                </a:lnTo>
                <a:lnTo>
                  <a:pt x="110216" y="172478"/>
                </a:lnTo>
                <a:lnTo>
                  <a:pt x="114300" y="234950"/>
                </a:lnTo>
                <a:lnTo>
                  <a:pt x="114300" y="1174750"/>
                </a:lnTo>
                <a:lnTo>
                  <a:pt x="118383" y="1237221"/>
                </a:lnTo>
                <a:lnTo>
                  <a:pt x="129906" y="1293349"/>
                </a:lnTo>
                <a:lnTo>
                  <a:pt x="147780" y="1340897"/>
                </a:lnTo>
                <a:lnTo>
                  <a:pt x="170913" y="1377630"/>
                </a:lnTo>
                <a:lnTo>
                  <a:pt x="228600" y="1409700"/>
                </a:lnTo>
                <a:lnTo>
                  <a:pt x="198217" y="1418090"/>
                </a:lnTo>
                <a:lnTo>
                  <a:pt x="147780" y="1478502"/>
                </a:lnTo>
                <a:lnTo>
                  <a:pt x="129906" y="1526050"/>
                </a:lnTo>
                <a:lnTo>
                  <a:pt x="118383" y="1582178"/>
                </a:lnTo>
                <a:lnTo>
                  <a:pt x="114300" y="1644650"/>
                </a:lnTo>
                <a:lnTo>
                  <a:pt x="114300" y="2584450"/>
                </a:lnTo>
                <a:lnTo>
                  <a:pt x="110216" y="2646921"/>
                </a:lnTo>
                <a:lnTo>
                  <a:pt x="98693" y="2703049"/>
                </a:lnTo>
                <a:lnTo>
                  <a:pt x="80819" y="2750597"/>
                </a:lnTo>
                <a:lnTo>
                  <a:pt x="57686" y="2787330"/>
                </a:lnTo>
                <a:lnTo>
                  <a:pt x="30382" y="2811009"/>
                </a:lnTo>
                <a:lnTo>
                  <a:pt x="0" y="2819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41491" y="3874008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09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09600" h="76200">
                <a:moveTo>
                  <a:pt x="6096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93255" y="3734257"/>
            <a:ext cx="939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굴림"/>
                <a:cs typeface="굴림"/>
              </a:rPr>
              <a:t>서술부분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475732" y="681227"/>
            <a:ext cx="963294" cy="1685925"/>
            <a:chOff x="5475732" y="681227"/>
            <a:chExt cx="963294" cy="1685925"/>
          </a:xfrm>
        </p:grpSpPr>
        <p:sp>
          <p:nvSpPr>
            <p:cNvPr id="7" name="object 7"/>
            <p:cNvSpPr/>
            <p:nvPr/>
          </p:nvSpPr>
          <p:spPr>
            <a:xfrm>
              <a:off x="5480304" y="685799"/>
              <a:ext cx="304800" cy="1676400"/>
            </a:xfrm>
            <a:custGeom>
              <a:avLst/>
              <a:gdLst/>
              <a:ahLst/>
              <a:cxnLst/>
              <a:rect l="l" t="t" r="r" b="b"/>
              <a:pathLst>
                <a:path w="304800" h="1676400">
                  <a:moveTo>
                    <a:pt x="0" y="0"/>
                  </a:moveTo>
                  <a:lnTo>
                    <a:pt x="48182" y="7116"/>
                  </a:lnTo>
                  <a:lnTo>
                    <a:pt x="90019" y="26936"/>
                  </a:lnTo>
                  <a:lnTo>
                    <a:pt x="123005" y="57168"/>
                  </a:lnTo>
                  <a:lnTo>
                    <a:pt x="144633" y="95520"/>
                  </a:lnTo>
                  <a:lnTo>
                    <a:pt x="152400" y="139700"/>
                  </a:lnTo>
                  <a:lnTo>
                    <a:pt x="152400" y="698500"/>
                  </a:lnTo>
                  <a:lnTo>
                    <a:pt x="160166" y="742679"/>
                  </a:lnTo>
                  <a:lnTo>
                    <a:pt x="181794" y="781031"/>
                  </a:lnTo>
                  <a:lnTo>
                    <a:pt x="214780" y="811263"/>
                  </a:lnTo>
                  <a:lnTo>
                    <a:pt x="256617" y="831083"/>
                  </a:lnTo>
                  <a:lnTo>
                    <a:pt x="304800" y="838200"/>
                  </a:lnTo>
                  <a:lnTo>
                    <a:pt x="256617" y="845316"/>
                  </a:lnTo>
                  <a:lnTo>
                    <a:pt x="214780" y="865136"/>
                  </a:lnTo>
                  <a:lnTo>
                    <a:pt x="181794" y="895368"/>
                  </a:lnTo>
                  <a:lnTo>
                    <a:pt x="160166" y="933720"/>
                  </a:lnTo>
                  <a:lnTo>
                    <a:pt x="152400" y="977900"/>
                  </a:lnTo>
                  <a:lnTo>
                    <a:pt x="152400" y="1536700"/>
                  </a:lnTo>
                  <a:lnTo>
                    <a:pt x="144633" y="1580879"/>
                  </a:lnTo>
                  <a:lnTo>
                    <a:pt x="123005" y="1619231"/>
                  </a:lnTo>
                  <a:lnTo>
                    <a:pt x="90019" y="1649463"/>
                  </a:lnTo>
                  <a:lnTo>
                    <a:pt x="48182" y="1669283"/>
                  </a:lnTo>
                  <a:lnTo>
                    <a:pt x="0" y="1676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29300" y="1508760"/>
              <a:ext cx="609600" cy="76200"/>
            </a:xfrm>
            <a:custGeom>
              <a:avLst/>
              <a:gdLst/>
              <a:ahLst/>
              <a:cxnLst/>
              <a:rect l="l" t="t" r="r" b="b"/>
              <a:pathLst>
                <a:path w="6096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6096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609600" h="76200">
                  <a:moveTo>
                    <a:pt x="6096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609600" y="44450"/>
                  </a:lnTo>
                  <a:lnTo>
                    <a:pt x="6096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480428" y="1257122"/>
            <a:ext cx="939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굴림"/>
                <a:cs typeface="굴림"/>
              </a:rPr>
              <a:t>머리부분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80303" y="5410200"/>
            <a:ext cx="304800" cy="609600"/>
          </a:xfrm>
          <a:custGeom>
            <a:avLst/>
            <a:gdLst/>
            <a:ahLst/>
            <a:cxnLst/>
            <a:rect l="l" t="t" r="r" b="b"/>
            <a:pathLst>
              <a:path w="304800" h="609600">
                <a:moveTo>
                  <a:pt x="0" y="0"/>
                </a:moveTo>
                <a:lnTo>
                  <a:pt x="59334" y="3990"/>
                </a:lnTo>
                <a:lnTo>
                  <a:pt x="107775" y="14874"/>
                </a:lnTo>
                <a:lnTo>
                  <a:pt x="140428" y="31021"/>
                </a:lnTo>
                <a:lnTo>
                  <a:pt x="152400" y="50800"/>
                </a:lnTo>
                <a:lnTo>
                  <a:pt x="152400" y="254000"/>
                </a:lnTo>
                <a:lnTo>
                  <a:pt x="164371" y="273772"/>
                </a:lnTo>
                <a:lnTo>
                  <a:pt x="197024" y="289920"/>
                </a:lnTo>
                <a:lnTo>
                  <a:pt x="245465" y="300807"/>
                </a:lnTo>
                <a:lnTo>
                  <a:pt x="304800" y="304800"/>
                </a:lnTo>
                <a:lnTo>
                  <a:pt x="245465" y="308792"/>
                </a:lnTo>
                <a:lnTo>
                  <a:pt x="197024" y="319679"/>
                </a:lnTo>
                <a:lnTo>
                  <a:pt x="164371" y="335827"/>
                </a:lnTo>
                <a:lnTo>
                  <a:pt x="152400" y="355600"/>
                </a:lnTo>
                <a:lnTo>
                  <a:pt x="152400" y="558800"/>
                </a:lnTo>
                <a:lnTo>
                  <a:pt x="140428" y="578572"/>
                </a:lnTo>
                <a:lnTo>
                  <a:pt x="107775" y="594720"/>
                </a:lnTo>
                <a:lnTo>
                  <a:pt x="59334" y="605607"/>
                </a:lnTo>
                <a:lnTo>
                  <a:pt x="0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49111" y="5675376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09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09600" h="76200">
                <a:moveTo>
                  <a:pt x="6096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99605" y="5513019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굴림"/>
                <a:cs typeface="굴림"/>
              </a:rPr>
              <a:t>머리부분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14409" y="6465519"/>
            <a:ext cx="199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굴림"/>
                <a:cs typeface="굴림"/>
              </a:rPr>
              <a:t>23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549" y="6425700"/>
            <a:ext cx="96774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-35" dirty="0">
                <a:latin typeface="돋움"/>
                <a:cs typeface="돋움"/>
              </a:rPr>
              <a:t>8장.</a:t>
            </a:r>
            <a:r>
              <a:rPr sz="1450" i="1" spc="-30" dirty="0">
                <a:latin typeface="돋움"/>
                <a:cs typeface="돋움"/>
              </a:rPr>
              <a:t> </a:t>
            </a:r>
            <a:r>
              <a:rPr sz="1450" i="1" spc="-50" dirty="0">
                <a:latin typeface="돋움"/>
                <a:cs typeface="돋움"/>
              </a:rPr>
              <a:t>정규화</a:t>
            </a:r>
            <a:endParaRPr sz="1450">
              <a:latin typeface="돋움"/>
              <a:cs typeface="돋움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66645" y="57657"/>
            <a:ext cx="4965700" cy="3289300"/>
            <a:chOff x="1866645" y="57657"/>
            <a:chExt cx="4965700" cy="3289300"/>
          </a:xfrm>
        </p:grpSpPr>
        <p:sp>
          <p:nvSpPr>
            <p:cNvPr id="5" name="object 5"/>
            <p:cNvSpPr/>
            <p:nvPr/>
          </p:nvSpPr>
          <p:spPr>
            <a:xfrm>
              <a:off x="1943100" y="134619"/>
              <a:ext cx="4889500" cy="3211830"/>
            </a:xfrm>
            <a:custGeom>
              <a:avLst/>
              <a:gdLst/>
              <a:ahLst/>
              <a:cxnLst/>
              <a:rect l="l" t="t" r="r" b="b"/>
              <a:pathLst>
                <a:path w="4889500" h="3211829">
                  <a:moveTo>
                    <a:pt x="4888992" y="0"/>
                  </a:moveTo>
                  <a:lnTo>
                    <a:pt x="4806696" y="0"/>
                  </a:lnTo>
                  <a:lnTo>
                    <a:pt x="4806696" y="5080"/>
                  </a:lnTo>
                  <a:lnTo>
                    <a:pt x="4806696" y="11430"/>
                  </a:lnTo>
                  <a:lnTo>
                    <a:pt x="4806696" y="3129280"/>
                  </a:lnTo>
                  <a:lnTo>
                    <a:pt x="12192" y="3129280"/>
                  </a:lnTo>
                  <a:lnTo>
                    <a:pt x="6096" y="3129280"/>
                  </a:lnTo>
                  <a:lnTo>
                    <a:pt x="0" y="3129280"/>
                  </a:lnTo>
                  <a:lnTo>
                    <a:pt x="0" y="3200400"/>
                  </a:lnTo>
                  <a:lnTo>
                    <a:pt x="0" y="3211830"/>
                  </a:lnTo>
                  <a:lnTo>
                    <a:pt x="4888992" y="3211830"/>
                  </a:lnTo>
                  <a:lnTo>
                    <a:pt x="4888992" y="3200400"/>
                  </a:lnTo>
                  <a:lnTo>
                    <a:pt x="4888992" y="11430"/>
                  </a:lnTo>
                  <a:lnTo>
                    <a:pt x="48889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72995" y="64007"/>
              <a:ext cx="4876800" cy="3200400"/>
            </a:xfrm>
            <a:custGeom>
              <a:avLst/>
              <a:gdLst/>
              <a:ahLst/>
              <a:cxnLst/>
              <a:rect l="l" t="t" r="r" b="b"/>
              <a:pathLst>
                <a:path w="4876800" h="3200400">
                  <a:moveTo>
                    <a:pt x="4876800" y="0"/>
                  </a:moveTo>
                  <a:lnTo>
                    <a:pt x="0" y="0"/>
                  </a:lnTo>
                  <a:lnTo>
                    <a:pt x="0" y="3200400"/>
                  </a:lnTo>
                  <a:lnTo>
                    <a:pt x="4876800" y="3200400"/>
                  </a:lnTo>
                  <a:lnTo>
                    <a:pt x="487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72995" y="64007"/>
              <a:ext cx="4876800" cy="3200400"/>
            </a:xfrm>
            <a:custGeom>
              <a:avLst/>
              <a:gdLst/>
              <a:ahLst/>
              <a:cxnLst/>
              <a:rect l="l" t="t" r="r" b="b"/>
              <a:pathLst>
                <a:path w="4876800" h="3200400">
                  <a:moveTo>
                    <a:pt x="0" y="3200400"/>
                  </a:moveTo>
                  <a:lnTo>
                    <a:pt x="4876800" y="3200400"/>
                  </a:lnTo>
                  <a:lnTo>
                    <a:pt x="4876800" y="0"/>
                  </a:lnTo>
                  <a:lnTo>
                    <a:pt x="0" y="0"/>
                  </a:lnTo>
                  <a:lnTo>
                    <a:pt x="0" y="3200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72816" y="120522"/>
            <a:ext cx="2538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5825" algn="l"/>
                <a:tab pos="2525395" algn="l"/>
              </a:tabLst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200" b="1" u="sng" spc="20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판매</a:t>
            </a:r>
            <a:r>
              <a:rPr sz="1200" b="1" u="sng" spc="-110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 </a:t>
            </a:r>
            <a:r>
              <a:rPr sz="1200" b="1" u="sng" spc="20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전표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	</a:t>
            </a:r>
            <a:endParaRPr sz="1200">
              <a:latin typeface="돋움"/>
              <a:cs typeface="돋움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7929" y="693560"/>
            <a:ext cx="1196340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b="1" spc="20" dirty="0">
                <a:latin typeface="돋움"/>
                <a:cs typeface="돋움"/>
              </a:rPr>
              <a:t>부</a:t>
            </a:r>
            <a:r>
              <a:rPr sz="1200" b="1" spc="5" dirty="0">
                <a:latin typeface="돋움"/>
                <a:cs typeface="돋움"/>
              </a:rPr>
              <a:t>서</a:t>
            </a:r>
            <a:r>
              <a:rPr sz="1200" b="1" spc="20" dirty="0">
                <a:latin typeface="돋움"/>
                <a:cs typeface="돋움"/>
              </a:rPr>
              <a:t>명</a:t>
            </a:r>
            <a:r>
              <a:rPr sz="1200" b="1" spc="-114" dirty="0">
                <a:latin typeface="돋움"/>
                <a:cs typeface="돋움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50" i="1" spc="-50" dirty="0">
                <a:latin typeface="돋움"/>
                <a:cs typeface="돋움"/>
              </a:rPr>
              <a:t>영업</a:t>
            </a:r>
            <a:r>
              <a:rPr sz="1250" i="1" spc="-70" dirty="0">
                <a:latin typeface="돋움"/>
                <a:cs typeface="돋움"/>
              </a:rPr>
              <a:t> </a:t>
            </a:r>
            <a:r>
              <a:rPr sz="1200" i="1" spc="-5" dirty="0">
                <a:latin typeface="Arial"/>
                <a:cs typeface="Arial"/>
              </a:rPr>
              <a:t>1</a:t>
            </a:r>
            <a:r>
              <a:rPr sz="1250" i="1" spc="-50" dirty="0">
                <a:latin typeface="돋움"/>
                <a:cs typeface="돋움"/>
              </a:rPr>
              <a:t>부</a:t>
            </a:r>
            <a:endParaRPr sz="1250">
              <a:latin typeface="돋움"/>
              <a:cs typeface="돋움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80005" y="482346"/>
            <a:ext cx="1522730" cy="8305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b="1" spc="20" dirty="0">
                <a:latin typeface="돋움"/>
                <a:cs typeface="돋움"/>
              </a:rPr>
              <a:t>판</a:t>
            </a:r>
            <a:r>
              <a:rPr sz="1200" b="1" spc="5" dirty="0">
                <a:latin typeface="돋움"/>
                <a:cs typeface="돋움"/>
              </a:rPr>
              <a:t>매</a:t>
            </a:r>
            <a:r>
              <a:rPr sz="1200" b="1" spc="-5" dirty="0">
                <a:latin typeface="돋움"/>
                <a:cs typeface="돋움"/>
              </a:rPr>
              <a:t>일</a:t>
            </a:r>
            <a:r>
              <a:rPr sz="1200" b="1" spc="20" dirty="0">
                <a:latin typeface="돋움"/>
                <a:cs typeface="돋움"/>
              </a:rPr>
              <a:t>자</a:t>
            </a:r>
            <a:r>
              <a:rPr sz="1200" b="1" spc="-120" dirty="0">
                <a:latin typeface="돋움"/>
                <a:cs typeface="돋움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1997</a:t>
            </a:r>
            <a:r>
              <a:rPr sz="1200" i="1" dirty="0">
                <a:latin typeface="Arial"/>
                <a:cs typeface="Arial"/>
              </a:rPr>
              <a:t>.</a:t>
            </a:r>
            <a:r>
              <a:rPr sz="1200" i="1" spc="-5" dirty="0">
                <a:latin typeface="Arial"/>
                <a:cs typeface="Arial"/>
              </a:rPr>
              <a:t>03</a:t>
            </a:r>
            <a:r>
              <a:rPr sz="1200" i="1" dirty="0">
                <a:latin typeface="Arial"/>
                <a:cs typeface="Arial"/>
              </a:rPr>
              <a:t>.</a:t>
            </a:r>
            <a:r>
              <a:rPr sz="1200" i="1" spc="-5" dirty="0"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b="1" spc="20" dirty="0">
                <a:latin typeface="돋움"/>
                <a:cs typeface="돋움"/>
              </a:rPr>
              <a:t>판</a:t>
            </a:r>
            <a:r>
              <a:rPr sz="1200" b="1" spc="5" dirty="0">
                <a:latin typeface="돋움"/>
                <a:cs typeface="돋움"/>
              </a:rPr>
              <a:t>매</a:t>
            </a:r>
            <a:r>
              <a:rPr sz="1200" b="1" spc="-5" dirty="0">
                <a:latin typeface="돋움"/>
                <a:cs typeface="돋움"/>
              </a:rPr>
              <a:t>부</a:t>
            </a:r>
            <a:r>
              <a:rPr sz="1200" b="1" spc="20" dirty="0">
                <a:latin typeface="돋움"/>
                <a:cs typeface="돋움"/>
              </a:rPr>
              <a:t>서</a:t>
            </a:r>
            <a:r>
              <a:rPr sz="1200" b="1" spc="-120" dirty="0">
                <a:latin typeface="돋움"/>
                <a:cs typeface="돋움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D</a:t>
            </a:r>
            <a:r>
              <a:rPr sz="1200" i="1" spc="-10" dirty="0">
                <a:latin typeface="Arial"/>
                <a:cs typeface="Arial"/>
              </a:rPr>
              <a:t>H</a:t>
            </a:r>
            <a:r>
              <a:rPr sz="1200" i="1" spc="-5" dirty="0">
                <a:latin typeface="Arial"/>
                <a:cs typeface="Arial"/>
              </a:rPr>
              <a:t>01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b="1" spc="20" dirty="0">
                <a:latin typeface="돋움"/>
                <a:cs typeface="돋움"/>
              </a:rPr>
              <a:t>판</a:t>
            </a:r>
            <a:r>
              <a:rPr sz="1200" b="1" spc="5" dirty="0">
                <a:latin typeface="돋움"/>
                <a:cs typeface="돋움"/>
              </a:rPr>
              <a:t>매</a:t>
            </a:r>
            <a:r>
              <a:rPr sz="1200" b="1" spc="-5" dirty="0">
                <a:latin typeface="돋움"/>
                <a:cs typeface="돋움"/>
              </a:rPr>
              <a:t>번</a:t>
            </a:r>
            <a:r>
              <a:rPr sz="1200" b="1" spc="20" dirty="0">
                <a:latin typeface="돋움"/>
                <a:cs typeface="돋움"/>
              </a:rPr>
              <a:t>호</a:t>
            </a:r>
            <a:r>
              <a:rPr sz="1200" b="1" spc="-120" dirty="0">
                <a:latin typeface="돋움"/>
                <a:cs typeface="돋움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16-12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b="1" spc="20" dirty="0">
                <a:latin typeface="돋움"/>
                <a:cs typeface="돋움"/>
              </a:rPr>
              <a:t>판</a:t>
            </a:r>
            <a:r>
              <a:rPr sz="1200" b="1" spc="5" dirty="0">
                <a:latin typeface="돋움"/>
                <a:cs typeface="돋움"/>
              </a:rPr>
              <a:t>매</a:t>
            </a:r>
            <a:r>
              <a:rPr sz="1200" b="1" spc="-5" dirty="0">
                <a:latin typeface="돋움"/>
                <a:cs typeface="돋움"/>
              </a:rPr>
              <a:t>사원번</a:t>
            </a:r>
            <a:r>
              <a:rPr sz="1200" b="1" spc="20" dirty="0">
                <a:latin typeface="돋움"/>
                <a:cs typeface="돋움"/>
              </a:rPr>
              <a:t>호</a:t>
            </a:r>
            <a:r>
              <a:rPr sz="1200" b="1" spc="-95" dirty="0">
                <a:latin typeface="돋움"/>
                <a:cs typeface="돋움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12437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47261" y="1095895"/>
            <a:ext cx="1066800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b="1" spc="20" dirty="0">
                <a:latin typeface="돋움"/>
                <a:cs typeface="돋움"/>
              </a:rPr>
              <a:t>사</a:t>
            </a:r>
            <a:r>
              <a:rPr sz="1200" b="1" spc="5" dirty="0">
                <a:latin typeface="돋움"/>
                <a:cs typeface="돋움"/>
              </a:rPr>
              <a:t>원</a:t>
            </a:r>
            <a:r>
              <a:rPr sz="1200" b="1" spc="20" dirty="0">
                <a:latin typeface="돋움"/>
                <a:cs typeface="돋움"/>
              </a:rPr>
              <a:t>명</a:t>
            </a:r>
            <a:r>
              <a:rPr sz="1200" b="1" spc="-114" dirty="0">
                <a:latin typeface="돋움"/>
                <a:cs typeface="돋움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50" i="1" spc="-50" dirty="0">
                <a:latin typeface="돋움"/>
                <a:cs typeface="돋움"/>
              </a:rPr>
              <a:t>김철수</a:t>
            </a:r>
            <a:endParaRPr sz="1250">
              <a:latin typeface="돋움"/>
              <a:cs typeface="돋움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80005" y="1498231"/>
            <a:ext cx="3096895" cy="41973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717675" algn="l"/>
                <a:tab pos="2379345" algn="l"/>
              </a:tabLst>
            </a:pPr>
            <a:r>
              <a:rPr sz="1200" b="1" spc="20" dirty="0">
                <a:latin typeface="돋움"/>
                <a:cs typeface="돋움"/>
              </a:rPr>
              <a:t>고</a:t>
            </a:r>
            <a:r>
              <a:rPr sz="1200" b="1" spc="5" dirty="0">
                <a:latin typeface="돋움"/>
                <a:cs typeface="돋움"/>
              </a:rPr>
              <a:t>객</a:t>
            </a:r>
            <a:r>
              <a:rPr sz="1200" b="1" spc="-5" dirty="0">
                <a:latin typeface="돋움"/>
                <a:cs typeface="돋움"/>
              </a:rPr>
              <a:t>번</a:t>
            </a:r>
            <a:r>
              <a:rPr sz="1200" b="1" spc="20" dirty="0">
                <a:latin typeface="돋움"/>
                <a:cs typeface="돋움"/>
              </a:rPr>
              <a:t>호</a:t>
            </a:r>
            <a:r>
              <a:rPr sz="1200" b="1" spc="-120" dirty="0">
                <a:latin typeface="돋움"/>
                <a:cs typeface="돋움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YS</a:t>
            </a:r>
            <a:r>
              <a:rPr sz="1200" i="1" spc="-5" dirty="0">
                <a:latin typeface="Arial"/>
                <a:cs typeface="Arial"/>
              </a:rPr>
              <a:t>02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b="1" spc="20" dirty="0">
                <a:latin typeface="돋움"/>
                <a:cs typeface="돋움"/>
              </a:rPr>
              <a:t>고</a:t>
            </a:r>
            <a:r>
              <a:rPr sz="1200" b="1" spc="5" dirty="0">
                <a:latin typeface="돋움"/>
                <a:cs typeface="돋움"/>
              </a:rPr>
              <a:t>객</a:t>
            </a:r>
            <a:r>
              <a:rPr sz="1200" b="1" spc="20" dirty="0">
                <a:latin typeface="돋움"/>
                <a:cs typeface="돋움"/>
              </a:rPr>
              <a:t>명</a:t>
            </a:r>
            <a:r>
              <a:rPr sz="1200" b="1" dirty="0">
                <a:latin typeface="돋움"/>
                <a:cs typeface="돋움"/>
              </a:rPr>
              <a:t>	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50" i="1" spc="-50" dirty="0">
                <a:latin typeface="돋움"/>
                <a:cs typeface="돋움"/>
              </a:rPr>
              <a:t>영진전자</a:t>
            </a:r>
            <a:endParaRPr sz="125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200" b="1" spc="20" dirty="0">
                <a:latin typeface="돋움"/>
                <a:cs typeface="돋움"/>
              </a:rPr>
              <a:t>고</a:t>
            </a:r>
            <a:r>
              <a:rPr sz="1200" b="1" spc="5" dirty="0">
                <a:latin typeface="돋움"/>
                <a:cs typeface="돋움"/>
              </a:rPr>
              <a:t>객</a:t>
            </a:r>
            <a:r>
              <a:rPr sz="1200" b="1" spc="-5" dirty="0">
                <a:latin typeface="돋움"/>
                <a:cs typeface="돋움"/>
              </a:rPr>
              <a:t>주</a:t>
            </a:r>
            <a:r>
              <a:rPr sz="1200" b="1" spc="20" dirty="0">
                <a:latin typeface="돋움"/>
                <a:cs typeface="돋움"/>
              </a:rPr>
              <a:t>소</a:t>
            </a:r>
            <a:r>
              <a:rPr sz="1200" b="1" spc="-120" dirty="0">
                <a:latin typeface="돋움"/>
                <a:cs typeface="돋움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50" i="1" spc="-50" dirty="0">
                <a:latin typeface="돋움"/>
                <a:cs typeface="돋움"/>
              </a:rPr>
              <a:t>서울시</a:t>
            </a:r>
            <a:r>
              <a:rPr sz="1250" i="1" spc="-85" dirty="0">
                <a:latin typeface="돋움"/>
                <a:cs typeface="돋움"/>
              </a:rPr>
              <a:t> </a:t>
            </a:r>
            <a:r>
              <a:rPr sz="1250" i="1" spc="-50" dirty="0">
                <a:latin typeface="돋움"/>
                <a:cs typeface="돋움"/>
              </a:rPr>
              <a:t>영등포구</a:t>
            </a:r>
            <a:r>
              <a:rPr sz="1250" i="1" spc="-70" dirty="0">
                <a:latin typeface="돋움"/>
                <a:cs typeface="돋움"/>
              </a:rPr>
              <a:t> </a:t>
            </a:r>
            <a:r>
              <a:rPr sz="1250" i="1" spc="-50" dirty="0">
                <a:latin typeface="돋움"/>
                <a:cs typeface="돋움"/>
              </a:rPr>
              <a:t>여의도동</a:t>
            </a:r>
            <a:r>
              <a:rPr sz="1250" i="1" spc="-80" dirty="0">
                <a:latin typeface="돋움"/>
                <a:cs typeface="돋움"/>
              </a:rPr>
              <a:t> </a:t>
            </a:r>
            <a:r>
              <a:rPr sz="1200" i="1" spc="-5" dirty="0">
                <a:latin typeface="Arial"/>
                <a:cs typeface="Arial"/>
              </a:rPr>
              <a:t>137-27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049779" y="1944623"/>
          <a:ext cx="4463413" cy="1075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 marL="175260">
                        <a:lnSpc>
                          <a:spcPts val="1145"/>
                        </a:lnSpc>
                        <a:spcBef>
                          <a:spcPts val="675"/>
                        </a:spcBef>
                      </a:pPr>
                      <a:r>
                        <a:rPr sz="1000" b="1" spc="10" dirty="0">
                          <a:latin typeface="돋움"/>
                          <a:cs typeface="돋움"/>
                        </a:rPr>
                        <a:t>제품번호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857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7510">
                        <a:lnSpc>
                          <a:spcPts val="1145"/>
                        </a:lnSpc>
                        <a:spcBef>
                          <a:spcPts val="675"/>
                        </a:spcBef>
                      </a:pPr>
                      <a:r>
                        <a:rPr sz="1000" b="1" spc="10" dirty="0">
                          <a:latin typeface="돋움"/>
                          <a:cs typeface="돋움"/>
                        </a:rPr>
                        <a:t>제품명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ts val="1145"/>
                        </a:lnSpc>
                        <a:spcBef>
                          <a:spcPts val="675"/>
                        </a:spcBef>
                      </a:pPr>
                      <a:r>
                        <a:rPr sz="1000" b="1" spc="10" dirty="0">
                          <a:latin typeface="돋움"/>
                          <a:cs typeface="돋움"/>
                        </a:rPr>
                        <a:t>단가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ts val="1145"/>
                        </a:lnSpc>
                        <a:spcBef>
                          <a:spcPts val="675"/>
                        </a:spcBef>
                      </a:pPr>
                      <a:r>
                        <a:rPr sz="1000" b="1" spc="10" dirty="0">
                          <a:latin typeface="돋움"/>
                          <a:cs typeface="돋움"/>
                        </a:rPr>
                        <a:t>수량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7520">
                        <a:lnSpc>
                          <a:spcPts val="1145"/>
                        </a:lnSpc>
                        <a:spcBef>
                          <a:spcPts val="675"/>
                        </a:spcBef>
                      </a:pPr>
                      <a:r>
                        <a:rPr sz="1000" b="1" dirty="0">
                          <a:latin typeface="돋움"/>
                          <a:cs typeface="돋움"/>
                        </a:rPr>
                        <a:t>금</a:t>
                      </a:r>
                      <a:r>
                        <a:rPr sz="1000" b="1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000" b="1" dirty="0">
                          <a:latin typeface="돋움"/>
                          <a:cs typeface="돋움"/>
                        </a:rPr>
                        <a:t>액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DW01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TV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12”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7810"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500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870"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5,000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DW09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-10" dirty="0">
                          <a:latin typeface="돋움"/>
                          <a:cs typeface="돋움"/>
                        </a:rPr>
                        <a:t>선풍기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200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5580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20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6060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4,000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DW20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spc="-5" dirty="0">
                          <a:latin typeface="돋움"/>
                          <a:cs typeface="돋움"/>
                        </a:rPr>
                        <a:t>라디오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30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6695" algn="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3,000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2225738" y="3705161"/>
            <a:ext cx="1733550" cy="3118485"/>
            <a:chOff x="2225738" y="3705161"/>
            <a:chExt cx="1733550" cy="3118485"/>
          </a:xfrm>
        </p:grpSpPr>
        <p:sp>
          <p:nvSpPr>
            <p:cNvPr id="15" name="object 15"/>
            <p:cNvSpPr/>
            <p:nvPr/>
          </p:nvSpPr>
          <p:spPr>
            <a:xfrm>
              <a:off x="2254250" y="4991098"/>
              <a:ext cx="1676400" cy="1803400"/>
            </a:xfrm>
            <a:custGeom>
              <a:avLst/>
              <a:gdLst/>
              <a:ahLst/>
              <a:cxnLst/>
              <a:rect l="l" t="t" r="r" b="b"/>
              <a:pathLst>
                <a:path w="1676400" h="1803400">
                  <a:moveTo>
                    <a:pt x="1676400" y="0"/>
                  </a:moveTo>
                  <a:lnTo>
                    <a:pt x="0" y="0"/>
                  </a:lnTo>
                  <a:lnTo>
                    <a:pt x="0" y="1803399"/>
                  </a:lnTo>
                  <a:lnTo>
                    <a:pt x="1676400" y="1803399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40026" y="4991099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8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40026" y="3719448"/>
              <a:ext cx="1704975" cy="3089910"/>
            </a:xfrm>
            <a:custGeom>
              <a:avLst/>
              <a:gdLst/>
              <a:ahLst/>
              <a:cxnLst/>
              <a:rect l="l" t="t" r="r" b="b"/>
              <a:pathLst>
                <a:path w="1704975" h="3089909">
                  <a:moveTo>
                    <a:pt x="0" y="349250"/>
                  </a:moveTo>
                  <a:lnTo>
                    <a:pt x="1704848" y="349250"/>
                  </a:lnTo>
                </a:path>
                <a:path w="1704975" h="3089909">
                  <a:moveTo>
                    <a:pt x="14224" y="0"/>
                  </a:moveTo>
                  <a:lnTo>
                    <a:pt x="14224" y="3089337"/>
                  </a:lnTo>
                </a:path>
                <a:path w="1704975" h="3089909">
                  <a:moveTo>
                    <a:pt x="1690624" y="0"/>
                  </a:moveTo>
                  <a:lnTo>
                    <a:pt x="1690624" y="3089337"/>
                  </a:lnTo>
                </a:path>
                <a:path w="1704975" h="3089909">
                  <a:moveTo>
                    <a:pt x="0" y="14350"/>
                  </a:moveTo>
                  <a:lnTo>
                    <a:pt x="1704848" y="14350"/>
                  </a:lnTo>
                </a:path>
                <a:path w="1704975" h="3089909">
                  <a:moveTo>
                    <a:pt x="0" y="3075049"/>
                  </a:moveTo>
                  <a:lnTo>
                    <a:pt x="1704848" y="307504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902457" y="3764660"/>
            <a:ext cx="379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판매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33370" y="4057054"/>
            <a:ext cx="867410" cy="79438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47320" indent="-135255">
              <a:lnSpc>
                <a:spcPct val="100000"/>
              </a:lnSpc>
              <a:spcBef>
                <a:spcPts val="439"/>
              </a:spcBef>
              <a:buSzPct val="92857"/>
              <a:buFont typeface="Symbol"/>
              <a:buChar char=""/>
              <a:tabLst>
                <a:tab pos="147955" algn="l"/>
              </a:tabLst>
            </a:pPr>
            <a:r>
              <a:rPr sz="1400" b="1" spc="15" dirty="0">
                <a:latin typeface="돋움"/>
                <a:cs typeface="돋움"/>
              </a:rPr>
              <a:t>판매</a:t>
            </a:r>
            <a:r>
              <a:rPr sz="1400" b="1" dirty="0">
                <a:latin typeface="돋움"/>
                <a:cs typeface="돋움"/>
              </a:rPr>
              <a:t>일</a:t>
            </a:r>
            <a:r>
              <a:rPr sz="1400" b="1" spc="30" dirty="0">
                <a:latin typeface="돋움"/>
                <a:cs typeface="돋움"/>
              </a:rPr>
              <a:t>자</a:t>
            </a:r>
            <a:endParaRPr sz="1400">
              <a:latin typeface="돋움"/>
              <a:cs typeface="돋움"/>
            </a:endParaRPr>
          </a:p>
          <a:p>
            <a:pPr marL="147320" indent="-135255">
              <a:lnSpc>
                <a:spcPct val="100000"/>
              </a:lnSpc>
              <a:spcBef>
                <a:spcPts val="335"/>
              </a:spcBef>
              <a:buSzPct val="92857"/>
              <a:buFont typeface="Symbol"/>
              <a:buChar char=""/>
              <a:tabLst>
                <a:tab pos="147955" algn="l"/>
              </a:tabLst>
            </a:pPr>
            <a:r>
              <a:rPr sz="1400" b="1" spc="15" dirty="0">
                <a:latin typeface="돋움"/>
                <a:cs typeface="돋움"/>
              </a:rPr>
              <a:t>판매</a:t>
            </a:r>
            <a:r>
              <a:rPr sz="1400" b="1" spc="5" dirty="0">
                <a:latin typeface="돋움"/>
                <a:cs typeface="돋움"/>
              </a:rPr>
              <a:t>부</a:t>
            </a:r>
            <a:r>
              <a:rPr sz="1400" b="1" spc="30" dirty="0">
                <a:latin typeface="돋움"/>
                <a:cs typeface="돋움"/>
              </a:rPr>
              <a:t>서</a:t>
            </a:r>
            <a:endParaRPr sz="1400">
              <a:latin typeface="돋움"/>
              <a:cs typeface="돋움"/>
            </a:endParaRPr>
          </a:p>
          <a:p>
            <a:pPr marL="147320" indent="-135255">
              <a:lnSpc>
                <a:spcPct val="100000"/>
              </a:lnSpc>
              <a:spcBef>
                <a:spcPts val="335"/>
              </a:spcBef>
              <a:buSzPct val="92857"/>
              <a:buFont typeface="Symbol"/>
              <a:buChar char=""/>
              <a:tabLst>
                <a:tab pos="147955" algn="l"/>
              </a:tabLst>
            </a:pPr>
            <a:r>
              <a:rPr sz="1400" b="1" spc="15" dirty="0">
                <a:latin typeface="돋움"/>
                <a:cs typeface="돋움"/>
              </a:rPr>
              <a:t>판매</a:t>
            </a:r>
            <a:r>
              <a:rPr sz="1400" b="1" spc="5" dirty="0">
                <a:latin typeface="돋움"/>
                <a:cs typeface="돋움"/>
              </a:rPr>
              <a:t>번</a:t>
            </a:r>
            <a:r>
              <a:rPr sz="1400" b="1" spc="30" dirty="0">
                <a:latin typeface="돋움"/>
                <a:cs typeface="돋움"/>
              </a:rPr>
              <a:t>호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33370" y="4980655"/>
            <a:ext cx="1082040" cy="156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1400" b="1" spc="15" dirty="0">
                <a:latin typeface="돋움"/>
                <a:cs typeface="돋움"/>
              </a:rPr>
              <a:t>부서명 </a:t>
            </a:r>
            <a:r>
              <a:rPr sz="1400" b="1" spc="2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판매</a:t>
            </a:r>
            <a:r>
              <a:rPr sz="1400" b="1" dirty="0">
                <a:latin typeface="돋움"/>
                <a:cs typeface="돋움"/>
              </a:rPr>
              <a:t>사</a:t>
            </a:r>
            <a:r>
              <a:rPr sz="1400" b="1" spc="-10" dirty="0">
                <a:latin typeface="돋움"/>
                <a:cs typeface="돋움"/>
              </a:rPr>
              <a:t>원</a:t>
            </a:r>
            <a:r>
              <a:rPr sz="1400" b="1" dirty="0">
                <a:latin typeface="돋움"/>
                <a:cs typeface="돋움"/>
              </a:rPr>
              <a:t>번</a:t>
            </a:r>
            <a:r>
              <a:rPr sz="1400" b="1" spc="15" dirty="0">
                <a:latin typeface="돋움"/>
                <a:cs typeface="돋움"/>
              </a:rPr>
              <a:t>호  사원명 </a:t>
            </a:r>
            <a:r>
              <a:rPr sz="1400" b="1" spc="2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고객번호 </a:t>
            </a:r>
            <a:r>
              <a:rPr sz="1400" b="1" spc="2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고객명 </a:t>
            </a:r>
            <a:r>
              <a:rPr sz="1400" b="1" spc="2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고객주소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968938" y="3705161"/>
            <a:ext cx="1733550" cy="3118485"/>
            <a:chOff x="4968938" y="3705161"/>
            <a:chExt cx="1733550" cy="3118485"/>
          </a:xfrm>
        </p:grpSpPr>
        <p:sp>
          <p:nvSpPr>
            <p:cNvPr id="22" name="object 22"/>
            <p:cNvSpPr/>
            <p:nvPr/>
          </p:nvSpPr>
          <p:spPr>
            <a:xfrm>
              <a:off x="4997450" y="5284850"/>
              <a:ext cx="1676400" cy="1510030"/>
            </a:xfrm>
            <a:custGeom>
              <a:avLst/>
              <a:gdLst/>
              <a:ahLst/>
              <a:cxnLst/>
              <a:rect l="l" t="t" r="r" b="b"/>
              <a:pathLst>
                <a:path w="1676400" h="1510029">
                  <a:moveTo>
                    <a:pt x="1676400" y="0"/>
                  </a:moveTo>
                  <a:lnTo>
                    <a:pt x="0" y="0"/>
                  </a:lnTo>
                  <a:lnTo>
                    <a:pt x="0" y="1509649"/>
                  </a:lnTo>
                  <a:lnTo>
                    <a:pt x="1676400" y="1509649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83226" y="5284850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8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83226" y="3719448"/>
              <a:ext cx="1704975" cy="3089910"/>
            </a:xfrm>
            <a:custGeom>
              <a:avLst/>
              <a:gdLst/>
              <a:ahLst/>
              <a:cxnLst/>
              <a:rect l="l" t="t" r="r" b="b"/>
              <a:pathLst>
                <a:path w="1704975" h="3089909">
                  <a:moveTo>
                    <a:pt x="0" y="349250"/>
                  </a:moveTo>
                  <a:lnTo>
                    <a:pt x="1704848" y="349250"/>
                  </a:lnTo>
                </a:path>
                <a:path w="1704975" h="3089909">
                  <a:moveTo>
                    <a:pt x="14224" y="0"/>
                  </a:moveTo>
                  <a:lnTo>
                    <a:pt x="14224" y="3089338"/>
                  </a:lnTo>
                </a:path>
                <a:path w="1704975" h="3089909">
                  <a:moveTo>
                    <a:pt x="1690624" y="0"/>
                  </a:moveTo>
                  <a:lnTo>
                    <a:pt x="1690624" y="3089338"/>
                  </a:lnTo>
                </a:path>
                <a:path w="1704975" h="3089909">
                  <a:moveTo>
                    <a:pt x="0" y="14350"/>
                  </a:moveTo>
                  <a:lnTo>
                    <a:pt x="1704848" y="14350"/>
                  </a:lnTo>
                </a:path>
                <a:path w="1704975" h="3089909">
                  <a:moveTo>
                    <a:pt x="0" y="3075051"/>
                  </a:moveTo>
                  <a:lnTo>
                    <a:pt x="1704848" y="307505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472429" y="3764660"/>
            <a:ext cx="7327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판매</a:t>
            </a:r>
            <a:r>
              <a:rPr sz="1400" b="1" spc="5" dirty="0">
                <a:latin typeface="돋움"/>
                <a:cs typeface="돋움"/>
              </a:rPr>
              <a:t>내</a:t>
            </a:r>
            <a:r>
              <a:rPr sz="1400" b="1" spc="30" dirty="0">
                <a:latin typeface="돋움"/>
                <a:cs typeface="돋움"/>
              </a:rPr>
              <a:t>역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76825" y="4057054"/>
            <a:ext cx="1217930" cy="105092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47320" indent="-135255">
              <a:lnSpc>
                <a:spcPct val="100000"/>
              </a:lnSpc>
              <a:spcBef>
                <a:spcPts val="439"/>
              </a:spcBef>
              <a:buSzPct val="92857"/>
              <a:buFont typeface="Symbol"/>
              <a:buChar char=""/>
              <a:tabLst>
                <a:tab pos="147955" algn="l"/>
              </a:tabLst>
            </a:pPr>
            <a:r>
              <a:rPr sz="1400" b="1" spc="15" dirty="0">
                <a:latin typeface="돋움"/>
                <a:cs typeface="돋움"/>
              </a:rPr>
              <a:t>판매</a:t>
            </a:r>
            <a:r>
              <a:rPr sz="1400" b="1" dirty="0">
                <a:latin typeface="돋움"/>
                <a:cs typeface="돋움"/>
              </a:rPr>
              <a:t>일</a:t>
            </a:r>
            <a:r>
              <a:rPr sz="1400" b="1" spc="-10" dirty="0">
                <a:latin typeface="돋움"/>
                <a:cs typeface="돋움"/>
              </a:rPr>
              <a:t>자</a:t>
            </a:r>
            <a:r>
              <a:rPr sz="1400" b="1" dirty="0">
                <a:latin typeface="Arial"/>
                <a:cs typeface="Arial"/>
              </a:rPr>
              <a:t>(</a:t>
            </a:r>
            <a:r>
              <a:rPr sz="1400" b="1" spc="-10" dirty="0">
                <a:latin typeface="Arial"/>
                <a:cs typeface="Arial"/>
              </a:rPr>
              <a:t>FK</a:t>
            </a:r>
            <a:r>
              <a:rPr sz="1400" b="1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47320" indent="-135255">
              <a:lnSpc>
                <a:spcPct val="100000"/>
              </a:lnSpc>
              <a:spcBef>
                <a:spcPts val="335"/>
              </a:spcBef>
              <a:buSzPct val="92857"/>
              <a:buFont typeface="Symbol"/>
              <a:buChar char=""/>
              <a:tabLst>
                <a:tab pos="147955" algn="l"/>
              </a:tabLst>
            </a:pPr>
            <a:r>
              <a:rPr sz="1400" b="1" spc="15" dirty="0">
                <a:latin typeface="돋움"/>
                <a:cs typeface="돋움"/>
              </a:rPr>
              <a:t>판매</a:t>
            </a:r>
            <a:r>
              <a:rPr sz="1400" b="1" spc="5" dirty="0">
                <a:latin typeface="돋움"/>
                <a:cs typeface="돋움"/>
              </a:rPr>
              <a:t>부</a:t>
            </a:r>
            <a:r>
              <a:rPr sz="1400" b="1" spc="-5" dirty="0">
                <a:latin typeface="돋움"/>
                <a:cs typeface="돋움"/>
              </a:rPr>
              <a:t>서</a:t>
            </a:r>
            <a:r>
              <a:rPr sz="1400" b="1" dirty="0">
                <a:latin typeface="Arial"/>
                <a:cs typeface="Arial"/>
              </a:rPr>
              <a:t>(</a:t>
            </a:r>
            <a:r>
              <a:rPr sz="1400" b="1" spc="-10" dirty="0">
                <a:latin typeface="Arial"/>
                <a:cs typeface="Arial"/>
              </a:rPr>
              <a:t>FK</a:t>
            </a:r>
            <a:r>
              <a:rPr sz="1400" b="1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47320" indent="-135255">
              <a:lnSpc>
                <a:spcPct val="100000"/>
              </a:lnSpc>
              <a:spcBef>
                <a:spcPts val="335"/>
              </a:spcBef>
              <a:buSzPct val="92857"/>
              <a:buFont typeface="Symbol"/>
              <a:buChar char=""/>
              <a:tabLst>
                <a:tab pos="147955" algn="l"/>
              </a:tabLst>
            </a:pPr>
            <a:r>
              <a:rPr sz="1400" b="1" spc="15" dirty="0">
                <a:latin typeface="돋움"/>
                <a:cs typeface="돋움"/>
              </a:rPr>
              <a:t>판매</a:t>
            </a:r>
            <a:r>
              <a:rPr sz="1400" b="1" spc="5" dirty="0">
                <a:latin typeface="돋움"/>
                <a:cs typeface="돋움"/>
              </a:rPr>
              <a:t>번</a:t>
            </a:r>
            <a:r>
              <a:rPr sz="1400" b="1" spc="-5" dirty="0">
                <a:latin typeface="돋움"/>
                <a:cs typeface="돋움"/>
              </a:rPr>
              <a:t>호</a:t>
            </a:r>
            <a:r>
              <a:rPr sz="1400" b="1" dirty="0">
                <a:latin typeface="Arial"/>
                <a:cs typeface="Arial"/>
              </a:rPr>
              <a:t>(</a:t>
            </a:r>
            <a:r>
              <a:rPr sz="1400" b="1" spc="-10" dirty="0">
                <a:latin typeface="Arial"/>
                <a:cs typeface="Arial"/>
              </a:rPr>
              <a:t>FK</a:t>
            </a:r>
            <a:r>
              <a:rPr sz="1400" b="1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92857"/>
              <a:buFont typeface="Symbol"/>
              <a:buChar char=""/>
              <a:tabLst>
                <a:tab pos="195580" algn="l"/>
              </a:tabLst>
            </a:pPr>
            <a:r>
              <a:rPr sz="1400" b="1" spc="15" dirty="0">
                <a:solidFill>
                  <a:srgbClr val="FF0000"/>
                </a:solidFill>
                <a:latin typeface="돋움"/>
                <a:cs typeface="돋움"/>
              </a:rPr>
              <a:t>일련번호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76825" y="5274005"/>
            <a:ext cx="732790" cy="1050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sz="1400" b="1" spc="15" dirty="0">
                <a:latin typeface="돋움"/>
                <a:cs typeface="돋움"/>
              </a:rPr>
              <a:t>제품</a:t>
            </a:r>
            <a:r>
              <a:rPr sz="1400" b="1" spc="5" dirty="0">
                <a:latin typeface="돋움"/>
                <a:cs typeface="돋움"/>
              </a:rPr>
              <a:t>번</a:t>
            </a:r>
            <a:r>
              <a:rPr sz="1400" b="1" spc="15" dirty="0">
                <a:latin typeface="돋움"/>
                <a:cs typeface="돋움"/>
              </a:rPr>
              <a:t>호  제품명 </a:t>
            </a:r>
            <a:r>
              <a:rPr sz="1400" b="1" spc="2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단가 </a:t>
            </a:r>
            <a:r>
              <a:rPr sz="1400" b="1" spc="2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수량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76825" y="6340551"/>
            <a:ext cx="379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금액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930396" y="4643628"/>
            <a:ext cx="1071880" cy="314325"/>
            <a:chOff x="3930396" y="4643628"/>
            <a:chExt cx="1071880" cy="314325"/>
          </a:xfrm>
        </p:grpSpPr>
        <p:sp>
          <p:nvSpPr>
            <p:cNvPr id="30" name="object 30"/>
            <p:cNvSpPr/>
            <p:nvPr/>
          </p:nvSpPr>
          <p:spPr>
            <a:xfrm>
              <a:off x="3930396" y="4686300"/>
              <a:ext cx="1066800" cy="228600"/>
            </a:xfrm>
            <a:custGeom>
              <a:avLst/>
              <a:gdLst/>
              <a:ahLst/>
              <a:cxnLst/>
              <a:rect l="l" t="t" r="r" b="b"/>
              <a:pathLst>
                <a:path w="1066800" h="228600">
                  <a:moveTo>
                    <a:pt x="0" y="114300"/>
                  </a:moveTo>
                  <a:lnTo>
                    <a:pt x="1066800" y="114300"/>
                  </a:lnTo>
                </a:path>
                <a:path w="1066800" h="228600">
                  <a:moveTo>
                    <a:pt x="89915" y="0"/>
                  </a:moveTo>
                  <a:lnTo>
                    <a:pt x="89915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44796" y="46482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82796" y="46863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0" y="4693920"/>
              <a:ext cx="179832" cy="19812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1257046" y="414527"/>
            <a:ext cx="6337300" cy="4043679"/>
            <a:chOff x="1257046" y="414527"/>
            <a:chExt cx="6337300" cy="4043679"/>
          </a:xfrm>
        </p:grpSpPr>
        <p:sp>
          <p:nvSpPr>
            <p:cNvPr id="35" name="object 35"/>
            <p:cNvSpPr/>
            <p:nvPr/>
          </p:nvSpPr>
          <p:spPr>
            <a:xfrm>
              <a:off x="1644396" y="419099"/>
              <a:ext cx="152400" cy="1524000"/>
            </a:xfrm>
            <a:custGeom>
              <a:avLst/>
              <a:gdLst/>
              <a:ahLst/>
              <a:cxnLst/>
              <a:rect l="l" t="t" r="r" b="b"/>
              <a:pathLst>
                <a:path w="152400" h="1524000">
                  <a:moveTo>
                    <a:pt x="152400" y="1524000"/>
                  </a:moveTo>
                  <a:lnTo>
                    <a:pt x="122759" y="1514014"/>
                  </a:lnTo>
                  <a:lnTo>
                    <a:pt x="98536" y="1486789"/>
                  </a:lnTo>
                  <a:lnTo>
                    <a:pt x="82194" y="1446418"/>
                  </a:lnTo>
                  <a:lnTo>
                    <a:pt x="76200" y="1397000"/>
                  </a:lnTo>
                  <a:lnTo>
                    <a:pt x="76200" y="889000"/>
                  </a:lnTo>
                  <a:lnTo>
                    <a:pt x="70205" y="839581"/>
                  </a:lnTo>
                  <a:lnTo>
                    <a:pt x="53863" y="799211"/>
                  </a:lnTo>
                  <a:lnTo>
                    <a:pt x="29640" y="771985"/>
                  </a:lnTo>
                  <a:lnTo>
                    <a:pt x="0" y="762000"/>
                  </a:lnTo>
                  <a:lnTo>
                    <a:pt x="29640" y="752014"/>
                  </a:lnTo>
                  <a:lnTo>
                    <a:pt x="53863" y="724788"/>
                  </a:lnTo>
                  <a:lnTo>
                    <a:pt x="70205" y="684418"/>
                  </a:lnTo>
                  <a:lnTo>
                    <a:pt x="76200" y="635000"/>
                  </a:lnTo>
                  <a:lnTo>
                    <a:pt x="76200" y="127000"/>
                  </a:lnTo>
                  <a:lnTo>
                    <a:pt x="82194" y="77581"/>
                  </a:lnTo>
                  <a:lnTo>
                    <a:pt x="98536" y="37211"/>
                  </a:lnTo>
                  <a:lnTo>
                    <a:pt x="122759" y="9985"/>
                  </a:lnTo>
                  <a:lnTo>
                    <a:pt x="1524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57046" y="1212850"/>
              <a:ext cx="844550" cy="3244850"/>
            </a:xfrm>
            <a:custGeom>
              <a:avLst/>
              <a:gdLst/>
              <a:ahLst/>
              <a:cxnLst/>
              <a:rect l="l" t="t" r="r" b="b"/>
              <a:pathLst>
                <a:path w="844550" h="3244850">
                  <a:moveTo>
                    <a:pt x="387349" y="0"/>
                  </a:moveTo>
                  <a:lnTo>
                    <a:pt x="336550" y="0"/>
                  </a:lnTo>
                  <a:lnTo>
                    <a:pt x="336550" y="12700"/>
                  </a:lnTo>
                  <a:lnTo>
                    <a:pt x="387349" y="12700"/>
                  </a:lnTo>
                  <a:lnTo>
                    <a:pt x="387349" y="0"/>
                  </a:lnTo>
                  <a:close/>
                </a:path>
                <a:path w="844550" h="3244850">
                  <a:moveTo>
                    <a:pt x="298450" y="0"/>
                  </a:moveTo>
                  <a:lnTo>
                    <a:pt x="247650" y="0"/>
                  </a:lnTo>
                  <a:lnTo>
                    <a:pt x="247650" y="12700"/>
                  </a:lnTo>
                  <a:lnTo>
                    <a:pt x="298450" y="12700"/>
                  </a:lnTo>
                  <a:lnTo>
                    <a:pt x="298450" y="0"/>
                  </a:lnTo>
                  <a:close/>
                </a:path>
                <a:path w="844550" h="3244850">
                  <a:moveTo>
                    <a:pt x="209550" y="0"/>
                  </a:moveTo>
                  <a:lnTo>
                    <a:pt x="158750" y="0"/>
                  </a:lnTo>
                  <a:lnTo>
                    <a:pt x="158750" y="12700"/>
                  </a:lnTo>
                  <a:lnTo>
                    <a:pt x="209550" y="12700"/>
                  </a:lnTo>
                  <a:lnTo>
                    <a:pt x="209550" y="0"/>
                  </a:lnTo>
                  <a:close/>
                </a:path>
                <a:path w="844550" h="3244850">
                  <a:moveTo>
                    <a:pt x="120650" y="0"/>
                  </a:moveTo>
                  <a:lnTo>
                    <a:pt x="69850" y="0"/>
                  </a:lnTo>
                  <a:lnTo>
                    <a:pt x="69850" y="12700"/>
                  </a:lnTo>
                  <a:lnTo>
                    <a:pt x="120650" y="12700"/>
                  </a:lnTo>
                  <a:lnTo>
                    <a:pt x="120650" y="0"/>
                  </a:lnTo>
                  <a:close/>
                </a:path>
                <a:path w="844550" h="3244850">
                  <a:moveTo>
                    <a:pt x="31750" y="0"/>
                  </a:moveTo>
                  <a:lnTo>
                    <a:pt x="2844" y="0"/>
                  </a:lnTo>
                  <a:lnTo>
                    <a:pt x="0" y="2794"/>
                  </a:lnTo>
                  <a:lnTo>
                    <a:pt x="0" y="31750"/>
                  </a:lnTo>
                  <a:lnTo>
                    <a:pt x="12700" y="31750"/>
                  </a:lnTo>
                  <a:lnTo>
                    <a:pt x="12700" y="12700"/>
                  </a:lnTo>
                  <a:lnTo>
                    <a:pt x="6350" y="12700"/>
                  </a:lnTo>
                  <a:lnTo>
                    <a:pt x="12700" y="6350"/>
                  </a:lnTo>
                  <a:lnTo>
                    <a:pt x="31750" y="6350"/>
                  </a:lnTo>
                  <a:lnTo>
                    <a:pt x="31750" y="0"/>
                  </a:lnTo>
                  <a:close/>
                </a:path>
                <a:path w="844550" h="3244850">
                  <a:moveTo>
                    <a:pt x="12700" y="6350"/>
                  </a:moveTo>
                  <a:lnTo>
                    <a:pt x="6350" y="12700"/>
                  </a:lnTo>
                  <a:lnTo>
                    <a:pt x="12700" y="12700"/>
                  </a:lnTo>
                  <a:lnTo>
                    <a:pt x="12700" y="6350"/>
                  </a:lnTo>
                  <a:close/>
                </a:path>
                <a:path w="844550" h="3244850">
                  <a:moveTo>
                    <a:pt x="31750" y="6350"/>
                  </a:moveTo>
                  <a:lnTo>
                    <a:pt x="12700" y="6350"/>
                  </a:lnTo>
                  <a:lnTo>
                    <a:pt x="12700" y="12700"/>
                  </a:lnTo>
                  <a:lnTo>
                    <a:pt x="31750" y="12700"/>
                  </a:lnTo>
                  <a:lnTo>
                    <a:pt x="31750" y="6350"/>
                  </a:lnTo>
                  <a:close/>
                </a:path>
                <a:path w="844550" h="3244850">
                  <a:moveTo>
                    <a:pt x="12700" y="69850"/>
                  </a:moveTo>
                  <a:lnTo>
                    <a:pt x="0" y="69850"/>
                  </a:lnTo>
                  <a:lnTo>
                    <a:pt x="0" y="120650"/>
                  </a:lnTo>
                  <a:lnTo>
                    <a:pt x="12700" y="120650"/>
                  </a:lnTo>
                  <a:lnTo>
                    <a:pt x="12700" y="69850"/>
                  </a:lnTo>
                  <a:close/>
                </a:path>
                <a:path w="844550" h="3244850">
                  <a:moveTo>
                    <a:pt x="12700" y="158750"/>
                  </a:moveTo>
                  <a:lnTo>
                    <a:pt x="0" y="158750"/>
                  </a:lnTo>
                  <a:lnTo>
                    <a:pt x="0" y="209550"/>
                  </a:lnTo>
                  <a:lnTo>
                    <a:pt x="12700" y="209550"/>
                  </a:lnTo>
                  <a:lnTo>
                    <a:pt x="12700" y="158750"/>
                  </a:lnTo>
                  <a:close/>
                </a:path>
                <a:path w="844550" h="3244850">
                  <a:moveTo>
                    <a:pt x="12700" y="247650"/>
                  </a:moveTo>
                  <a:lnTo>
                    <a:pt x="0" y="247650"/>
                  </a:lnTo>
                  <a:lnTo>
                    <a:pt x="0" y="298450"/>
                  </a:lnTo>
                  <a:lnTo>
                    <a:pt x="12700" y="298450"/>
                  </a:lnTo>
                  <a:lnTo>
                    <a:pt x="12700" y="247650"/>
                  </a:lnTo>
                  <a:close/>
                </a:path>
                <a:path w="844550" h="3244850">
                  <a:moveTo>
                    <a:pt x="12700" y="336550"/>
                  </a:moveTo>
                  <a:lnTo>
                    <a:pt x="0" y="336550"/>
                  </a:lnTo>
                  <a:lnTo>
                    <a:pt x="0" y="387350"/>
                  </a:lnTo>
                  <a:lnTo>
                    <a:pt x="12700" y="387350"/>
                  </a:lnTo>
                  <a:lnTo>
                    <a:pt x="12700" y="336550"/>
                  </a:lnTo>
                  <a:close/>
                </a:path>
                <a:path w="844550" h="3244850">
                  <a:moveTo>
                    <a:pt x="12700" y="425450"/>
                  </a:moveTo>
                  <a:lnTo>
                    <a:pt x="0" y="425450"/>
                  </a:lnTo>
                  <a:lnTo>
                    <a:pt x="0" y="476250"/>
                  </a:lnTo>
                  <a:lnTo>
                    <a:pt x="12700" y="476250"/>
                  </a:lnTo>
                  <a:lnTo>
                    <a:pt x="12700" y="425450"/>
                  </a:lnTo>
                  <a:close/>
                </a:path>
                <a:path w="844550" h="3244850">
                  <a:moveTo>
                    <a:pt x="12700" y="514350"/>
                  </a:moveTo>
                  <a:lnTo>
                    <a:pt x="0" y="514350"/>
                  </a:lnTo>
                  <a:lnTo>
                    <a:pt x="0" y="565150"/>
                  </a:lnTo>
                  <a:lnTo>
                    <a:pt x="12700" y="565150"/>
                  </a:lnTo>
                  <a:lnTo>
                    <a:pt x="12700" y="514350"/>
                  </a:lnTo>
                  <a:close/>
                </a:path>
                <a:path w="844550" h="3244850">
                  <a:moveTo>
                    <a:pt x="12700" y="603250"/>
                  </a:moveTo>
                  <a:lnTo>
                    <a:pt x="0" y="603250"/>
                  </a:lnTo>
                  <a:lnTo>
                    <a:pt x="0" y="654050"/>
                  </a:lnTo>
                  <a:lnTo>
                    <a:pt x="12700" y="654050"/>
                  </a:lnTo>
                  <a:lnTo>
                    <a:pt x="12700" y="603250"/>
                  </a:lnTo>
                  <a:close/>
                </a:path>
                <a:path w="844550" h="3244850">
                  <a:moveTo>
                    <a:pt x="12700" y="692150"/>
                  </a:moveTo>
                  <a:lnTo>
                    <a:pt x="0" y="692150"/>
                  </a:lnTo>
                  <a:lnTo>
                    <a:pt x="0" y="742950"/>
                  </a:lnTo>
                  <a:lnTo>
                    <a:pt x="12700" y="742950"/>
                  </a:lnTo>
                  <a:lnTo>
                    <a:pt x="12700" y="692150"/>
                  </a:lnTo>
                  <a:close/>
                </a:path>
                <a:path w="844550" h="3244850">
                  <a:moveTo>
                    <a:pt x="12700" y="781050"/>
                  </a:moveTo>
                  <a:lnTo>
                    <a:pt x="0" y="781050"/>
                  </a:lnTo>
                  <a:lnTo>
                    <a:pt x="0" y="831850"/>
                  </a:lnTo>
                  <a:lnTo>
                    <a:pt x="12700" y="831850"/>
                  </a:lnTo>
                  <a:lnTo>
                    <a:pt x="12700" y="781050"/>
                  </a:lnTo>
                  <a:close/>
                </a:path>
                <a:path w="844550" h="3244850">
                  <a:moveTo>
                    <a:pt x="12700" y="869950"/>
                  </a:moveTo>
                  <a:lnTo>
                    <a:pt x="0" y="869950"/>
                  </a:lnTo>
                  <a:lnTo>
                    <a:pt x="0" y="920750"/>
                  </a:lnTo>
                  <a:lnTo>
                    <a:pt x="12700" y="920750"/>
                  </a:lnTo>
                  <a:lnTo>
                    <a:pt x="12700" y="869950"/>
                  </a:lnTo>
                  <a:close/>
                </a:path>
                <a:path w="844550" h="3244850">
                  <a:moveTo>
                    <a:pt x="12700" y="958850"/>
                  </a:moveTo>
                  <a:lnTo>
                    <a:pt x="0" y="958850"/>
                  </a:lnTo>
                  <a:lnTo>
                    <a:pt x="0" y="1009650"/>
                  </a:lnTo>
                  <a:lnTo>
                    <a:pt x="12700" y="1009650"/>
                  </a:lnTo>
                  <a:lnTo>
                    <a:pt x="12700" y="958850"/>
                  </a:lnTo>
                  <a:close/>
                </a:path>
                <a:path w="844550" h="3244850">
                  <a:moveTo>
                    <a:pt x="12700" y="1047750"/>
                  </a:moveTo>
                  <a:lnTo>
                    <a:pt x="0" y="1047750"/>
                  </a:lnTo>
                  <a:lnTo>
                    <a:pt x="0" y="1098550"/>
                  </a:lnTo>
                  <a:lnTo>
                    <a:pt x="12700" y="1098550"/>
                  </a:lnTo>
                  <a:lnTo>
                    <a:pt x="12700" y="1047750"/>
                  </a:lnTo>
                  <a:close/>
                </a:path>
                <a:path w="844550" h="3244850">
                  <a:moveTo>
                    <a:pt x="12700" y="1136650"/>
                  </a:moveTo>
                  <a:lnTo>
                    <a:pt x="0" y="1136650"/>
                  </a:lnTo>
                  <a:lnTo>
                    <a:pt x="0" y="1187450"/>
                  </a:lnTo>
                  <a:lnTo>
                    <a:pt x="12700" y="1187450"/>
                  </a:lnTo>
                  <a:lnTo>
                    <a:pt x="12700" y="1136650"/>
                  </a:lnTo>
                  <a:close/>
                </a:path>
                <a:path w="844550" h="3244850">
                  <a:moveTo>
                    <a:pt x="12700" y="1225550"/>
                  </a:moveTo>
                  <a:lnTo>
                    <a:pt x="0" y="1225550"/>
                  </a:lnTo>
                  <a:lnTo>
                    <a:pt x="0" y="1276350"/>
                  </a:lnTo>
                  <a:lnTo>
                    <a:pt x="12700" y="1276350"/>
                  </a:lnTo>
                  <a:lnTo>
                    <a:pt x="12700" y="1225550"/>
                  </a:lnTo>
                  <a:close/>
                </a:path>
                <a:path w="844550" h="3244850">
                  <a:moveTo>
                    <a:pt x="12700" y="1314450"/>
                  </a:moveTo>
                  <a:lnTo>
                    <a:pt x="0" y="1314450"/>
                  </a:lnTo>
                  <a:lnTo>
                    <a:pt x="0" y="1365250"/>
                  </a:lnTo>
                  <a:lnTo>
                    <a:pt x="12700" y="1365250"/>
                  </a:lnTo>
                  <a:lnTo>
                    <a:pt x="12700" y="1314450"/>
                  </a:lnTo>
                  <a:close/>
                </a:path>
                <a:path w="844550" h="3244850">
                  <a:moveTo>
                    <a:pt x="12700" y="1403350"/>
                  </a:moveTo>
                  <a:lnTo>
                    <a:pt x="0" y="1403350"/>
                  </a:lnTo>
                  <a:lnTo>
                    <a:pt x="0" y="1454150"/>
                  </a:lnTo>
                  <a:lnTo>
                    <a:pt x="12700" y="1454150"/>
                  </a:lnTo>
                  <a:lnTo>
                    <a:pt x="12700" y="1403350"/>
                  </a:lnTo>
                  <a:close/>
                </a:path>
                <a:path w="844550" h="3244850">
                  <a:moveTo>
                    <a:pt x="12700" y="1492250"/>
                  </a:moveTo>
                  <a:lnTo>
                    <a:pt x="0" y="1492250"/>
                  </a:lnTo>
                  <a:lnTo>
                    <a:pt x="0" y="1543050"/>
                  </a:lnTo>
                  <a:lnTo>
                    <a:pt x="12700" y="1543050"/>
                  </a:lnTo>
                  <a:lnTo>
                    <a:pt x="12700" y="1492250"/>
                  </a:lnTo>
                  <a:close/>
                </a:path>
                <a:path w="844550" h="3244850">
                  <a:moveTo>
                    <a:pt x="12700" y="1581150"/>
                  </a:moveTo>
                  <a:lnTo>
                    <a:pt x="0" y="1581150"/>
                  </a:lnTo>
                  <a:lnTo>
                    <a:pt x="0" y="1631950"/>
                  </a:lnTo>
                  <a:lnTo>
                    <a:pt x="12700" y="1631950"/>
                  </a:lnTo>
                  <a:lnTo>
                    <a:pt x="12700" y="1581150"/>
                  </a:lnTo>
                  <a:close/>
                </a:path>
                <a:path w="844550" h="3244850">
                  <a:moveTo>
                    <a:pt x="12700" y="1670050"/>
                  </a:moveTo>
                  <a:lnTo>
                    <a:pt x="0" y="1670050"/>
                  </a:lnTo>
                  <a:lnTo>
                    <a:pt x="0" y="1720850"/>
                  </a:lnTo>
                  <a:lnTo>
                    <a:pt x="12700" y="1720850"/>
                  </a:lnTo>
                  <a:lnTo>
                    <a:pt x="12700" y="1670050"/>
                  </a:lnTo>
                  <a:close/>
                </a:path>
                <a:path w="844550" h="3244850">
                  <a:moveTo>
                    <a:pt x="12700" y="1758950"/>
                  </a:moveTo>
                  <a:lnTo>
                    <a:pt x="0" y="1758950"/>
                  </a:lnTo>
                  <a:lnTo>
                    <a:pt x="0" y="1809750"/>
                  </a:lnTo>
                  <a:lnTo>
                    <a:pt x="12700" y="1809750"/>
                  </a:lnTo>
                  <a:lnTo>
                    <a:pt x="12700" y="1758950"/>
                  </a:lnTo>
                  <a:close/>
                </a:path>
                <a:path w="844550" h="3244850">
                  <a:moveTo>
                    <a:pt x="12700" y="1847850"/>
                  </a:moveTo>
                  <a:lnTo>
                    <a:pt x="0" y="1847850"/>
                  </a:lnTo>
                  <a:lnTo>
                    <a:pt x="0" y="1898650"/>
                  </a:lnTo>
                  <a:lnTo>
                    <a:pt x="12700" y="1898650"/>
                  </a:lnTo>
                  <a:lnTo>
                    <a:pt x="12700" y="1847850"/>
                  </a:lnTo>
                  <a:close/>
                </a:path>
                <a:path w="844550" h="3244850">
                  <a:moveTo>
                    <a:pt x="12700" y="1936750"/>
                  </a:moveTo>
                  <a:lnTo>
                    <a:pt x="0" y="1936750"/>
                  </a:lnTo>
                  <a:lnTo>
                    <a:pt x="0" y="1987550"/>
                  </a:lnTo>
                  <a:lnTo>
                    <a:pt x="12700" y="1987550"/>
                  </a:lnTo>
                  <a:lnTo>
                    <a:pt x="12700" y="1936750"/>
                  </a:lnTo>
                  <a:close/>
                </a:path>
                <a:path w="844550" h="3244850">
                  <a:moveTo>
                    <a:pt x="12700" y="2025650"/>
                  </a:moveTo>
                  <a:lnTo>
                    <a:pt x="0" y="2025650"/>
                  </a:lnTo>
                  <a:lnTo>
                    <a:pt x="0" y="2076450"/>
                  </a:lnTo>
                  <a:lnTo>
                    <a:pt x="12700" y="2076450"/>
                  </a:lnTo>
                  <a:lnTo>
                    <a:pt x="12700" y="2025650"/>
                  </a:lnTo>
                  <a:close/>
                </a:path>
                <a:path w="844550" h="3244850">
                  <a:moveTo>
                    <a:pt x="12700" y="2114550"/>
                  </a:moveTo>
                  <a:lnTo>
                    <a:pt x="0" y="2114550"/>
                  </a:lnTo>
                  <a:lnTo>
                    <a:pt x="0" y="2165350"/>
                  </a:lnTo>
                  <a:lnTo>
                    <a:pt x="12700" y="2165350"/>
                  </a:lnTo>
                  <a:lnTo>
                    <a:pt x="12700" y="2114550"/>
                  </a:lnTo>
                  <a:close/>
                </a:path>
                <a:path w="844550" h="3244850">
                  <a:moveTo>
                    <a:pt x="12700" y="2203450"/>
                  </a:moveTo>
                  <a:lnTo>
                    <a:pt x="0" y="2203450"/>
                  </a:lnTo>
                  <a:lnTo>
                    <a:pt x="0" y="2254250"/>
                  </a:lnTo>
                  <a:lnTo>
                    <a:pt x="12700" y="2254250"/>
                  </a:lnTo>
                  <a:lnTo>
                    <a:pt x="12700" y="2203450"/>
                  </a:lnTo>
                  <a:close/>
                </a:path>
                <a:path w="844550" h="3244850">
                  <a:moveTo>
                    <a:pt x="12700" y="2292350"/>
                  </a:moveTo>
                  <a:lnTo>
                    <a:pt x="0" y="2292350"/>
                  </a:lnTo>
                  <a:lnTo>
                    <a:pt x="0" y="2343150"/>
                  </a:lnTo>
                  <a:lnTo>
                    <a:pt x="12700" y="2343150"/>
                  </a:lnTo>
                  <a:lnTo>
                    <a:pt x="12700" y="2292350"/>
                  </a:lnTo>
                  <a:close/>
                </a:path>
                <a:path w="844550" h="3244850">
                  <a:moveTo>
                    <a:pt x="12700" y="2381250"/>
                  </a:moveTo>
                  <a:lnTo>
                    <a:pt x="0" y="2381250"/>
                  </a:lnTo>
                  <a:lnTo>
                    <a:pt x="0" y="2432050"/>
                  </a:lnTo>
                  <a:lnTo>
                    <a:pt x="12700" y="2432050"/>
                  </a:lnTo>
                  <a:lnTo>
                    <a:pt x="12700" y="2381250"/>
                  </a:lnTo>
                  <a:close/>
                </a:path>
                <a:path w="844550" h="3244850">
                  <a:moveTo>
                    <a:pt x="12700" y="2470150"/>
                  </a:moveTo>
                  <a:lnTo>
                    <a:pt x="0" y="2470150"/>
                  </a:lnTo>
                  <a:lnTo>
                    <a:pt x="0" y="2520950"/>
                  </a:lnTo>
                  <a:lnTo>
                    <a:pt x="12700" y="2520950"/>
                  </a:lnTo>
                  <a:lnTo>
                    <a:pt x="12700" y="2470150"/>
                  </a:lnTo>
                  <a:close/>
                </a:path>
                <a:path w="844550" h="3244850">
                  <a:moveTo>
                    <a:pt x="12700" y="2559050"/>
                  </a:moveTo>
                  <a:lnTo>
                    <a:pt x="0" y="2559050"/>
                  </a:lnTo>
                  <a:lnTo>
                    <a:pt x="0" y="2609850"/>
                  </a:lnTo>
                  <a:lnTo>
                    <a:pt x="12700" y="2609850"/>
                  </a:lnTo>
                  <a:lnTo>
                    <a:pt x="12700" y="2559050"/>
                  </a:lnTo>
                  <a:close/>
                </a:path>
                <a:path w="844550" h="3244850">
                  <a:moveTo>
                    <a:pt x="12700" y="2647950"/>
                  </a:moveTo>
                  <a:lnTo>
                    <a:pt x="0" y="2647950"/>
                  </a:lnTo>
                  <a:lnTo>
                    <a:pt x="0" y="2698750"/>
                  </a:lnTo>
                  <a:lnTo>
                    <a:pt x="12700" y="2698750"/>
                  </a:lnTo>
                  <a:lnTo>
                    <a:pt x="12700" y="2647950"/>
                  </a:lnTo>
                  <a:close/>
                </a:path>
                <a:path w="844550" h="3244850">
                  <a:moveTo>
                    <a:pt x="12700" y="2736850"/>
                  </a:moveTo>
                  <a:lnTo>
                    <a:pt x="0" y="2736850"/>
                  </a:lnTo>
                  <a:lnTo>
                    <a:pt x="0" y="2787650"/>
                  </a:lnTo>
                  <a:lnTo>
                    <a:pt x="12700" y="2787650"/>
                  </a:lnTo>
                  <a:lnTo>
                    <a:pt x="12700" y="2736850"/>
                  </a:lnTo>
                  <a:close/>
                </a:path>
                <a:path w="844550" h="3244850">
                  <a:moveTo>
                    <a:pt x="12700" y="2825750"/>
                  </a:moveTo>
                  <a:lnTo>
                    <a:pt x="0" y="2825750"/>
                  </a:lnTo>
                  <a:lnTo>
                    <a:pt x="0" y="2876550"/>
                  </a:lnTo>
                  <a:lnTo>
                    <a:pt x="12700" y="2876550"/>
                  </a:lnTo>
                  <a:lnTo>
                    <a:pt x="12700" y="2825750"/>
                  </a:lnTo>
                  <a:close/>
                </a:path>
                <a:path w="844550" h="3244850">
                  <a:moveTo>
                    <a:pt x="12700" y="2914650"/>
                  </a:moveTo>
                  <a:lnTo>
                    <a:pt x="0" y="2914650"/>
                  </a:lnTo>
                  <a:lnTo>
                    <a:pt x="0" y="2965450"/>
                  </a:lnTo>
                  <a:lnTo>
                    <a:pt x="12700" y="2965450"/>
                  </a:lnTo>
                  <a:lnTo>
                    <a:pt x="12700" y="2914650"/>
                  </a:lnTo>
                  <a:close/>
                </a:path>
                <a:path w="844550" h="3244850">
                  <a:moveTo>
                    <a:pt x="12700" y="3003550"/>
                  </a:moveTo>
                  <a:lnTo>
                    <a:pt x="0" y="3003550"/>
                  </a:lnTo>
                  <a:lnTo>
                    <a:pt x="0" y="3054350"/>
                  </a:lnTo>
                  <a:lnTo>
                    <a:pt x="12700" y="3054350"/>
                  </a:lnTo>
                  <a:lnTo>
                    <a:pt x="12700" y="3003550"/>
                  </a:lnTo>
                  <a:close/>
                </a:path>
                <a:path w="844550" h="3244850">
                  <a:moveTo>
                    <a:pt x="12700" y="3092450"/>
                  </a:moveTo>
                  <a:lnTo>
                    <a:pt x="0" y="3092450"/>
                  </a:lnTo>
                  <a:lnTo>
                    <a:pt x="0" y="3143250"/>
                  </a:lnTo>
                  <a:lnTo>
                    <a:pt x="12700" y="3143250"/>
                  </a:lnTo>
                  <a:lnTo>
                    <a:pt x="12700" y="3092450"/>
                  </a:lnTo>
                  <a:close/>
                </a:path>
                <a:path w="844550" h="3244850">
                  <a:moveTo>
                    <a:pt x="12700" y="3181350"/>
                  </a:moveTo>
                  <a:lnTo>
                    <a:pt x="0" y="3181350"/>
                  </a:lnTo>
                  <a:lnTo>
                    <a:pt x="0" y="3210306"/>
                  </a:lnTo>
                  <a:lnTo>
                    <a:pt x="2844" y="3213100"/>
                  </a:lnTo>
                  <a:lnTo>
                    <a:pt x="31750" y="3213100"/>
                  </a:lnTo>
                  <a:lnTo>
                    <a:pt x="31750" y="3206750"/>
                  </a:lnTo>
                  <a:lnTo>
                    <a:pt x="12700" y="3206750"/>
                  </a:lnTo>
                  <a:lnTo>
                    <a:pt x="6350" y="3200400"/>
                  </a:lnTo>
                  <a:lnTo>
                    <a:pt x="12700" y="3200400"/>
                  </a:lnTo>
                  <a:lnTo>
                    <a:pt x="12700" y="3181350"/>
                  </a:lnTo>
                  <a:close/>
                </a:path>
                <a:path w="844550" h="3244850">
                  <a:moveTo>
                    <a:pt x="12700" y="3200400"/>
                  </a:moveTo>
                  <a:lnTo>
                    <a:pt x="6350" y="3200400"/>
                  </a:lnTo>
                  <a:lnTo>
                    <a:pt x="12700" y="3206750"/>
                  </a:lnTo>
                  <a:lnTo>
                    <a:pt x="12700" y="3200400"/>
                  </a:lnTo>
                  <a:close/>
                </a:path>
                <a:path w="844550" h="3244850">
                  <a:moveTo>
                    <a:pt x="31750" y="3200400"/>
                  </a:moveTo>
                  <a:lnTo>
                    <a:pt x="12700" y="3200400"/>
                  </a:lnTo>
                  <a:lnTo>
                    <a:pt x="12700" y="3206750"/>
                  </a:lnTo>
                  <a:lnTo>
                    <a:pt x="31750" y="3206750"/>
                  </a:lnTo>
                  <a:lnTo>
                    <a:pt x="31750" y="3200400"/>
                  </a:lnTo>
                  <a:close/>
                </a:path>
                <a:path w="844550" h="3244850">
                  <a:moveTo>
                    <a:pt x="120650" y="3200400"/>
                  </a:moveTo>
                  <a:lnTo>
                    <a:pt x="69850" y="3200400"/>
                  </a:lnTo>
                  <a:lnTo>
                    <a:pt x="69850" y="3213100"/>
                  </a:lnTo>
                  <a:lnTo>
                    <a:pt x="120650" y="3213100"/>
                  </a:lnTo>
                  <a:lnTo>
                    <a:pt x="120650" y="3200400"/>
                  </a:lnTo>
                  <a:close/>
                </a:path>
                <a:path w="844550" h="3244850">
                  <a:moveTo>
                    <a:pt x="209550" y="3200400"/>
                  </a:moveTo>
                  <a:lnTo>
                    <a:pt x="158750" y="3200400"/>
                  </a:lnTo>
                  <a:lnTo>
                    <a:pt x="158750" y="3213100"/>
                  </a:lnTo>
                  <a:lnTo>
                    <a:pt x="209550" y="3213100"/>
                  </a:lnTo>
                  <a:lnTo>
                    <a:pt x="209550" y="3200400"/>
                  </a:lnTo>
                  <a:close/>
                </a:path>
                <a:path w="844550" h="3244850">
                  <a:moveTo>
                    <a:pt x="298450" y="3200400"/>
                  </a:moveTo>
                  <a:lnTo>
                    <a:pt x="247650" y="3200400"/>
                  </a:lnTo>
                  <a:lnTo>
                    <a:pt x="247650" y="3213100"/>
                  </a:lnTo>
                  <a:lnTo>
                    <a:pt x="298450" y="3213100"/>
                  </a:lnTo>
                  <a:lnTo>
                    <a:pt x="298450" y="3200400"/>
                  </a:lnTo>
                  <a:close/>
                </a:path>
                <a:path w="844550" h="3244850">
                  <a:moveTo>
                    <a:pt x="387349" y="3200400"/>
                  </a:moveTo>
                  <a:lnTo>
                    <a:pt x="336550" y="3200400"/>
                  </a:lnTo>
                  <a:lnTo>
                    <a:pt x="336550" y="3213100"/>
                  </a:lnTo>
                  <a:lnTo>
                    <a:pt x="387349" y="3213100"/>
                  </a:lnTo>
                  <a:lnTo>
                    <a:pt x="387349" y="3200400"/>
                  </a:lnTo>
                  <a:close/>
                </a:path>
                <a:path w="844550" h="3244850">
                  <a:moveTo>
                    <a:pt x="476249" y="3200400"/>
                  </a:moveTo>
                  <a:lnTo>
                    <a:pt x="425449" y="3200400"/>
                  </a:lnTo>
                  <a:lnTo>
                    <a:pt x="425449" y="3213100"/>
                  </a:lnTo>
                  <a:lnTo>
                    <a:pt x="476249" y="3213100"/>
                  </a:lnTo>
                  <a:lnTo>
                    <a:pt x="476249" y="3200400"/>
                  </a:lnTo>
                  <a:close/>
                </a:path>
                <a:path w="844550" h="3244850">
                  <a:moveTo>
                    <a:pt x="565149" y="3200400"/>
                  </a:moveTo>
                  <a:lnTo>
                    <a:pt x="514349" y="3200400"/>
                  </a:lnTo>
                  <a:lnTo>
                    <a:pt x="514349" y="3213100"/>
                  </a:lnTo>
                  <a:lnTo>
                    <a:pt x="565149" y="3213100"/>
                  </a:lnTo>
                  <a:lnTo>
                    <a:pt x="565149" y="3200400"/>
                  </a:lnTo>
                  <a:close/>
                </a:path>
                <a:path w="844550" h="3244850">
                  <a:moveTo>
                    <a:pt x="654049" y="3200400"/>
                  </a:moveTo>
                  <a:lnTo>
                    <a:pt x="603249" y="3200400"/>
                  </a:lnTo>
                  <a:lnTo>
                    <a:pt x="603249" y="3213100"/>
                  </a:lnTo>
                  <a:lnTo>
                    <a:pt x="654049" y="3213100"/>
                  </a:lnTo>
                  <a:lnTo>
                    <a:pt x="654049" y="3200400"/>
                  </a:lnTo>
                  <a:close/>
                </a:path>
                <a:path w="844550" h="3244850">
                  <a:moveTo>
                    <a:pt x="742949" y="3200400"/>
                  </a:moveTo>
                  <a:lnTo>
                    <a:pt x="692149" y="3200400"/>
                  </a:lnTo>
                  <a:lnTo>
                    <a:pt x="692149" y="3213100"/>
                  </a:lnTo>
                  <a:lnTo>
                    <a:pt x="742949" y="3213100"/>
                  </a:lnTo>
                  <a:lnTo>
                    <a:pt x="742949" y="3200400"/>
                  </a:lnTo>
                  <a:close/>
                </a:path>
                <a:path w="844550" h="3244850">
                  <a:moveTo>
                    <a:pt x="768349" y="3168650"/>
                  </a:moveTo>
                  <a:lnTo>
                    <a:pt x="768349" y="3244850"/>
                  </a:lnTo>
                  <a:lnTo>
                    <a:pt x="844549" y="3206750"/>
                  </a:lnTo>
                  <a:lnTo>
                    <a:pt x="768349" y="3168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02196" y="1943100"/>
              <a:ext cx="228600" cy="1143000"/>
            </a:xfrm>
            <a:custGeom>
              <a:avLst/>
              <a:gdLst/>
              <a:ahLst/>
              <a:cxnLst/>
              <a:rect l="l" t="t" r="r" b="b"/>
              <a:pathLst>
                <a:path w="228600" h="1143000">
                  <a:moveTo>
                    <a:pt x="0" y="0"/>
                  </a:moveTo>
                  <a:lnTo>
                    <a:pt x="44487" y="7489"/>
                  </a:lnTo>
                  <a:lnTo>
                    <a:pt x="80819" y="27908"/>
                  </a:lnTo>
                  <a:lnTo>
                    <a:pt x="105316" y="58185"/>
                  </a:lnTo>
                  <a:lnTo>
                    <a:pt x="114300" y="95250"/>
                  </a:lnTo>
                  <a:lnTo>
                    <a:pt x="114300" y="476250"/>
                  </a:lnTo>
                  <a:lnTo>
                    <a:pt x="123283" y="513314"/>
                  </a:lnTo>
                  <a:lnTo>
                    <a:pt x="147780" y="543591"/>
                  </a:lnTo>
                  <a:lnTo>
                    <a:pt x="184112" y="564010"/>
                  </a:lnTo>
                  <a:lnTo>
                    <a:pt x="228600" y="571500"/>
                  </a:lnTo>
                  <a:lnTo>
                    <a:pt x="184112" y="578989"/>
                  </a:lnTo>
                  <a:lnTo>
                    <a:pt x="147780" y="599408"/>
                  </a:lnTo>
                  <a:lnTo>
                    <a:pt x="123283" y="629685"/>
                  </a:lnTo>
                  <a:lnTo>
                    <a:pt x="114300" y="666750"/>
                  </a:lnTo>
                  <a:lnTo>
                    <a:pt x="114300" y="1047750"/>
                  </a:lnTo>
                  <a:lnTo>
                    <a:pt x="105316" y="1084814"/>
                  </a:lnTo>
                  <a:lnTo>
                    <a:pt x="80819" y="1115091"/>
                  </a:lnTo>
                  <a:lnTo>
                    <a:pt x="44487" y="1135510"/>
                  </a:lnTo>
                  <a:lnTo>
                    <a:pt x="0" y="11430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49796" y="2508250"/>
              <a:ext cx="844550" cy="1949450"/>
            </a:xfrm>
            <a:custGeom>
              <a:avLst/>
              <a:gdLst/>
              <a:ahLst/>
              <a:cxnLst/>
              <a:rect l="l" t="t" r="r" b="b"/>
              <a:pathLst>
                <a:path w="844550" h="1949450">
                  <a:moveTo>
                    <a:pt x="431800" y="0"/>
                  </a:moveTo>
                  <a:lnTo>
                    <a:pt x="381000" y="0"/>
                  </a:lnTo>
                  <a:lnTo>
                    <a:pt x="381000" y="12700"/>
                  </a:lnTo>
                  <a:lnTo>
                    <a:pt x="431800" y="12700"/>
                  </a:lnTo>
                  <a:lnTo>
                    <a:pt x="431800" y="0"/>
                  </a:lnTo>
                  <a:close/>
                </a:path>
                <a:path w="844550" h="1949450">
                  <a:moveTo>
                    <a:pt x="520700" y="0"/>
                  </a:moveTo>
                  <a:lnTo>
                    <a:pt x="469900" y="0"/>
                  </a:lnTo>
                  <a:lnTo>
                    <a:pt x="469900" y="12700"/>
                  </a:lnTo>
                  <a:lnTo>
                    <a:pt x="520700" y="12700"/>
                  </a:lnTo>
                  <a:lnTo>
                    <a:pt x="520700" y="0"/>
                  </a:lnTo>
                  <a:close/>
                </a:path>
                <a:path w="844550" h="1949450">
                  <a:moveTo>
                    <a:pt x="609600" y="0"/>
                  </a:moveTo>
                  <a:lnTo>
                    <a:pt x="558800" y="0"/>
                  </a:lnTo>
                  <a:lnTo>
                    <a:pt x="558800" y="12700"/>
                  </a:lnTo>
                  <a:lnTo>
                    <a:pt x="609600" y="12700"/>
                  </a:lnTo>
                  <a:lnTo>
                    <a:pt x="609600" y="0"/>
                  </a:lnTo>
                  <a:close/>
                </a:path>
                <a:path w="844550" h="1949450">
                  <a:moveTo>
                    <a:pt x="698500" y="0"/>
                  </a:moveTo>
                  <a:lnTo>
                    <a:pt x="647700" y="0"/>
                  </a:lnTo>
                  <a:lnTo>
                    <a:pt x="647700" y="12700"/>
                  </a:lnTo>
                  <a:lnTo>
                    <a:pt x="698500" y="12700"/>
                  </a:lnTo>
                  <a:lnTo>
                    <a:pt x="698500" y="0"/>
                  </a:lnTo>
                  <a:close/>
                </a:path>
                <a:path w="844550" h="1949450">
                  <a:moveTo>
                    <a:pt x="787400" y="0"/>
                  </a:moveTo>
                  <a:lnTo>
                    <a:pt x="736600" y="0"/>
                  </a:lnTo>
                  <a:lnTo>
                    <a:pt x="736600" y="12700"/>
                  </a:lnTo>
                  <a:lnTo>
                    <a:pt x="787400" y="12700"/>
                  </a:lnTo>
                  <a:lnTo>
                    <a:pt x="787400" y="0"/>
                  </a:lnTo>
                  <a:close/>
                </a:path>
                <a:path w="844550" h="1949450">
                  <a:moveTo>
                    <a:pt x="831850" y="6350"/>
                  </a:moveTo>
                  <a:lnTo>
                    <a:pt x="831850" y="44450"/>
                  </a:lnTo>
                  <a:lnTo>
                    <a:pt x="844550" y="44450"/>
                  </a:lnTo>
                  <a:lnTo>
                    <a:pt x="844550" y="12700"/>
                  </a:lnTo>
                  <a:lnTo>
                    <a:pt x="838200" y="12700"/>
                  </a:lnTo>
                  <a:lnTo>
                    <a:pt x="831850" y="6350"/>
                  </a:lnTo>
                  <a:close/>
                </a:path>
                <a:path w="844550" h="1949450">
                  <a:moveTo>
                    <a:pt x="841755" y="0"/>
                  </a:moveTo>
                  <a:lnTo>
                    <a:pt x="825500" y="0"/>
                  </a:lnTo>
                  <a:lnTo>
                    <a:pt x="825500" y="12700"/>
                  </a:lnTo>
                  <a:lnTo>
                    <a:pt x="831850" y="12700"/>
                  </a:lnTo>
                  <a:lnTo>
                    <a:pt x="831850" y="6350"/>
                  </a:lnTo>
                  <a:lnTo>
                    <a:pt x="844550" y="6350"/>
                  </a:lnTo>
                  <a:lnTo>
                    <a:pt x="844550" y="2794"/>
                  </a:lnTo>
                  <a:lnTo>
                    <a:pt x="841755" y="0"/>
                  </a:lnTo>
                  <a:close/>
                </a:path>
                <a:path w="844550" h="1949450">
                  <a:moveTo>
                    <a:pt x="844550" y="6350"/>
                  </a:moveTo>
                  <a:lnTo>
                    <a:pt x="831850" y="6350"/>
                  </a:lnTo>
                  <a:lnTo>
                    <a:pt x="838200" y="12700"/>
                  </a:lnTo>
                  <a:lnTo>
                    <a:pt x="844550" y="12700"/>
                  </a:lnTo>
                  <a:lnTo>
                    <a:pt x="844550" y="6350"/>
                  </a:lnTo>
                  <a:close/>
                </a:path>
                <a:path w="844550" h="1949450">
                  <a:moveTo>
                    <a:pt x="844550" y="82550"/>
                  </a:moveTo>
                  <a:lnTo>
                    <a:pt x="831850" y="82550"/>
                  </a:lnTo>
                  <a:lnTo>
                    <a:pt x="831850" y="133350"/>
                  </a:lnTo>
                  <a:lnTo>
                    <a:pt x="844550" y="133350"/>
                  </a:lnTo>
                  <a:lnTo>
                    <a:pt x="844550" y="82550"/>
                  </a:lnTo>
                  <a:close/>
                </a:path>
                <a:path w="844550" h="1949450">
                  <a:moveTo>
                    <a:pt x="844550" y="171450"/>
                  </a:moveTo>
                  <a:lnTo>
                    <a:pt x="831850" y="171450"/>
                  </a:lnTo>
                  <a:lnTo>
                    <a:pt x="831850" y="222250"/>
                  </a:lnTo>
                  <a:lnTo>
                    <a:pt x="844550" y="222250"/>
                  </a:lnTo>
                  <a:lnTo>
                    <a:pt x="844550" y="171450"/>
                  </a:lnTo>
                  <a:close/>
                </a:path>
                <a:path w="844550" h="1949450">
                  <a:moveTo>
                    <a:pt x="844550" y="260350"/>
                  </a:moveTo>
                  <a:lnTo>
                    <a:pt x="831850" y="260350"/>
                  </a:lnTo>
                  <a:lnTo>
                    <a:pt x="831850" y="311150"/>
                  </a:lnTo>
                  <a:lnTo>
                    <a:pt x="844550" y="311150"/>
                  </a:lnTo>
                  <a:lnTo>
                    <a:pt x="844550" y="260350"/>
                  </a:lnTo>
                  <a:close/>
                </a:path>
                <a:path w="844550" h="1949450">
                  <a:moveTo>
                    <a:pt x="844550" y="349250"/>
                  </a:moveTo>
                  <a:lnTo>
                    <a:pt x="831850" y="349250"/>
                  </a:lnTo>
                  <a:lnTo>
                    <a:pt x="831850" y="400050"/>
                  </a:lnTo>
                  <a:lnTo>
                    <a:pt x="844550" y="400050"/>
                  </a:lnTo>
                  <a:lnTo>
                    <a:pt x="844550" y="349250"/>
                  </a:lnTo>
                  <a:close/>
                </a:path>
                <a:path w="844550" h="1949450">
                  <a:moveTo>
                    <a:pt x="844550" y="438150"/>
                  </a:moveTo>
                  <a:lnTo>
                    <a:pt x="831850" y="438150"/>
                  </a:lnTo>
                  <a:lnTo>
                    <a:pt x="831850" y="488950"/>
                  </a:lnTo>
                  <a:lnTo>
                    <a:pt x="844550" y="488950"/>
                  </a:lnTo>
                  <a:lnTo>
                    <a:pt x="844550" y="438150"/>
                  </a:lnTo>
                  <a:close/>
                </a:path>
                <a:path w="844550" h="1949450">
                  <a:moveTo>
                    <a:pt x="844550" y="527050"/>
                  </a:moveTo>
                  <a:lnTo>
                    <a:pt x="831850" y="527050"/>
                  </a:lnTo>
                  <a:lnTo>
                    <a:pt x="831850" y="577850"/>
                  </a:lnTo>
                  <a:lnTo>
                    <a:pt x="844550" y="577850"/>
                  </a:lnTo>
                  <a:lnTo>
                    <a:pt x="844550" y="527050"/>
                  </a:lnTo>
                  <a:close/>
                </a:path>
                <a:path w="844550" h="1949450">
                  <a:moveTo>
                    <a:pt x="844550" y="615950"/>
                  </a:moveTo>
                  <a:lnTo>
                    <a:pt x="831850" y="615950"/>
                  </a:lnTo>
                  <a:lnTo>
                    <a:pt x="831850" y="666750"/>
                  </a:lnTo>
                  <a:lnTo>
                    <a:pt x="844550" y="666750"/>
                  </a:lnTo>
                  <a:lnTo>
                    <a:pt x="844550" y="615950"/>
                  </a:lnTo>
                  <a:close/>
                </a:path>
                <a:path w="844550" h="1949450">
                  <a:moveTo>
                    <a:pt x="844550" y="704850"/>
                  </a:moveTo>
                  <a:lnTo>
                    <a:pt x="831850" y="704850"/>
                  </a:lnTo>
                  <a:lnTo>
                    <a:pt x="831850" y="755650"/>
                  </a:lnTo>
                  <a:lnTo>
                    <a:pt x="844550" y="755650"/>
                  </a:lnTo>
                  <a:lnTo>
                    <a:pt x="844550" y="704850"/>
                  </a:lnTo>
                  <a:close/>
                </a:path>
                <a:path w="844550" h="1949450">
                  <a:moveTo>
                    <a:pt x="844550" y="793750"/>
                  </a:moveTo>
                  <a:lnTo>
                    <a:pt x="831850" y="793750"/>
                  </a:lnTo>
                  <a:lnTo>
                    <a:pt x="831850" y="844550"/>
                  </a:lnTo>
                  <a:lnTo>
                    <a:pt x="844550" y="844550"/>
                  </a:lnTo>
                  <a:lnTo>
                    <a:pt x="844550" y="793750"/>
                  </a:lnTo>
                  <a:close/>
                </a:path>
                <a:path w="844550" h="1949450">
                  <a:moveTo>
                    <a:pt x="844550" y="882650"/>
                  </a:moveTo>
                  <a:lnTo>
                    <a:pt x="831850" y="882650"/>
                  </a:lnTo>
                  <a:lnTo>
                    <a:pt x="831850" y="933450"/>
                  </a:lnTo>
                  <a:lnTo>
                    <a:pt x="844550" y="933450"/>
                  </a:lnTo>
                  <a:lnTo>
                    <a:pt x="844550" y="882650"/>
                  </a:lnTo>
                  <a:close/>
                </a:path>
                <a:path w="844550" h="1949450">
                  <a:moveTo>
                    <a:pt x="844550" y="971550"/>
                  </a:moveTo>
                  <a:lnTo>
                    <a:pt x="831850" y="971550"/>
                  </a:lnTo>
                  <a:lnTo>
                    <a:pt x="831850" y="1022350"/>
                  </a:lnTo>
                  <a:lnTo>
                    <a:pt x="844550" y="1022350"/>
                  </a:lnTo>
                  <a:lnTo>
                    <a:pt x="844550" y="971550"/>
                  </a:lnTo>
                  <a:close/>
                </a:path>
                <a:path w="844550" h="1949450">
                  <a:moveTo>
                    <a:pt x="844550" y="1060450"/>
                  </a:moveTo>
                  <a:lnTo>
                    <a:pt x="831850" y="1060450"/>
                  </a:lnTo>
                  <a:lnTo>
                    <a:pt x="831850" y="1111250"/>
                  </a:lnTo>
                  <a:lnTo>
                    <a:pt x="844550" y="1111250"/>
                  </a:lnTo>
                  <a:lnTo>
                    <a:pt x="844550" y="1060450"/>
                  </a:lnTo>
                  <a:close/>
                </a:path>
                <a:path w="844550" h="1949450">
                  <a:moveTo>
                    <a:pt x="844550" y="1149350"/>
                  </a:moveTo>
                  <a:lnTo>
                    <a:pt x="831850" y="1149350"/>
                  </a:lnTo>
                  <a:lnTo>
                    <a:pt x="831850" y="1200150"/>
                  </a:lnTo>
                  <a:lnTo>
                    <a:pt x="844550" y="1200150"/>
                  </a:lnTo>
                  <a:lnTo>
                    <a:pt x="844550" y="1149350"/>
                  </a:lnTo>
                  <a:close/>
                </a:path>
                <a:path w="844550" h="1949450">
                  <a:moveTo>
                    <a:pt x="844550" y="1238250"/>
                  </a:moveTo>
                  <a:lnTo>
                    <a:pt x="831850" y="1238250"/>
                  </a:lnTo>
                  <a:lnTo>
                    <a:pt x="831850" y="1289050"/>
                  </a:lnTo>
                  <a:lnTo>
                    <a:pt x="844550" y="1289050"/>
                  </a:lnTo>
                  <a:lnTo>
                    <a:pt x="844550" y="1238250"/>
                  </a:lnTo>
                  <a:close/>
                </a:path>
                <a:path w="844550" h="1949450">
                  <a:moveTo>
                    <a:pt x="844550" y="1327150"/>
                  </a:moveTo>
                  <a:lnTo>
                    <a:pt x="831850" y="1327150"/>
                  </a:lnTo>
                  <a:lnTo>
                    <a:pt x="831850" y="1377950"/>
                  </a:lnTo>
                  <a:lnTo>
                    <a:pt x="844550" y="1377950"/>
                  </a:lnTo>
                  <a:lnTo>
                    <a:pt x="844550" y="1327150"/>
                  </a:lnTo>
                  <a:close/>
                </a:path>
                <a:path w="844550" h="1949450">
                  <a:moveTo>
                    <a:pt x="844550" y="1416050"/>
                  </a:moveTo>
                  <a:lnTo>
                    <a:pt x="831850" y="1416050"/>
                  </a:lnTo>
                  <a:lnTo>
                    <a:pt x="831850" y="1466850"/>
                  </a:lnTo>
                  <a:lnTo>
                    <a:pt x="844550" y="1466850"/>
                  </a:lnTo>
                  <a:lnTo>
                    <a:pt x="844550" y="1416050"/>
                  </a:lnTo>
                  <a:close/>
                </a:path>
                <a:path w="844550" h="1949450">
                  <a:moveTo>
                    <a:pt x="844550" y="1504950"/>
                  </a:moveTo>
                  <a:lnTo>
                    <a:pt x="831850" y="1504950"/>
                  </a:lnTo>
                  <a:lnTo>
                    <a:pt x="831850" y="1555750"/>
                  </a:lnTo>
                  <a:lnTo>
                    <a:pt x="844550" y="1555750"/>
                  </a:lnTo>
                  <a:lnTo>
                    <a:pt x="844550" y="1504950"/>
                  </a:lnTo>
                  <a:close/>
                </a:path>
                <a:path w="844550" h="1949450">
                  <a:moveTo>
                    <a:pt x="844550" y="1593850"/>
                  </a:moveTo>
                  <a:lnTo>
                    <a:pt x="831850" y="1593850"/>
                  </a:lnTo>
                  <a:lnTo>
                    <a:pt x="831850" y="1644650"/>
                  </a:lnTo>
                  <a:lnTo>
                    <a:pt x="844550" y="1644650"/>
                  </a:lnTo>
                  <a:lnTo>
                    <a:pt x="844550" y="1593850"/>
                  </a:lnTo>
                  <a:close/>
                </a:path>
                <a:path w="844550" h="1949450">
                  <a:moveTo>
                    <a:pt x="844550" y="1682750"/>
                  </a:moveTo>
                  <a:lnTo>
                    <a:pt x="831850" y="1682750"/>
                  </a:lnTo>
                  <a:lnTo>
                    <a:pt x="831850" y="1733550"/>
                  </a:lnTo>
                  <a:lnTo>
                    <a:pt x="844550" y="1733550"/>
                  </a:lnTo>
                  <a:lnTo>
                    <a:pt x="844550" y="1682750"/>
                  </a:lnTo>
                  <a:close/>
                </a:path>
                <a:path w="844550" h="1949450">
                  <a:moveTo>
                    <a:pt x="844550" y="1771650"/>
                  </a:moveTo>
                  <a:lnTo>
                    <a:pt x="831850" y="1771650"/>
                  </a:lnTo>
                  <a:lnTo>
                    <a:pt x="831850" y="1822450"/>
                  </a:lnTo>
                  <a:lnTo>
                    <a:pt x="844550" y="1822450"/>
                  </a:lnTo>
                  <a:lnTo>
                    <a:pt x="844550" y="1771650"/>
                  </a:lnTo>
                  <a:close/>
                </a:path>
                <a:path w="844550" h="1949450">
                  <a:moveTo>
                    <a:pt x="844550" y="1905000"/>
                  </a:moveTo>
                  <a:lnTo>
                    <a:pt x="838200" y="1905000"/>
                  </a:lnTo>
                  <a:lnTo>
                    <a:pt x="838200" y="1917700"/>
                  </a:lnTo>
                  <a:lnTo>
                    <a:pt x="841755" y="1917700"/>
                  </a:lnTo>
                  <a:lnTo>
                    <a:pt x="844550" y="1914906"/>
                  </a:lnTo>
                  <a:lnTo>
                    <a:pt x="844550" y="1905000"/>
                  </a:lnTo>
                  <a:close/>
                </a:path>
                <a:path w="844550" h="1949450">
                  <a:moveTo>
                    <a:pt x="844550" y="1860550"/>
                  </a:moveTo>
                  <a:lnTo>
                    <a:pt x="831850" y="1860550"/>
                  </a:lnTo>
                  <a:lnTo>
                    <a:pt x="831850" y="1911350"/>
                  </a:lnTo>
                  <a:lnTo>
                    <a:pt x="838200" y="1905000"/>
                  </a:lnTo>
                  <a:lnTo>
                    <a:pt x="844550" y="1905000"/>
                  </a:lnTo>
                  <a:lnTo>
                    <a:pt x="844550" y="1860550"/>
                  </a:lnTo>
                  <a:close/>
                </a:path>
                <a:path w="844550" h="1949450">
                  <a:moveTo>
                    <a:pt x="800100" y="1905000"/>
                  </a:moveTo>
                  <a:lnTo>
                    <a:pt x="749300" y="1905000"/>
                  </a:lnTo>
                  <a:lnTo>
                    <a:pt x="749300" y="1917700"/>
                  </a:lnTo>
                  <a:lnTo>
                    <a:pt x="800100" y="1917700"/>
                  </a:lnTo>
                  <a:lnTo>
                    <a:pt x="800100" y="1905000"/>
                  </a:lnTo>
                  <a:close/>
                </a:path>
                <a:path w="844550" h="1949450">
                  <a:moveTo>
                    <a:pt x="711200" y="1905000"/>
                  </a:moveTo>
                  <a:lnTo>
                    <a:pt x="660400" y="1905000"/>
                  </a:lnTo>
                  <a:lnTo>
                    <a:pt x="660400" y="1917700"/>
                  </a:lnTo>
                  <a:lnTo>
                    <a:pt x="711200" y="1917700"/>
                  </a:lnTo>
                  <a:lnTo>
                    <a:pt x="711200" y="1905000"/>
                  </a:lnTo>
                  <a:close/>
                </a:path>
                <a:path w="844550" h="1949450">
                  <a:moveTo>
                    <a:pt x="622300" y="1905000"/>
                  </a:moveTo>
                  <a:lnTo>
                    <a:pt x="571500" y="1905000"/>
                  </a:lnTo>
                  <a:lnTo>
                    <a:pt x="571500" y="1917700"/>
                  </a:lnTo>
                  <a:lnTo>
                    <a:pt x="622300" y="1917700"/>
                  </a:lnTo>
                  <a:lnTo>
                    <a:pt x="622300" y="1905000"/>
                  </a:lnTo>
                  <a:close/>
                </a:path>
                <a:path w="844550" h="1949450">
                  <a:moveTo>
                    <a:pt x="533400" y="1905000"/>
                  </a:moveTo>
                  <a:lnTo>
                    <a:pt x="482600" y="1905000"/>
                  </a:lnTo>
                  <a:lnTo>
                    <a:pt x="482600" y="1917700"/>
                  </a:lnTo>
                  <a:lnTo>
                    <a:pt x="533400" y="1917700"/>
                  </a:lnTo>
                  <a:lnTo>
                    <a:pt x="533400" y="1905000"/>
                  </a:lnTo>
                  <a:close/>
                </a:path>
                <a:path w="844550" h="1949450">
                  <a:moveTo>
                    <a:pt x="444500" y="1905000"/>
                  </a:moveTo>
                  <a:lnTo>
                    <a:pt x="393700" y="1905000"/>
                  </a:lnTo>
                  <a:lnTo>
                    <a:pt x="393700" y="1917700"/>
                  </a:lnTo>
                  <a:lnTo>
                    <a:pt x="444500" y="1917700"/>
                  </a:lnTo>
                  <a:lnTo>
                    <a:pt x="444500" y="1905000"/>
                  </a:lnTo>
                  <a:close/>
                </a:path>
                <a:path w="844550" h="1949450">
                  <a:moveTo>
                    <a:pt x="355600" y="1905000"/>
                  </a:moveTo>
                  <a:lnTo>
                    <a:pt x="304800" y="1905000"/>
                  </a:lnTo>
                  <a:lnTo>
                    <a:pt x="304800" y="1917700"/>
                  </a:lnTo>
                  <a:lnTo>
                    <a:pt x="355600" y="1917700"/>
                  </a:lnTo>
                  <a:lnTo>
                    <a:pt x="355600" y="1905000"/>
                  </a:lnTo>
                  <a:close/>
                </a:path>
                <a:path w="844550" h="1949450">
                  <a:moveTo>
                    <a:pt x="266700" y="1905000"/>
                  </a:moveTo>
                  <a:lnTo>
                    <a:pt x="215900" y="1905000"/>
                  </a:lnTo>
                  <a:lnTo>
                    <a:pt x="215900" y="1917700"/>
                  </a:lnTo>
                  <a:lnTo>
                    <a:pt x="266700" y="1917700"/>
                  </a:lnTo>
                  <a:lnTo>
                    <a:pt x="266700" y="1905000"/>
                  </a:lnTo>
                  <a:close/>
                </a:path>
                <a:path w="844550" h="1949450">
                  <a:moveTo>
                    <a:pt x="177800" y="1905000"/>
                  </a:moveTo>
                  <a:lnTo>
                    <a:pt x="127000" y="1905000"/>
                  </a:lnTo>
                  <a:lnTo>
                    <a:pt x="127000" y="1917700"/>
                  </a:lnTo>
                  <a:lnTo>
                    <a:pt x="177800" y="1917700"/>
                  </a:lnTo>
                  <a:lnTo>
                    <a:pt x="177800" y="1905000"/>
                  </a:lnTo>
                  <a:close/>
                </a:path>
                <a:path w="844550" h="1949450">
                  <a:moveTo>
                    <a:pt x="76200" y="1873250"/>
                  </a:moveTo>
                  <a:lnTo>
                    <a:pt x="0" y="1911350"/>
                  </a:lnTo>
                  <a:lnTo>
                    <a:pt x="76200" y="1949450"/>
                  </a:lnTo>
                  <a:lnTo>
                    <a:pt x="76200" y="1917700"/>
                  </a:lnTo>
                  <a:lnTo>
                    <a:pt x="63500" y="1917700"/>
                  </a:lnTo>
                  <a:lnTo>
                    <a:pt x="63500" y="1905000"/>
                  </a:lnTo>
                  <a:lnTo>
                    <a:pt x="76200" y="1905000"/>
                  </a:lnTo>
                  <a:lnTo>
                    <a:pt x="76200" y="1873250"/>
                  </a:lnTo>
                  <a:close/>
                </a:path>
                <a:path w="844550" h="1949450">
                  <a:moveTo>
                    <a:pt x="76200" y="1905000"/>
                  </a:moveTo>
                  <a:lnTo>
                    <a:pt x="63500" y="1905000"/>
                  </a:lnTo>
                  <a:lnTo>
                    <a:pt x="63500" y="1917700"/>
                  </a:lnTo>
                  <a:lnTo>
                    <a:pt x="76200" y="1917700"/>
                  </a:lnTo>
                  <a:lnTo>
                    <a:pt x="76200" y="1905000"/>
                  </a:lnTo>
                  <a:close/>
                </a:path>
                <a:path w="844550" h="1949450">
                  <a:moveTo>
                    <a:pt x="88900" y="1905000"/>
                  </a:moveTo>
                  <a:lnTo>
                    <a:pt x="76200" y="1905000"/>
                  </a:lnTo>
                  <a:lnTo>
                    <a:pt x="76200" y="1917700"/>
                  </a:lnTo>
                  <a:lnTo>
                    <a:pt x="88900" y="1917700"/>
                  </a:lnTo>
                  <a:lnTo>
                    <a:pt x="88900" y="1905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80440" y="2440686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굴림"/>
                <a:cs typeface="굴림"/>
              </a:rPr>
              <a:t>머리부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68259" y="3121913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굴림"/>
                <a:cs typeface="굴림"/>
              </a:rPr>
              <a:t>서술부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31481" y="5496864"/>
            <a:ext cx="17875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90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8.13&gt;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머리부와 </a:t>
            </a:r>
            <a:r>
              <a:rPr sz="1400" b="1" spc="-44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서술부를 별도의 </a:t>
            </a:r>
            <a:r>
              <a:rPr sz="1400" b="1" spc="2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엔티티로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설계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236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8.4</a:t>
            </a:r>
            <a:r>
              <a:rPr spc="-75" dirty="0"/>
              <a:t> </a:t>
            </a:r>
            <a:r>
              <a:rPr spc="25" dirty="0"/>
              <a:t>정규화가</a:t>
            </a:r>
            <a:r>
              <a:rPr spc="-105" dirty="0"/>
              <a:t> </a:t>
            </a:r>
            <a:r>
              <a:rPr spc="35" dirty="0"/>
              <a:t>필요</a:t>
            </a:r>
            <a:r>
              <a:rPr spc="-75" dirty="0"/>
              <a:t> </a:t>
            </a:r>
            <a:r>
              <a:rPr spc="35" dirty="0"/>
              <a:t>없는</a:t>
            </a:r>
            <a:r>
              <a:rPr spc="-75" dirty="0"/>
              <a:t> </a:t>
            </a:r>
            <a:r>
              <a:rPr spc="15" dirty="0"/>
              <a:t>설계기법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87562" y="1966912"/>
          <a:ext cx="1676400" cy="30594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판매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019">
                <a:tc>
                  <a:txBody>
                    <a:bodyPr/>
                    <a:lstStyle/>
                    <a:p>
                      <a:pPr marL="244475" indent="-153670">
                        <a:lnSpc>
                          <a:spcPct val="100000"/>
                        </a:lnSpc>
                        <a:spcBef>
                          <a:spcPts val="335"/>
                        </a:spcBef>
                        <a:buSzPct val="93750"/>
                        <a:buFont typeface="Symbol"/>
                        <a:buChar char=""/>
                        <a:tabLst>
                          <a:tab pos="245110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판매일자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244475" indent="-153670">
                        <a:lnSpc>
                          <a:spcPct val="100000"/>
                        </a:lnSpc>
                        <a:spcBef>
                          <a:spcPts val="385"/>
                        </a:spcBef>
                        <a:buSzPct val="93750"/>
                        <a:buFont typeface="Symbol"/>
                        <a:buChar char=""/>
                        <a:tabLst>
                          <a:tab pos="245110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판매부서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245110" indent="-154305">
                        <a:lnSpc>
                          <a:spcPct val="100000"/>
                        </a:lnSpc>
                        <a:spcBef>
                          <a:spcPts val="385"/>
                        </a:spcBef>
                        <a:buSzPct val="93750"/>
                        <a:buFont typeface="Symbol"/>
                        <a:buChar char=""/>
                        <a:tabLst>
                          <a:tab pos="245745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판매번호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27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부서명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1440" marR="370205">
                        <a:lnSpc>
                          <a:spcPct val="120000"/>
                        </a:lnSpc>
                        <a:spcBef>
                          <a:spcPts val="5"/>
                        </a:spcBef>
                      </a:pPr>
                      <a:r>
                        <a:rPr sz="1600" b="1" spc="-15" dirty="0">
                          <a:latin typeface="돋움"/>
                          <a:cs typeface="돋움"/>
                        </a:rPr>
                        <a:t>판매사원</a:t>
                      </a:r>
                      <a:r>
                        <a:rPr sz="1600" b="1" spc="-25" dirty="0">
                          <a:latin typeface="돋움"/>
                          <a:cs typeface="돋움"/>
                        </a:rPr>
                        <a:t>번</a:t>
                      </a:r>
                      <a:r>
                        <a:rPr sz="1600" b="1" dirty="0">
                          <a:latin typeface="돋움"/>
                          <a:cs typeface="돋움"/>
                        </a:rPr>
                        <a:t>호 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사원명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고객번호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고객명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고객주소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30762" y="1966912"/>
          <a:ext cx="1676400" cy="3059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판매내역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5390">
                <a:tc>
                  <a:txBody>
                    <a:bodyPr/>
                    <a:lstStyle/>
                    <a:p>
                      <a:pPr marL="245110" indent="-153670">
                        <a:lnSpc>
                          <a:spcPct val="100000"/>
                        </a:lnSpc>
                        <a:spcBef>
                          <a:spcPts val="335"/>
                        </a:spcBef>
                        <a:buSzPct val="93750"/>
                        <a:buFont typeface="Symbol"/>
                        <a:buChar char=""/>
                        <a:tabLst>
                          <a:tab pos="245745" algn="l"/>
                        </a:tabLst>
                      </a:pPr>
                      <a:r>
                        <a:rPr sz="1600" b="1" dirty="0">
                          <a:latin typeface="돋움"/>
                          <a:cs typeface="돋움"/>
                        </a:rPr>
                        <a:t>판매일자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(FK)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45110" indent="-153670">
                        <a:lnSpc>
                          <a:spcPct val="100000"/>
                        </a:lnSpc>
                        <a:spcBef>
                          <a:spcPts val="385"/>
                        </a:spcBef>
                        <a:buSzPct val="93750"/>
                        <a:buFont typeface="Symbol"/>
                        <a:buChar char=""/>
                        <a:tabLst>
                          <a:tab pos="245745" algn="l"/>
                        </a:tabLst>
                      </a:pPr>
                      <a:r>
                        <a:rPr sz="1600" b="1" dirty="0">
                          <a:latin typeface="돋움"/>
                          <a:cs typeface="돋움"/>
                        </a:rPr>
                        <a:t>판매부서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(FK)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45110" indent="-153670">
                        <a:lnSpc>
                          <a:spcPct val="100000"/>
                        </a:lnSpc>
                        <a:spcBef>
                          <a:spcPts val="385"/>
                        </a:spcBef>
                        <a:buSzPct val="93750"/>
                        <a:buFont typeface="Symbol"/>
                        <a:buChar char=""/>
                        <a:tabLst>
                          <a:tab pos="245745" algn="l"/>
                        </a:tabLst>
                      </a:pPr>
                      <a:r>
                        <a:rPr sz="1600" b="1" dirty="0">
                          <a:latin typeface="돋움"/>
                          <a:cs typeface="돋움"/>
                        </a:rPr>
                        <a:t>판매번호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(FK)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00355" indent="-208915">
                        <a:lnSpc>
                          <a:spcPct val="100000"/>
                        </a:lnSpc>
                        <a:spcBef>
                          <a:spcPts val="385"/>
                        </a:spcBef>
                        <a:buClr>
                          <a:srgbClr val="000000"/>
                        </a:buClr>
                        <a:buSzPct val="93750"/>
                        <a:buFont typeface="Symbol"/>
                        <a:buChar char=""/>
                        <a:tabLst>
                          <a:tab pos="300990" algn="l"/>
                        </a:tabLst>
                      </a:pPr>
                      <a:r>
                        <a:rPr sz="1600" b="1" spc="10" dirty="0">
                          <a:solidFill>
                            <a:srgbClr val="FF0000"/>
                          </a:solidFill>
                          <a:latin typeface="돋움"/>
                          <a:cs typeface="돋움"/>
                        </a:rPr>
                        <a:t>일련번호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939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제품번호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제품명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2075" marR="1174115" algn="just">
                        <a:lnSpc>
                          <a:spcPct val="120000"/>
                        </a:lnSpc>
                        <a:spcBef>
                          <a:spcPts val="5"/>
                        </a:spcBef>
                      </a:pPr>
                      <a:r>
                        <a:rPr sz="1600" b="1" spc="-15" dirty="0">
                          <a:latin typeface="돋움"/>
                          <a:cs typeface="돋움"/>
                        </a:rPr>
                        <a:t>단가  수량  금액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773423" y="2357627"/>
            <a:ext cx="1000125" cy="847725"/>
            <a:chOff x="3773423" y="2357627"/>
            <a:chExt cx="1000125" cy="847725"/>
          </a:xfrm>
        </p:grpSpPr>
        <p:sp>
          <p:nvSpPr>
            <p:cNvPr id="6" name="object 6"/>
            <p:cNvSpPr/>
            <p:nvPr/>
          </p:nvSpPr>
          <p:spPr>
            <a:xfrm>
              <a:off x="3777995" y="2362199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0"/>
                  </a:moveTo>
                  <a:lnTo>
                    <a:pt x="44487" y="5484"/>
                  </a:lnTo>
                  <a:lnTo>
                    <a:pt x="80819" y="20447"/>
                  </a:lnTo>
                  <a:lnTo>
                    <a:pt x="105316" y="42648"/>
                  </a:lnTo>
                  <a:lnTo>
                    <a:pt x="114300" y="69850"/>
                  </a:lnTo>
                  <a:lnTo>
                    <a:pt x="114300" y="349250"/>
                  </a:lnTo>
                  <a:lnTo>
                    <a:pt x="123283" y="376451"/>
                  </a:lnTo>
                  <a:lnTo>
                    <a:pt x="147780" y="398653"/>
                  </a:lnTo>
                  <a:lnTo>
                    <a:pt x="184112" y="413615"/>
                  </a:lnTo>
                  <a:lnTo>
                    <a:pt x="228600" y="419100"/>
                  </a:lnTo>
                  <a:lnTo>
                    <a:pt x="184112" y="424584"/>
                  </a:lnTo>
                  <a:lnTo>
                    <a:pt x="147780" y="439547"/>
                  </a:lnTo>
                  <a:lnTo>
                    <a:pt x="123283" y="461748"/>
                  </a:lnTo>
                  <a:lnTo>
                    <a:pt x="114300" y="488950"/>
                  </a:lnTo>
                  <a:lnTo>
                    <a:pt x="114300" y="768350"/>
                  </a:lnTo>
                  <a:lnTo>
                    <a:pt x="105316" y="795551"/>
                  </a:lnTo>
                  <a:lnTo>
                    <a:pt x="80819" y="817753"/>
                  </a:lnTo>
                  <a:lnTo>
                    <a:pt x="44487" y="832715"/>
                  </a:lnTo>
                  <a:lnTo>
                    <a:pt x="0" y="838200"/>
                  </a:lnTo>
                </a:path>
                <a:path w="990600" h="838200">
                  <a:moveTo>
                    <a:pt x="990600" y="838200"/>
                  </a:moveTo>
                  <a:lnTo>
                    <a:pt x="946112" y="832715"/>
                  </a:lnTo>
                  <a:lnTo>
                    <a:pt x="909780" y="817752"/>
                  </a:lnTo>
                  <a:lnTo>
                    <a:pt x="885283" y="795551"/>
                  </a:lnTo>
                  <a:lnTo>
                    <a:pt x="876300" y="768350"/>
                  </a:lnTo>
                  <a:lnTo>
                    <a:pt x="876300" y="488950"/>
                  </a:lnTo>
                  <a:lnTo>
                    <a:pt x="867316" y="461748"/>
                  </a:lnTo>
                  <a:lnTo>
                    <a:pt x="842819" y="439546"/>
                  </a:lnTo>
                  <a:lnTo>
                    <a:pt x="806487" y="424584"/>
                  </a:lnTo>
                  <a:lnTo>
                    <a:pt x="762000" y="419100"/>
                  </a:lnTo>
                  <a:lnTo>
                    <a:pt x="806487" y="413615"/>
                  </a:lnTo>
                  <a:lnTo>
                    <a:pt x="842819" y="398652"/>
                  </a:lnTo>
                  <a:lnTo>
                    <a:pt x="867316" y="376451"/>
                  </a:lnTo>
                  <a:lnTo>
                    <a:pt x="876300" y="349250"/>
                  </a:lnTo>
                  <a:lnTo>
                    <a:pt x="876300" y="69850"/>
                  </a:lnTo>
                  <a:lnTo>
                    <a:pt x="885283" y="42648"/>
                  </a:lnTo>
                  <a:lnTo>
                    <a:pt x="909780" y="20446"/>
                  </a:lnTo>
                  <a:lnTo>
                    <a:pt x="946112" y="5484"/>
                  </a:lnTo>
                  <a:lnTo>
                    <a:pt x="9906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06595" y="2755391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457200" y="0"/>
                  </a:moveTo>
                  <a:lnTo>
                    <a:pt x="457200" y="76200"/>
                  </a:lnTo>
                  <a:lnTo>
                    <a:pt x="520700" y="44450"/>
                  </a:lnTo>
                  <a:lnTo>
                    <a:pt x="469900" y="44450"/>
                  </a:lnTo>
                  <a:lnTo>
                    <a:pt x="469900" y="31750"/>
                  </a:lnTo>
                  <a:lnTo>
                    <a:pt x="520700" y="3175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4572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457200" y="44450"/>
                  </a:lnTo>
                  <a:lnTo>
                    <a:pt x="457200" y="31750"/>
                  </a:lnTo>
                  <a:close/>
                </a:path>
                <a:path w="533400" h="76200">
                  <a:moveTo>
                    <a:pt x="520700" y="31750"/>
                  </a:moveTo>
                  <a:lnTo>
                    <a:pt x="469900" y="31750"/>
                  </a:lnTo>
                  <a:lnTo>
                    <a:pt x="469900" y="44450"/>
                  </a:lnTo>
                  <a:lnTo>
                    <a:pt x="520700" y="44450"/>
                  </a:lnTo>
                  <a:lnTo>
                    <a:pt x="533400" y="38100"/>
                  </a:lnTo>
                  <a:lnTo>
                    <a:pt x="5207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592823" y="2345435"/>
            <a:ext cx="462280" cy="1164590"/>
            <a:chOff x="6592823" y="2345435"/>
            <a:chExt cx="462280" cy="1164590"/>
          </a:xfrm>
        </p:grpSpPr>
        <p:sp>
          <p:nvSpPr>
            <p:cNvPr id="9" name="object 9"/>
            <p:cNvSpPr/>
            <p:nvPr/>
          </p:nvSpPr>
          <p:spPr>
            <a:xfrm>
              <a:off x="6597395" y="320039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29640" y="2004"/>
                  </a:lnTo>
                  <a:lnTo>
                    <a:pt x="53863" y="7461"/>
                  </a:lnTo>
                  <a:lnTo>
                    <a:pt x="70205" y="15537"/>
                  </a:lnTo>
                  <a:lnTo>
                    <a:pt x="76200" y="25400"/>
                  </a:lnTo>
                  <a:lnTo>
                    <a:pt x="76200" y="127000"/>
                  </a:lnTo>
                  <a:lnTo>
                    <a:pt x="82194" y="136862"/>
                  </a:lnTo>
                  <a:lnTo>
                    <a:pt x="98536" y="144938"/>
                  </a:lnTo>
                  <a:lnTo>
                    <a:pt x="122759" y="150395"/>
                  </a:lnTo>
                  <a:lnTo>
                    <a:pt x="152400" y="152400"/>
                  </a:lnTo>
                  <a:lnTo>
                    <a:pt x="122759" y="154404"/>
                  </a:lnTo>
                  <a:lnTo>
                    <a:pt x="98536" y="159861"/>
                  </a:lnTo>
                  <a:lnTo>
                    <a:pt x="82194" y="167937"/>
                  </a:lnTo>
                  <a:lnTo>
                    <a:pt x="76200" y="177800"/>
                  </a:lnTo>
                  <a:lnTo>
                    <a:pt x="76200" y="279400"/>
                  </a:lnTo>
                  <a:lnTo>
                    <a:pt x="70205" y="289262"/>
                  </a:lnTo>
                  <a:lnTo>
                    <a:pt x="53863" y="297338"/>
                  </a:lnTo>
                  <a:lnTo>
                    <a:pt x="29640" y="302795"/>
                  </a:lnTo>
                  <a:lnTo>
                    <a:pt x="0" y="304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59" y="3314699"/>
              <a:ext cx="152400" cy="762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597395" y="2350007"/>
              <a:ext cx="228600" cy="838200"/>
            </a:xfrm>
            <a:custGeom>
              <a:avLst/>
              <a:gdLst/>
              <a:ahLst/>
              <a:cxnLst/>
              <a:rect l="l" t="t" r="r" b="b"/>
              <a:pathLst>
                <a:path w="228600" h="838200">
                  <a:moveTo>
                    <a:pt x="0" y="0"/>
                  </a:moveTo>
                  <a:lnTo>
                    <a:pt x="44487" y="5484"/>
                  </a:lnTo>
                  <a:lnTo>
                    <a:pt x="80819" y="20447"/>
                  </a:lnTo>
                  <a:lnTo>
                    <a:pt x="105316" y="42648"/>
                  </a:lnTo>
                  <a:lnTo>
                    <a:pt x="114300" y="69850"/>
                  </a:lnTo>
                  <a:lnTo>
                    <a:pt x="114300" y="349250"/>
                  </a:lnTo>
                  <a:lnTo>
                    <a:pt x="123283" y="376451"/>
                  </a:lnTo>
                  <a:lnTo>
                    <a:pt x="147780" y="398652"/>
                  </a:lnTo>
                  <a:lnTo>
                    <a:pt x="184112" y="413615"/>
                  </a:lnTo>
                  <a:lnTo>
                    <a:pt x="228600" y="419100"/>
                  </a:lnTo>
                  <a:lnTo>
                    <a:pt x="184112" y="424584"/>
                  </a:lnTo>
                  <a:lnTo>
                    <a:pt x="147780" y="439547"/>
                  </a:lnTo>
                  <a:lnTo>
                    <a:pt x="123283" y="461748"/>
                  </a:lnTo>
                  <a:lnTo>
                    <a:pt x="114300" y="488950"/>
                  </a:lnTo>
                  <a:lnTo>
                    <a:pt x="114300" y="768350"/>
                  </a:lnTo>
                  <a:lnTo>
                    <a:pt x="105316" y="795551"/>
                  </a:lnTo>
                  <a:lnTo>
                    <a:pt x="80819" y="817752"/>
                  </a:lnTo>
                  <a:lnTo>
                    <a:pt x="44487" y="832715"/>
                  </a:lnTo>
                  <a:lnTo>
                    <a:pt x="0" y="838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2195" y="2717291"/>
              <a:ext cx="152400" cy="762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058406" y="2391282"/>
            <a:ext cx="1038860" cy="1595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764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굴림"/>
                <a:cs typeface="굴림"/>
              </a:rPr>
              <a:t>부모 </a:t>
            </a:r>
            <a:r>
              <a:rPr sz="1600" dirty="0">
                <a:latin typeface="굴림"/>
                <a:cs typeface="굴림"/>
              </a:rPr>
              <a:t> </a:t>
            </a:r>
            <a:r>
              <a:rPr sz="1600" spc="-5" dirty="0">
                <a:latin typeface="굴림"/>
                <a:cs typeface="굴림"/>
              </a:rPr>
              <a:t>엔티티와  </a:t>
            </a:r>
            <a:r>
              <a:rPr sz="1600" spc="-10" dirty="0">
                <a:latin typeface="굴림"/>
                <a:cs typeface="굴림"/>
              </a:rPr>
              <a:t>연결</a:t>
            </a:r>
            <a:endParaRPr sz="1600">
              <a:latin typeface="굴림"/>
              <a:cs typeface="굴림"/>
            </a:endParaRPr>
          </a:p>
          <a:p>
            <a:pPr marL="12700" marR="5080">
              <a:lnSpc>
                <a:spcPct val="100000"/>
              </a:lnSpc>
              <a:spcBef>
                <a:spcPts val="840"/>
              </a:spcBef>
            </a:pPr>
            <a:r>
              <a:rPr sz="1600" spc="-5" dirty="0">
                <a:latin typeface="굴림"/>
                <a:cs typeface="굴림"/>
              </a:rPr>
              <a:t>판매내역 </a:t>
            </a:r>
            <a:r>
              <a:rPr sz="1600" dirty="0">
                <a:latin typeface="굴림"/>
                <a:cs typeface="굴림"/>
              </a:rPr>
              <a:t> </a:t>
            </a:r>
            <a:r>
              <a:rPr sz="1600" spc="-5" dirty="0">
                <a:latin typeface="굴림"/>
                <a:cs typeface="굴림"/>
              </a:rPr>
              <a:t>하나하나를  구분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334005" y="5287213"/>
            <a:ext cx="10909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굴림"/>
                <a:cs typeface="굴림"/>
              </a:rPr>
              <a:t>부</a:t>
            </a:r>
            <a:r>
              <a:rPr sz="1600" spc="-5" dirty="0">
                <a:latin typeface="굴림"/>
                <a:cs typeface="굴림"/>
              </a:rPr>
              <a:t>모</a:t>
            </a:r>
            <a:r>
              <a:rPr sz="1600" spc="-130" dirty="0">
                <a:latin typeface="굴림"/>
                <a:cs typeface="굴림"/>
              </a:rPr>
              <a:t> </a:t>
            </a:r>
            <a:r>
              <a:rPr sz="1600" spc="-10" dirty="0">
                <a:latin typeface="굴림"/>
                <a:cs typeface="굴림"/>
              </a:rPr>
              <a:t>엔티티</a:t>
            </a:r>
            <a:endParaRPr sz="1600">
              <a:latin typeface="굴림"/>
              <a:cs typeface="굴림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spc="-5" dirty="0">
                <a:latin typeface="굴림"/>
                <a:cs typeface="굴림"/>
              </a:rPr>
              <a:t>머리부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53659" y="5287213"/>
            <a:ext cx="10909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굴림"/>
                <a:cs typeface="굴림"/>
              </a:rPr>
              <a:t>자식</a:t>
            </a:r>
            <a:r>
              <a:rPr sz="1600" spc="-130" dirty="0">
                <a:latin typeface="굴림"/>
                <a:cs typeface="굴림"/>
              </a:rPr>
              <a:t> </a:t>
            </a:r>
            <a:r>
              <a:rPr sz="1600" spc="-10" dirty="0">
                <a:latin typeface="굴림"/>
                <a:cs typeface="굴림"/>
              </a:rPr>
              <a:t>엔티티</a:t>
            </a:r>
            <a:endParaRPr sz="1600">
              <a:latin typeface="굴림"/>
              <a:cs typeface="굴림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spc="-5" dirty="0">
                <a:latin typeface="굴림"/>
                <a:cs typeface="굴림"/>
              </a:rPr>
              <a:t>서술부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2594" y="6058915"/>
            <a:ext cx="44640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8.14&gt;</a:t>
            </a:r>
            <a:r>
              <a:rPr sz="1400" b="1" spc="-4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서술부에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해당하는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엔티티의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주식별자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구성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236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8.4</a:t>
            </a:r>
            <a:r>
              <a:rPr spc="-75" dirty="0"/>
              <a:t> </a:t>
            </a:r>
            <a:r>
              <a:rPr spc="25" dirty="0"/>
              <a:t>정규화가</a:t>
            </a:r>
            <a:r>
              <a:rPr spc="-105" dirty="0"/>
              <a:t> </a:t>
            </a:r>
            <a:r>
              <a:rPr spc="35" dirty="0"/>
              <a:t>필요</a:t>
            </a:r>
            <a:r>
              <a:rPr spc="-75" dirty="0"/>
              <a:t> </a:t>
            </a:r>
            <a:r>
              <a:rPr spc="35" dirty="0"/>
              <a:t>없는</a:t>
            </a:r>
            <a:r>
              <a:rPr spc="-75" dirty="0"/>
              <a:t> </a:t>
            </a:r>
            <a:r>
              <a:rPr spc="15" dirty="0"/>
              <a:t>설계기법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75660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0" dirty="0">
                <a:latin typeface="굴림"/>
                <a:cs typeface="굴림"/>
              </a:rPr>
              <a:t>원칙2.</a:t>
            </a:r>
            <a:r>
              <a:rPr sz="2000" b="1" spc="-60" dirty="0">
                <a:latin typeface="굴림"/>
                <a:cs typeface="굴림"/>
              </a:rPr>
              <a:t> </a:t>
            </a:r>
            <a:r>
              <a:rPr sz="2000" b="1" spc="5" dirty="0">
                <a:latin typeface="굴림"/>
                <a:cs typeface="굴림"/>
              </a:rPr>
              <a:t>코드-코드값의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관계에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있는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속성들은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별도의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엔티티로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40" dirty="0">
                <a:latin typeface="굴림"/>
                <a:cs typeface="굴림"/>
              </a:rPr>
              <a:t>구 </a:t>
            </a:r>
            <a:r>
              <a:rPr sz="2000" b="1" spc="-64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성한다.</a:t>
            </a:r>
            <a:r>
              <a:rPr sz="2000" b="1" spc="-6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(엔티티에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포함된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종속관계가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이에</a:t>
            </a:r>
            <a:r>
              <a:rPr sz="2000" b="1" spc="-5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해당)</a:t>
            </a:r>
            <a:endParaRPr sz="20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45366" y="3111500"/>
          <a:ext cx="1689100" cy="3059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판매내역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5390">
                <a:tc>
                  <a:txBody>
                    <a:bodyPr/>
                    <a:lstStyle/>
                    <a:p>
                      <a:pPr marL="245110" indent="-153670">
                        <a:lnSpc>
                          <a:spcPct val="100000"/>
                        </a:lnSpc>
                        <a:spcBef>
                          <a:spcPts val="335"/>
                        </a:spcBef>
                        <a:buSzPct val="93750"/>
                        <a:buFont typeface="Symbol"/>
                        <a:buChar char=""/>
                        <a:tabLst>
                          <a:tab pos="245745" algn="l"/>
                        </a:tabLst>
                      </a:pPr>
                      <a:r>
                        <a:rPr sz="1600" b="1" dirty="0">
                          <a:latin typeface="돋움"/>
                          <a:cs typeface="돋움"/>
                        </a:rPr>
                        <a:t>판매일자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(FK)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45745" indent="-154305">
                        <a:lnSpc>
                          <a:spcPct val="100000"/>
                        </a:lnSpc>
                        <a:spcBef>
                          <a:spcPts val="385"/>
                        </a:spcBef>
                        <a:buSzPct val="93750"/>
                        <a:buFont typeface="Symbol"/>
                        <a:buChar char=""/>
                        <a:tabLst>
                          <a:tab pos="246379" algn="l"/>
                        </a:tabLst>
                      </a:pPr>
                      <a:r>
                        <a:rPr sz="1600" b="1" dirty="0">
                          <a:latin typeface="돋움"/>
                          <a:cs typeface="돋움"/>
                        </a:rPr>
                        <a:t>판매부서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(FK)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45110" indent="-153670">
                        <a:lnSpc>
                          <a:spcPct val="100000"/>
                        </a:lnSpc>
                        <a:spcBef>
                          <a:spcPts val="385"/>
                        </a:spcBef>
                        <a:buSzPct val="93750"/>
                        <a:buFont typeface="Symbol"/>
                        <a:buChar char=""/>
                        <a:tabLst>
                          <a:tab pos="245745" algn="l"/>
                        </a:tabLst>
                      </a:pPr>
                      <a:r>
                        <a:rPr sz="1600" b="1" dirty="0">
                          <a:latin typeface="돋움"/>
                          <a:cs typeface="돋움"/>
                        </a:rPr>
                        <a:t>판매번호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(FK)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00990" indent="-209550">
                        <a:lnSpc>
                          <a:spcPct val="100000"/>
                        </a:lnSpc>
                        <a:spcBef>
                          <a:spcPts val="385"/>
                        </a:spcBef>
                        <a:buSzPct val="93750"/>
                        <a:buFont typeface="Symbol"/>
                        <a:buChar char=""/>
                        <a:tabLst>
                          <a:tab pos="301625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일련번호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939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10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제품번호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2075" marR="972819">
                        <a:lnSpc>
                          <a:spcPct val="120000"/>
                        </a:lnSpc>
                      </a:pPr>
                      <a:r>
                        <a:rPr sz="1600" b="1" spc="-15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제품명  </a:t>
                      </a:r>
                      <a:r>
                        <a:rPr sz="1600" b="1" spc="10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단가 </a:t>
                      </a:r>
                      <a:r>
                        <a:rPr sz="1600" b="1" spc="15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수량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금액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357876" y="3111500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>
                <a:moveTo>
                  <a:pt x="0" y="0"/>
                </a:moveTo>
                <a:lnTo>
                  <a:pt x="17048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828988" y="3082988"/>
            <a:ext cx="2548255" cy="3117850"/>
            <a:chOff x="2828988" y="3082988"/>
            <a:chExt cx="2548255" cy="3117850"/>
          </a:xfrm>
        </p:grpSpPr>
        <p:sp>
          <p:nvSpPr>
            <p:cNvPr id="7" name="object 7"/>
            <p:cNvSpPr/>
            <p:nvPr/>
          </p:nvSpPr>
          <p:spPr>
            <a:xfrm>
              <a:off x="4533900" y="4178808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82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22292" y="4064508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19700" y="4026408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86300" y="4064508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6820" y="4072128"/>
              <a:ext cx="181356" cy="19812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843276" y="4369054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8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43276" y="3097276"/>
              <a:ext cx="1704975" cy="3089275"/>
            </a:xfrm>
            <a:custGeom>
              <a:avLst/>
              <a:gdLst/>
              <a:ahLst/>
              <a:cxnLst/>
              <a:rect l="l" t="t" r="r" b="b"/>
              <a:pathLst>
                <a:path w="1704975" h="3089275">
                  <a:moveTo>
                    <a:pt x="0" y="349503"/>
                  </a:moveTo>
                  <a:lnTo>
                    <a:pt x="1704848" y="349503"/>
                  </a:lnTo>
                </a:path>
                <a:path w="1704975" h="3089275">
                  <a:moveTo>
                    <a:pt x="14224" y="0"/>
                  </a:moveTo>
                  <a:lnTo>
                    <a:pt x="14224" y="3089236"/>
                  </a:lnTo>
                </a:path>
                <a:path w="1704975" h="3089275">
                  <a:moveTo>
                    <a:pt x="1690624" y="0"/>
                  </a:moveTo>
                  <a:lnTo>
                    <a:pt x="1690624" y="3089236"/>
                  </a:lnTo>
                </a:path>
                <a:path w="1704975" h="3089275">
                  <a:moveTo>
                    <a:pt x="0" y="14224"/>
                  </a:moveTo>
                  <a:lnTo>
                    <a:pt x="1704848" y="14224"/>
                  </a:lnTo>
                </a:path>
                <a:path w="1704975" h="3089275">
                  <a:moveTo>
                    <a:pt x="0" y="3074949"/>
                  </a:moveTo>
                  <a:lnTo>
                    <a:pt x="1704848" y="307494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71787" y="3050184"/>
            <a:ext cx="1647825" cy="308229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1600" b="1" spc="10" dirty="0">
                <a:latin typeface="돋움"/>
                <a:cs typeface="돋움"/>
              </a:rPr>
              <a:t>판매</a:t>
            </a:r>
            <a:endParaRPr sz="1600">
              <a:latin typeface="돋움"/>
              <a:cs typeface="돋움"/>
            </a:endParaRPr>
          </a:p>
          <a:p>
            <a:pPr marL="230504" indent="-154305">
              <a:lnSpc>
                <a:spcPct val="100000"/>
              </a:lnSpc>
              <a:spcBef>
                <a:spcPts val="720"/>
              </a:spcBef>
              <a:buSzPct val="93750"/>
              <a:buFont typeface="Symbol"/>
              <a:buChar char=""/>
              <a:tabLst>
                <a:tab pos="231140" algn="l"/>
              </a:tabLst>
            </a:pPr>
            <a:r>
              <a:rPr sz="1600" b="1" spc="10" dirty="0">
                <a:latin typeface="돋움"/>
                <a:cs typeface="돋움"/>
              </a:rPr>
              <a:t>판매일자</a:t>
            </a:r>
            <a:endParaRPr sz="1600">
              <a:latin typeface="돋움"/>
              <a:cs typeface="돋움"/>
            </a:endParaRPr>
          </a:p>
          <a:p>
            <a:pPr marL="230504" indent="-154305">
              <a:lnSpc>
                <a:spcPct val="100000"/>
              </a:lnSpc>
              <a:spcBef>
                <a:spcPts val="384"/>
              </a:spcBef>
              <a:buSzPct val="93750"/>
              <a:buFont typeface="Symbol"/>
              <a:buChar char=""/>
              <a:tabLst>
                <a:tab pos="231140" algn="l"/>
              </a:tabLst>
            </a:pPr>
            <a:r>
              <a:rPr sz="1600" b="1" spc="10" dirty="0">
                <a:solidFill>
                  <a:srgbClr val="3333CC"/>
                </a:solidFill>
                <a:latin typeface="돋움"/>
                <a:cs typeface="돋움"/>
              </a:rPr>
              <a:t>판매부서</a:t>
            </a:r>
            <a:endParaRPr sz="1600">
              <a:latin typeface="돋움"/>
              <a:cs typeface="돋움"/>
            </a:endParaRPr>
          </a:p>
          <a:p>
            <a:pPr marL="230504" indent="-154305">
              <a:lnSpc>
                <a:spcPct val="100000"/>
              </a:lnSpc>
              <a:spcBef>
                <a:spcPts val="385"/>
              </a:spcBef>
              <a:buSzPct val="93750"/>
              <a:buFont typeface="Symbol"/>
              <a:buChar char=""/>
              <a:tabLst>
                <a:tab pos="231140" algn="l"/>
              </a:tabLst>
            </a:pPr>
            <a:r>
              <a:rPr sz="1600" b="1" spc="10" dirty="0">
                <a:latin typeface="돋움"/>
                <a:cs typeface="돋움"/>
              </a:rPr>
              <a:t>판매번호</a:t>
            </a:r>
            <a:endParaRPr sz="1600">
              <a:latin typeface="돋움"/>
              <a:cs typeface="돋움"/>
            </a:endParaRPr>
          </a:p>
          <a:p>
            <a:pPr marL="76835" marR="354330">
              <a:lnSpc>
                <a:spcPct val="120000"/>
              </a:lnSpc>
              <a:spcBef>
                <a:spcPts val="350"/>
              </a:spcBef>
            </a:pP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부서명 </a:t>
            </a:r>
            <a:r>
              <a:rPr sz="1600" b="1" spc="2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FF3300"/>
                </a:solidFill>
                <a:latin typeface="돋움"/>
                <a:cs typeface="돋움"/>
              </a:rPr>
              <a:t>판매사원</a:t>
            </a:r>
            <a:r>
              <a:rPr sz="1600" b="1" dirty="0">
                <a:solidFill>
                  <a:srgbClr val="FF3300"/>
                </a:solidFill>
                <a:latin typeface="돋움"/>
                <a:cs typeface="돋움"/>
              </a:rPr>
              <a:t>번</a:t>
            </a:r>
            <a:r>
              <a:rPr sz="1600" b="1" spc="10" dirty="0">
                <a:solidFill>
                  <a:srgbClr val="FF3300"/>
                </a:solidFill>
                <a:latin typeface="돋움"/>
                <a:cs typeface="돋움"/>
              </a:rPr>
              <a:t>호  </a:t>
            </a:r>
            <a:r>
              <a:rPr sz="1600" b="1" spc="15" dirty="0">
                <a:solidFill>
                  <a:srgbClr val="FF3300"/>
                </a:solidFill>
                <a:latin typeface="돋움"/>
                <a:cs typeface="돋움"/>
              </a:rPr>
              <a:t>사원명 </a:t>
            </a:r>
            <a:r>
              <a:rPr sz="1600" b="1" spc="20" dirty="0">
                <a:solidFill>
                  <a:srgbClr val="FF3300"/>
                </a:solidFill>
                <a:latin typeface="돋움"/>
                <a:cs typeface="돋움"/>
              </a:rPr>
              <a:t> </a:t>
            </a:r>
            <a:r>
              <a:rPr sz="1600" b="1" spc="10" dirty="0">
                <a:solidFill>
                  <a:srgbClr val="9900CC"/>
                </a:solidFill>
                <a:latin typeface="돋움"/>
                <a:cs typeface="돋움"/>
              </a:rPr>
              <a:t>고객번호 </a:t>
            </a:r>
            <a:r>
              <a:rPr sz="1600" b="1" spc="15" dirty="0">
                <a:solidFill>
                  <a:srgbClr val="9900CC"/>
                </a:solidFill>
                <a:latin typeface="돋움"/>
                <a:cs typeface="돋움"/>
              </a:rPr>
              <a:t> 고객명 </a:t>
            </a:r>
            <a:r>
              <a:rPr sz="1600" b="1" spc="20" dirty="0">
                <a:solidFill>
                  <a:srgbClr val="9900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9900CC"/>
                </a:solidFill>
                <a:latin typeface="돋움"/>
                <a:cs typeface="돋움"/>
              </a:rPr>
              <a:t>고객주소</a:t>
            </a:r>
            <a:endParaRPr sz="1600">
              <a:latin typeface="돋움"/>
              <a:cs typeface="돋움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44267" y="3870833"/>
            <a:ext cx="3220720" cy="2294255"/>
            <a:chOff x="2144267" y="3870833"/>
            <a:chExt cx="3220720" cy="2294255"/>
          </a:xfrm>
        </p:grpSpPr>
        <p:sp>
          <p:nvSpPr>
            <p:cNvPr id="16" name="object 16"/>
            <p:cNvSpPr/>
            <p:nvPr/>
          </p:nvSpPr>
          <p:spPr>
            <a:xfrm>
              <a:off x="2495422" y="3870833"/>
              <a:ext cx="488950" cy="660400"/>
            </a:xfrm>
            <a:custGeom>
              <a:avLst/>
              <a:gdLst/>
              <a:ahLst/>
              <a:cxnLst/>
              <a:rect l="l" t="t" r="r" b="b"/>
              <a:pathLst>
                <a:path w="488950" h="660400">
                  <a:moveTo>
                    <a:pt x="488314" y="644017"/>
                  </a:moveTo>
                  <a:lnTo>
                    <a:pt x="437514" y="646049"/>
                  </a:lnTo>
                  <a:lnTo>
                    <a:pt x="438022" y="658749"/>
                  </a:lnTo>
                  <a:lnTo>
                    <a:pt x="488822" y="656717"/>
                  </a:lnTo>
                  <a:lnTo>
                    <a:pt x="488314" y="644017"/>
                  </a:lnTo>
                  <a:close/>
                </a:path>
                <a:path w="488950" h="660400">
                  <a:moveTo>
                    <a:pt x="348995" y="647065"/>
                  </a:moveTo>
                  <a:lnTo>
                    <a:pt x="348869" y="659765"/>
                  </a:lnTo>
                  <a:lnTo>
                    <a:pt x="375793" y="660019"/>
                  </a:lnTo>
                  <a:lnTo>
                    <a:pt x="399795" y="659511"/>
                  </a:lnTo>
                  <a:lnTo>
                    <a:pt x="399552" y="647319"/>
                  </a:lnTo>
                  <a:lnTo>
                    <a:pt x="375538" y="647319"/>
                  </a:lnTo>
                  <a:lnTo>
                    <a:pt x="348995" y="647065"/>
                  </a:lnTo>
                  <a:close/>
                </a:path>
                <a:path w="488950" h="660400">
                  <a:moveTo>
                    <a:pt x="399541" y="646811"/>
                  </a:moveTo>
                  <a:lnTo>
                    <a:pt x="375538" y="647319"/>
                  </a:lnTo>
                  <a:lnTo>
                    <a:pt x="399552" y="647319"/>
                  </a:lnTo>
                  <a:lnTo>
                    <a:pt x="399541" y="646811"/>
                  </a:lnTo>
                  <a:close/>
                </a:path>
                <a:path w="488950" h="660400">
                  <a:moveTo>
                    <a:pt x="261365" y="640207"/>
                  </a:moveTo>
                  <a:lnTo>
                    <a:pt x="259333" y="652780"/>
                  </a:lnTo>
                  <a:lnTo>
                    <a:pt x="269239" y="654304"/>
                  </a:lnTo>
                  <a:lnTo>
                    <a:pt x="295020" y="657098"/>
                  </a:lnTo>
                  <a:lnTo>
                    <a:pt x="310388" y="658114"/>
                  </a:lnTo>
                  <a:lnTo>
                    <a:pt x="311276" y="645414"/>
                  </a:lnTo>
                  <a:lnTo>
                    <a:pt x="295782" y="644398"/>
                  </a:lnTo>
                  <a:lnTo>
                    <a:pt x="270637" y="641731"/>
                  </a:lnTo>
                  <a:lnTo>
                    <a:pt x="261365" y="640207"/>
                  </a:lnTo>
                  <a:close/>
                </a:path>
                <a:path w="488950" h="660400">
                  <a:moveTo>
                    <a:pt x="177800" y="617093"/>
                  </a:moveTo>
                  <a:lnTo>
                    <a:pt x="172212" y="628523"/>
                  </a:lnTo>
                  <a:lnTo>
                    <a:pt x="176149" y="630428"/>
                  </a:lnTo>
                  <a:lnTo>
                    <a:pt x="197738" y="638556"/>
                  </a:lnTo>
                  <a:lnTo>
                    <a:pt x="220599" y="645287"/>
                  </a:lnTo>
                  <a:lnTo>
                    <a:pt x="221614" y="645541"/>
                  </a:lnTo>
                  <a:lnTo>
                    <a:pt x="224281" y="633095"/>
                  </a:lnTo>
                  <a:lnTo>
                    <a:pt x="223265" y="632841"/>
                  </a:lnTo>
                  <a:lnTo>
                    <a:pt x="201421" y="626364"/>
                  </a:lnTo>
                  <a:lnTo>
                    <a:pt x="180720" y="618490"/>
                  </a:lnTo>
                  <a:lnTo>
                    <a:pt x="177800" y="617093"/>
                  </a:lnTo>
                  <a:close/>
                </a:path>
                <a:path w="488950" h="660400">
                  <a:moveTo>
                    <a:pt x="109727" y="565658"/>
                  </a:moveTo>
                  <a:lnTo>
                    <a:pt x="99821" y="573659"/>
                  </a:lnTo>
                  <a:lnTo>
                    <a:pt x="103758" y="578485"/>
                  </a:lnTo>
                  <a:lnTo>
                    <a:pt x="119506" y="594741"/>
                  </a:lnTo>
                  <a:lnTo>
                    <a:pt x="136906" y="608584"/>
                  </a:lnTo>
                  <a:lnTo>
                    <a:pt x="138429" y="609473"/>
                  </a:lnTo>
                  <a:lnTo>
                    <a:pt x="145160" y="598805"/>
                  </a:lnTo>
                  <a:lnTo>
                    <a:pt x="143637" y="597789"/>
                  </a:lnTo>
                  <a:lnTo>
                    <a:pt x="127507" y="584708"/>
                  </a:lnTo>
                  <a:lnTo>
                    <a:pt x="112902" y="569722"/>
                  </a:lnTo>
                  <a:lnTo>
                    <a:pt x="109727" y="565658"/>
                  </a:lnTo>
                  <a:close/>
                </a:path>
                <a:path w="488950" h="660400">
                  <a:moveTo>
                    <a:pt x="67309" y="489839"/>
                  </a:moveTo>
                  <a:lnTo>
                    <a:pt x="55625" y="494665"/>
                  </a:lnTo>
                  <a:lnTo>
                    <a:pt x="55625" y="494919"/>
                  </a:lnTo>
                  <a:lnTo>
                    <a:pt x="61975" y="509143"/>
                  </a:lnTo>
                  <a:lnTo>
                    <a:pt x="68452" y="522859"/>
                  </a:lnTo>
                  <a:lnTo>
                    <a:pt x="75056" y="535686"/>
                  </a:lnTo>
                  <a:lnTo>
                    <a:pt x="78231" y="541147"/>
                  </a:lnTo>
                  <a:lnTo>
                    <a:pt x="89153" y="534797"/>
                  </a:lnTo>
                  <a:lnTo>
                    <a:pt x="86106" y="529463"/>
                  </a:lnTo>
                  <a:lnTo>
                    <a:pt x="79628" y="517017"/>
                  </a:lnTo>
                  <a:lnTo>
                    <a:pt x="73406" y="503809"/>
                  </a:lnTo>
                  <a:lnTo>
                    <a:pt x="67309" y="489839"/>
                  </a:lnTo>
                  <a:close/>
                </a:path>
                <a:path w="488950" h="660400">
                  <a:moveTo>
                    <a:pt x="38862" y="406654"/>
                  </a:moveTo>
                  <a:lnTo>
                    <a:pt x="26543" y="409829"/>
                  </a:lnTo>
                  <a:lnTo>
                    <a:pt x="28066" y="415544"/>
                  </a:lnTo>
                  <a:lnTo>
                    <a:pt x="38226" y="448564"/>
                  </a:lnTo>
                  <a:lnTo>
                    <a:pt x="41909" y="458851"/>
                  </a:lnTo>
                  <a:lnTo>
                    <a:pt x="53847" y="454533"/>
                  </a:lnTo>
                  <a:lnTo>
                    <a:pt x="50164" y="444373"/>
                  </a:lnTo>
                  <a:lnTo>
                    <a:pt x="40258" y="411861"/>
                  </a:lnTo>
                  <a:lnTo>
                    <a:pt x="38862" y="406654"/>
                  </a:lnTo>
                  <a:close/>
                </a:path>
                <a:path w="488950" h="660400">
                  <a:moveTo>
                    <a:pt x="20319" y="320421"/>
                  </a:moveTo>
                  <a:lnTo>
                    <a:pt x="7746" y="322453"/>
                  </a:lnTo>
                  <a:lnTo>
                    <a:pt x="11810" y="346583"/>
                  </a:lnTo>
                  <a:lnTo>
                    <a:pt x="17399" y="372618"/>
                  </a:lnTo>
                  <a:lnTo>
                    <a:pt x="29718" y="369951"/>
                  </a:lnTo>
                  <a:lnTo>
                    <a:pt x="24256" y="344043"/>
                  </a:lnTo>
                  <a:lnTo>
                    <a:pt x="20319" y="320421"/>
                  </a:lnTo>
                  <a:close/>
                </a:path>
                <a:path w="488950" h="660400">
                  <a:moveTo>
                    <a:pt x="12700" y="232791"/>
                  </a:moveTo>
                  <a:lnTo>
                    <a:pt x="0" y="233045"/>
                  </a:lnTo>
                  <a:lnTo>
                    <a:pt x="126" y="244602"/>
                  </a:lnTo>
                  <a:lnTo>
                    <a:pt x="2158" y="277749"/>
                  </a:lnTo>
                  <a:lnTo>
                    <a:pt x="2920" y="284353"/>
                  </a:lnTo>
                  <a:lnTo>
                    <a:pt x="15493" y="282956"/>
                  </a:lnTo>
                  <a:lnTo>
                    <a:pt x="14731" y="276352"/>
                  </a:lnTo>
                  <a:lnTo>
                    <a:pt x="12826" y="243840"/>
                  </a:lnTo>
                  <a:lnTo>
                    <a:pt x="12700" y="232791"/>
                  </a:lnTo>
                  <a:close/>
                </a:path>
                <a:path w="488950" h="660400">
                  <a:moveTo>
                    <a:pt x="12191" y="143002"/>
                  </a:moveTo>
                  <a:lnTo>
                    <a:pt x="2920" y="183515"/>
                  </a:lnTo>
                  <a:lnTo>
                    <a:pt x="1777" y="194183"/>
                  </a:lnTo>
                  <a:lnTo>
                    <a:pt x="14477" y="195580"/>
                  </a:lnTo>
                  <a:lnTo>
                    <a:pt x="15620" y="184912"/>
                  </a:lnTo>
                  <a:lnTo>
                    <a:pt x="17779" y="171831"/>
                  </a:lnTo>
                  <a:lnTo>
                    <a:pt x="20446" y="159512"/>
                  </a:lnTo>
                  <a:lnTo>
                    <a:pt x="23875" y="148209"/>
                  </a:lnTo>
                  <a:lnTo>
                    <a:pt x="24129" y="147447"/>
                  </a:lnTo>
                  <a:lnTo>
                    <a:pt x="12191" y="143002"/>
                  </a:lnTo>
                  <a:close/>
                </a:path>
                <a:path w="488950" h="660400">
                  <a:moveTo>
                    <a:pt x="71754" y="73914"/>
                  </a:moveTo>
                  <a:lnTo>
                    <a:pt x="41147" y="96647"/>
                  </a:lnTo>
                  <a:lnTo>
                    <a:pt x="30987" y="107950"/>
                  </a:lnTo>
                  <a:lnTo>
                    <a:pt x="41020" y="115697"/>
                  </a:lnTo>
                  <a:lnTo>
                    <a:pt x="43560" y="112395"/>
                  </a:lnTo>
                  <a:lnTo>
                    <a:pt x="50418" y="105410"/>
                  </a:lnTo>
                  <a:lnTo>
                    <a:pt x="57784" y="98806"/>
                  </a:lnTo>
                  <a:lnTo>
                    <a:pt x="65912" y="92456"/>
                  </a:lnTo>
                  <a:lnTo>
                    <a:pt x="74675" y="86741"/>
                  </a:lnTo>
                  <a:lnTo>
                    <a:pt x="77977" y="84963"/>
                  </a:lnTo>
                  <a:lnTo>
                    <a:pt x="71754" y="73914"/>
                  </a:lnTo>
                  <a:close/>
                </a:path>
                <a:path w="488950" h="660400">
                  <a:moveTo>
                    <a:pt x="157352" y="44323"/>
                  </a:moveTo>
                  <a:lnTo>
                    <a:pt x="151129" y="45466"/>
                  </a:lnTo>
                  <a:lnTo>
                    <a:pt x="124713" y="52070"/>
                  </a:lnTo>
                  <a:lnTo>
                    <a:pt x="112268" y="56007"/>
                  </a:lnTo>
                  <a:lnTo>
                    <a:pt x="107314" y="57785"/>
                  </a:lnTo>
                  <a:lnTo>
                    <a:pt x="111632" y="69850"/>
                  </a:lnTo>
                  <a:lnTo>
                    <a:pt x="116585" y="68072"/>
                  </a:lnTo>
                  <a:lnTo>
                    <a:pt x="128524" y="64135"/>
                  </a:lnTo>
                  <a:lnTo>
                    <a:pt x="154304" y="57785"/>
                  </a:lnTo>
                  <a:lnTo>
                    <a:pt x="159638" y="56896"/>
                  </a:lnTo>
                  <a:lnTo>
                    <a:pt x="157352" y="44323"/>
                  </a:lnTo>
                  <a:close/>
                </a:path>
                <a:path w="488950" h="660400">
                  <a:moveTo>
                    <a:pt x="246252" y="33274"/>
                  </a:moveTo>
                  <a:lnTo>
                    <a:pt x="241300" y="33655"/>
                  </a:lnTo>
                  <a:lnTo>
                    <a:pt x="209676" y="36449"/>
                  </a:lnTo>
                  <a:lnTo>
                    <a:pt x="195325" y="38227"/>
                  </a:lnTo>
                  <a:lnTo>
                    <a:pt x="196850" y="50800"/>
                  </a:lnTo>
                  <a:lnTo>
                    <a:pt x="211327" y="49022"/>
                  </a:lnTo>
                  <a:lnTo>
                    <a:pt x="242443" y="46228"/>
                  </a:lnTo>
                  <a:lnTo>
                    <a:pt x="247014" y="45974"/>
                  </a:lnTo>
                  <a:lnTo>
                    <a:pt x="246252" y="33274"/>
                  </a:lnTo>
                  <a:close/>
                </a:path>
                <a:path w="488950" h="660400">
                  <a:moveTo>
                    <a:pt x="335406" y="30734"/>
                  </a:moveTo>
                  <a:lnTo>
                    <a:pt x="308228" y="30988"/>
                  </a:lnTo>
                  <a:lnTo>
                    <a:pt x="284479" y="31496"/>
                  </a:lnTo>
                  <a:lnTo>
                    <a:pt x="284860" y="44196"/>
                  </a:lnTo>
                  <a:lnTo>
                    <a:pt x="308609" y="43561"/>
                  </a:lnTo>
                  <a:lnTo>
                    <a:pt x="335533" y="43434"/>
                  </a:lnTo>
                  <a:lnTo>
                    <a:pt x="335406" y="30734"/>
                  </a:lnTo>
                  <a:close/>
                </a:path>
                <a:path w="488950" h="660400">
                  <a:moveTo>
                    <a:pt x="413512" y="0"/>
                  </a:moveTo>
                  <a:lnTo>
                    <a:pt x="412557" y="31830"/>
                  </a:lnTo>
                  <a:lnTo>
                    <a:pt x="424560" y="32131"/>
                  </a:lnTo>
                  <a:lnTo>
                    <a:pt x="424179" y="44831"/>
                  </a:lnTo>
                  <a:lnTo>
                    <a:pt x="412167" y="44831"/>
                  </a:lnTo>
                  <a:lnTo>
                    <a:pt x="411225" y="76200"/>
                  </a:lnTo>
                  <a:lnTo>
                    <a:pt x="478730" y="44831"/>
                  </a:lnTo>
                  <a:lnTo>
                    <a:pt x="424179" y="44831"/>
                  </a:lnTo>
                  <a:lnTo>
                    <a:pt x="412176" y="44528"/>
                  </a:lnTo>
                  <a:lnTo>
                    <a:pt x="479381" y="44528"/>
                  </a:lnTo>
                  <a:lnTo>
                    <a:pt x="488569" y="40259"/>
                  </a:lnTo>
                  <a:lnTo>
                    <a:pt x="413512" y="0"/>
                  </a:lnTo>
                  <a:close/>
                </a:path>
                <a:path w="488950" h="660400">
                  <a:moveTo>
                    <a:pt x="412557" y="31830"/>
                  </a:moveTo>
                  <a:lnTo>
                    <a:pt x="412176" y="44528"/>
                  </a:lnTo>
                  <a:lnTo>
                    <a:pt x="424179" y="44831"/>
                  </a:lnTo>
                  <a:lnTo>
                    <a:pt x="424560" y="32131"/>
                  </a:lnTo>
                  <a:lnTo>
                    <a:pt x="412557" y="31830"/>
                  </a:lnTo>
                  <a:close/>
                </a:path>
                <a:path w="488950" h="660400">
                  <a:moveTo>
                    <a:pt x="378968" y="30988"/>
                  </a:moveTo>
                  <a:lnTo>
                    <a:pt x="373633" y="30988"/>
                  </a:lnTo>
                  <a:lnTo>
                    <a:pt x="373506" y="43688"/>
                  </a:lnTo>
                  <a:lnTo>
                    <a:pt x="378840" y="43688"/>
                  </a:lnTo>
                  <a:lnTo>
                    <a:pt x="412176" y="44528"/>
                  </a:lnTo>
                  <a:lnTo>
                    <a:pt x="412557" y="31830"/>
                  </a:lnTo>
                  <a:lnTo>
                    <a:pt x="378968" y="309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16707" y="5626608"/>
              <a:ext cx="152400" cy="533400"/>
            </a:xfrm>
            <a:custGeom>
              <a:avLst/>
              <a:gdLst/>
              <a:ahLst/>
              <a:cxnLst/>
              <a:rect l="l" t="t" r="r" b="b"/>
              <a:pathLst>
                <a:path w="152400" h="533400">
                  <a:moveTo>
                    <a:pt x="152400" y="533399"/>
                  </a:moveTo>
                  <a:lnTo>
                    <a:pt x="122759" y="529906"/>
                  </a:lnTo>
                  <a:lnTo>
                    <a:pt x="98536" y="520380"/>
                  </a:lnTo>
                  <a:lnTo>
                    <a:pt x="82194" y="506251"/>
                  </a:lnTo>
                  <a:lnTo>
                    <a:pt x="76200" y="488949"/>
                  </a:lnTo>
                  <a:lnTo>
                    <a:pt x="76200" y="311149"/>
                  </a:lnTo>
                  <a:lnTo>
                    <a:pt x="70205" y="293848"/>
                  </a:lnTo>
                  <a:lnTo>
                    <a:pt x="53863" y="279719"/>
                  </a:lnTo>
                  <a:lnTo>
                    <a:pt x="29640" y="270193"/>
                  </a:lnTo>
                  <a:lnTo>
                    <a:pt x="0" y="266699"/>
                  </a:lnTo>
                  <a:lnTo>
                    <a:pt x="29640" y="263206"/>
                  </a:lnTo>
                  <a:lnTo>
                    <a:pt x="53863" y="253680"/>
                  </a:lnTo>
                  <a:lnTo>
                    <a:pt x="70205" y="239551"/>
                  </a:lnTo>
                  <a:lnTo>
                    <a:pt x="76200" y="222249"/>
                  </a:lnTo>
                  <a:lnTo>
                    <a:pt x="76200" y="44449"/>
                  </a:lnTo>
                  <a:lnTo>
                    <a:pt x="82194" y="27148"/>
                  </a:lnTo>
                  <a:lnTo>
                    <a:pt x="98536" y="13019"/>
                  </a:lnTo>
                  <a:lnTo>
                    <a:pt x="122759" y="3493"/>
                  </a:lnTo>
                  <a:lnTo>
                    <a:pt x="1524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44268" y="4757038"/>
              <a:ext cx="777875" cy="1203325"/>
            </a:xfrm>
            <a:custGeom>
              <a:avLst/>
              <a:gdLst/>
              <a:ahLst/>
              <a:cxnLst/>
              <a:rect l="l" t="t" r="r" b="b"/>
              <a:pathLst>
                <a:path w="777875" h="1203325">
                  <a:moveTo>
                    <a:pt x="16510" y="915225"/>
                  </a:moveTo>
                  <a:lnTo>
                    <a:pt x="14732" y="899972"/>
                  </a:lnTo>
                  <a:lnTo>
                    <a:pt x="13335" y="884555"/>
                  </a:lnTo>
                  <a:lnTo>
                    <a:pt x="12712" y="869454"/>
                  </a:lnTo>
                  <a:lnTo>
                    <a:pt x="12700" y="865670"/>
                  </a:lnTo>
                  <a:lnTo>
                    <a:pt x="0" y="865593"/>
                  </a:lnTo>
                  <a:lnTo>
                    <a:pt x="0" y="869454"/>
                  </a:lnTo>
                  <a:lnTo>
                    <a:pt x="762" y="885634"/>
                  </a:lnTo>
                  <a:lnTo>
                    <a:pt x="2032" y="901458"/>
                  </a:lnTo>
                  <a:lnTo>
                    <a:pt x="3937" y="917054"/>
                  </a:lnTo>
                  <a:lnTo>
                    <a:pt x="16510" y="915339"/>
                  </a:lnTo>
                  <a:close/>
                </a:path>
                <a:path w="777875" h="1203325">
                  <a:moveTo>
                    <a:pt x="30353" y="782320"/>
                  </a:moveTo>
                  <a:lnTo>
                    <a:pt x="3683" y="821055"/>
                  </a:lnTo>
                  <a:lnTo>
                    <a:pt x="2921" y="826770"/>
                  </a:lnTo>
                  <a:lnTo>
                    <a:pt x="15494" y="828548"/>
                  </a:lnTo>
                  <a:lnTo>
                    <a:pt x="16256" y="822833"/>
                  </a:lnTo>
                  <a:lnTo>
                    <a:pt x="19939" y="808228"/>
                  </a:lnTo>
                  <a:lnTo>
                    <a:pt x="24892" y="793877"/>
                  </a:lnTo>
                  <a:lnTo>
                    <a:pt x="30353" y="782320"/>
                  </a:lnTo>
                  <a:close/>
                </a:path>
                <a:path w="777875" h="1203325">
                  <a:moveTo>
                    <a:pt x="36957" y="1000163"/>
                  </a:moveTo>
                  <a:lnTo>
                    <a:pt x="33020" y="989622"/>
                  </a:lnTo>
                  <a:lnTo>
                    <a:pt x="27813" y="973886"/>
                  </a:lnTo>
                  <a:lnTo>
                    <a:pt x="23876" y="958811"/>
                  </a:lnTo>
                  <a:lnTo>
                    <a:pt x="22606" y="952588"/>
                  </a:lnTo>
                  <a:lnTo>
                    <a:pt x="10160" y="955090"/>
                  </a:lnTo>
                  <a:lnTo>
                    <a:pt x="11557" y="962063"/>
                  </a:lnTo>
                  <a:lnTo>
                    <a:pt x="15748" y="977836"/>
                  </a:lnTo>
                  <a:lnTo>
                    <a:pt x="21082" y="994117"/>
                  </a:lnTo>
                  <a:lnTo>
                    <a:pt x="25146" y="1004658"/>
                  </a:lnTo>
                  <a:lnTo>
                    <a:pt x="36957" y="1000163"/>
                  </a:lnTo>
                  <a:close/>
                </a:path>
                <a:path w="777875" h="1203325">
                  <a:moveTo>
                    <a:pt x="77089" y="1077709"/>
                  </a:moveTo>
                  <a:lnTo>
                    <a:pt x="72517" y="1070851"/>
                  </a:lnTo>
                  <a:lnTo>
                    <a:pt x="62992" y="1054811"/>
                  </a:lnTo>
                  <a:lnTo>
                    <a:pt x="54102" y="1038479"/>
                  </a:lnTo>
                  <a:lnTo>
                    <a:pt x="52197" y="1034427"/>
                  </a:lnTo>
                  <a:lnTo>
                    <a:pt x="40767" y="1040003"/>
                  </a:lnTo>
                  <a:lnTo>
                    <a:pt x="43053" y="1044511"/>
                  </a:lnTo>
                  <a:lnTo>
                    <a:pt x="52070" y="1061326"/>
                  </a:lnTo>
                  <a:lnTo>
                    <a:pt x="61976" y="1077861"/>
                  </a:lnTo>
                  <a:lnTo>
                    <a:pt x="66548" y="1084732"/>
                  </a:lnTo>
                  <a:lnTo>
                    <a:pt x="77089" y="1077709"/>
                  </a:lnTo>
                  <a:close/>
                </a:path>
                <a:path w="777875" h="1203325">
                  <a:moveTo>
                    <a:pt x="90805" y="724535"/>
                  </a:moveTo>
                  <a:lnTo>
                    <a:pt x="84709" y="713359"/>
                  </a:lnTo>
                  <a:lnTo>
                    <a:pt x="78486" y="716661"/>
                  </a:lnTo>
                  <a:lnTo>
                    <a:pt x="69723" y="721995"/>
                  </a:lnTo>
                  <a:lnTo>
                    <a:pt x="61468" y="727837"/>
                  </a:lnTo>
                  <a:lnTo>
                    <a:pt x="53848" y="733806"/>
                  </a:lnTo>
                  <a:lnTo>
                    <a:pt x="46863" y="739902"/>
                  </a:lnTo>
                  <a:lnTo>
                    <a:pt x="42418" y="744347"/>
                  </a:lnTo>
                  <a:lnTo>
                    <a:pt x="51435" y="753364"/>
                  </a:lnTo>
                  <a:lnTo>
                    <a:pt x="55880" y="748919"/>
                  </a:lnTo>
                  <a:lnTo>
                    <a:pt x="62230" y="743204"/>
                  </a:lnTo>
                  <a:lnTo>
                    <a:pt x="69215" y="737743"/>
                  </a:lnTo>
                  <a:lnTo>
                    <a:pt x="76962" y="732536"/>
                  </a:lnTo>
                  <a:lnTo>
                    <a:pt x="85090" y="727583"/>
                  </a:lnTo>
                  <a:lnTo>
                    <a:pt x="90805" y="724535"/>
                  </a:lnTo>
                  <a:close/>
                </a:path>
                <a:path w="777875" h="1203325">
                  <a:moveTo>
                    <a:pt x="133477" y="1143609"/>
                  </a:moveTo>
                  <a:lnTo>
                    <a:pt x="130048" y="1140790"/>
                  </a:lnTo>
                  <a:lnTo>
                    <a:pt x="117602" y="1128737"/>
                  </a:lnTo>
                  <a:lnTo>
                    <a:pt x="105283" y="1115479"/>
                  </a:lnTo>
                  <a:lnTo>
                    <a:pt x="99187" y="1107935"/>
                  </a:lnTo>
                  <a:lnTo>
                    <a:pt x="89408" y="1115999"/>
                  </a:lnTo>
                  <a:lnTo>
                    <a:pt x="96012" y="1124089"/>
                  </a:lnTo>
                  <a:lnTo>
                    <a:pt x="108712" y="1137894"/>
                  </a:lnTo>
                  <a:lnTo>
                    <a:pt x="121920" y="1150607"/>
                  </a:lnTo>
                  <a:lnTo>
                    <a:pt x="125349" y="1153414"/>
                  </a:lnTo>
                  <a:lnTo>
                    <a:pt x="133477" y="1143609"/>
                  </a:lnTo>
                  <a:close/>
                </a:path>
                <a:path w="777875" h="1203325">
                  <a:moveTo>
                    <a:pt x="172974" y="695706"/>
                  </a:moveTo>
                  <a:lnTo>
                    <a:pt x="169926" y="683260"/>
                  </a:lnTo>
                  <a:lnTo>
                    <a:pt x="157861" y="686308"/>
                  </a:lnTo>
                  <a:lnTo>
                    <a:pt x="144780" y="689991"/>
                  </a:lnTo>
                  <a:lnTo>
                    <a:pt x="132207" y="693801"/>
                  </a:lnTo>
                  <a:lnTo>
                    <a:pt x="120650" y="697738"/>
                  </a:lnTo>
                  <a:lnTo>
                    <a:pt x="124714" y="709803"/>
                  </a:lnTo>
                  <a:lnTo>
                    <a:pt x="136398" y="705866"/>
                  </a:lnTo>
                  <a:lnTo>
                    <a:pt x="148590" y="702056"/>
                  </a:lnTo>
                  <a:lnTo>
                    <a:pt x="161290" y="698500"/>
                  </a:lnTo>
                  <a:lnTo>
                    <a:pt x="172974" y="695706"/>
                  </a:lnTo>
                  <a:close/>
                </a:path>
                <a:path w="777875" h="1203325">
                  <a:moveTo>
                    <a:pt x="209296" y="1182446"/>
                  </a:moveTo>
                  <a:lnTo>
                    <a:pt x="199136" y="1179918"/>
                  </a:lnTo>
                  <a:lnTo>
                    <a:pt x="184150" y="1174826"/>
                  </a:lnTo>
                  <a:lnTo>
                    <a:pt x="169926" y="1168552"/>
                  </a:lnTo>
                  <a:lnTo>
                    <a:pt x="163576" y="1164945"/>
                  </a:lnTo>
                  <a:lnTo>
                    <a:pt x="157353" y="1176007"/>
                  </a:lnTo>
                  <a:lnTo>
                    <a:pt x="164846" y="1180185"/>
                  </a:lnTo>
                  <a:lnTo>
                    <a:pt x="180086" y="1186865"/>
                  </a:lnTo>
                  <a:lnTo>
                    <a:pt x="196088" y="1192237"/>
                  </a:lnTo>
                  <a:lnTo>
                    <a:pt x="206121" y="1194765"/>
                  </a:lnTo>
                  <a:lnTo>
                    <a:pt x="209296" y="1182446"/>
                  </a:lnTo>
                  <a:close/>
                </a:path>
                <a:path w="777875" h="1203325">
                  <a:moveTo>
                    <a:pt x="246380" y="181610"/>
                  </a:moveTo>
                  <a:lnTo>
                    <a:pt x="245110" y="174752"/>
                  </a:lnTo>
                  <a:lnTo>
                    <a:pt x="243840" y="164465"/>
                  </a:lnTo>
                  <a:lnTo>
                    <a:pt x="243255" y="154686"/>
                  </a:lnTo>
                  <a:lnTo>
                    <a:pt x="243332" y="143002"/>
                  </a:lnTo>
                  <a:lnTo>
                    <a:pt x="244221" y="132715"/>
                  </a:lnTo>
                  <a:lnTo>
                    <a:pt x="231648" y="131572"/>
                  </a:lnTo>
                  <a:lnTo>
                    <a:pt x="230632" y="143002"/>
                  </a:lnTo>
                  <a:lnTo>
                    <a:pt x="230505" y="154686"/>
                  </a:lnTo>
                  <a:lnTo>
                    <a:pt x="231267" y="165989"/>
                  </a:lnTo>
                  <a:lnTo>
                    <a:pt x="232664" y="176911"/>
                  </a:lnTo>
                  <a:lnTo>
                    <a:pt x="233807" y="183769"/>
                  </a:lnTo>
                  <a:lnTo>
                    <a:pt x="246380" y="181610"/>
                  </a:lnTo>
                  <a:close/>
                </a:path>
                <a:path w="777875" h="1203325">
                  <a:moveTo>
                    <a:pt x="259588" y="678815"/>
                  </a:moveTo>
                  <a:lnTo>
                    <a:pt x="257683" y="666242"/>
                  </a:lnTo>
                  <a:lnTo>
                    <a:pt x="246507" y="667893"/>
                  </a:lnTo>
                  <a:lnTo>
                    <a:pt x="215138" y="673354"/>
                  </a:lnTo>
                  <a:lnTo>
                    <a:pt x="207264" y="675005"/>
                  </a:lnTo>
                  <a:lnTo>
                    <a:pt x="209804" y="687324"/>
                  </a:lnTo>
                  <a:lnTo>
                    <a:pt x="217678" y="685800"/>
                  </a:lnTo>
                  <a:lnTo>
                    <a:pt x="248793" y="680339"/>
                  </a:lnTo>
                  <a:lnTo>
                    <a:pt x="259588" y="678815"/>
                  </a:lnTo>
                  <a:close/>
                </a:path>
                <a:path w="777875" h="1203325">
                  <a:moveTo>
                    <a:pt x="280797" y="259461"/>
                  </a:moveTo>
                  <a:lnTo>
                    <a:pt x="259842" y="223901"/>
                  </a:lnTo>
                  <a:lnTo>
                    <a:pt x="256540" y="216662"/>
                  </a:lnTo>
                  <a:lnTo>
                    <a:pt x="244983" y="221742"/>
                  </a:lnTo>
                  <a:lnTo>
                    <a:pt x="268224" y="263906"/>
                  </a:lnTo>
                  <a:lnTo>
                    <a:pt x="270637" y="267081"/>
                  </a:lnTo>
                  <a:lnTo>
                    <a:pt x="280797" y="259461"/>
                  </a:lnTo>
                  <a:close/>
                </a:path>
                <a:path w="777875" h="1203325">
                  <a:moveTo>
                    <a:pt x="286512" y="64516"/>
                  </a:moveTo>
                  <a:lnTo>
                    <a:pt x="279781" y="53721"/>
                  </a:lnTo>
                  <a:lnTo>
                    <a:pt x="274066" y="57404"/>
                  </a:lnTo>
                  <a:lnTo>
                    <a:pt x="263271" y="66294"/>
                  </a:lnTo>
                  <a:lnTo>
                    <a:pt x="254254" y="75946"/>
                  </a:lnTo>
                  <a:lnTo>
                    <a:pt x="247015" y="86233"/>
                  </a:lnTo>
                  <a:lnTo>
                    <a:pt x="243459" y="92837"/>
                  </a:lnTo>
                  <a:lnTo>
                    <a:pt x="254635" y="98933"/>
                  </a:lnTo>
                  <a:lnTo>
                    <a:pt x="258191" y="92329"/>
                  </a:lnTo>
                  <a:lnTo>
                    <a:pt x="264668" y="83312"/>
                  </a:lnTo>
                  <a:lnTo>
                    <a:pt x="272542" y="74930"/>
                  </a:lnTo>
                  <a:lnTo>
                    <a:pt x="282067" y="67183"/>
                  </a:lnTo>
                  <a:lnTo>
                    <a:pt x="286512" y="64516"/>
                  </a:lnTo>
                  <a:close/>
                </a:path>
                <a:path w="777875" h="1203325">
                  <a:moveTo>
                    <a:pt x="296164" y="1202423"/>
                  </a:moveTo>
                  <a:lnTo>
                    <a:pt x="295783" y="1190028"/>
                  </a:lnTo>
                  <a:lnTo>
                    <a:pt x="295783" y="1189736"/>
                  </a:lnTo>
                  <a:lnTo>
                    <a:pt x="286004" y="1190028"/>
                  </a:lnTo>
                  <a:lnTo>
                    <a:pt x="267208" y="1189824"/>
                  </a:lnTo>
                  <a:lnTo>
                    <a:pt x="249174" y="1188796"/>
                  </a:lnTo>
                  <a:lnTo>
                    <a:pt x="245999" y="1188427"/>
                  </a:lnTo>
                  <a:lnTo>
                    <a:pt x="244602" y="1201039"/>
                  </a:lnTo>
                  <a:lnTo>
                    <a:pt x="248412" y="1201470"/>
                  </a:lnTo>
                  <a:lnTo>
                    <a:pt x="267081" y="1202524"/>
                  </a:lnTo>
                  <a:lnTo>
                    <a:pt x="286258" y="1202715"/>
                  </a:lnTo>
                  <a:lnTo>
                    <a:pt x="296164" y="1202423"/>
                  </a:lnTo>
                  <a:close/>
                </a:path>
                <a:path w="777875" h="1203325">
                  <a:moveTo>
                    <a:pt x="343281" y="318516"/>
                  </a:moveTo>
                  <a:lnTo>
                    <a:pt x="339217" y="315976"/>
                  </a:lnTo>
                  <a:lnTo>
                    <a:pt x="327025" y="307213"/>
                  </a:lnTo>
                  <a:lnTo>
                    <a:pt x="315468" y="297815"/>
                  </a:lnTo>
                  <a:lnTo>
                    <a:pt x="304927" y="287909"/>
                  </a:lnTo>
                  <a:lnTo>
                    <a:pt x="295783" y="296672"/>
                  </a:lnTo>
                  <a:lnTo>
                    <a:pt x="332613" y="326771"/>
                  </a:lnTo>
                  <a:lnTo>
                    <a:pt x="336677" y="329311"/>
                  </a:lnTo>
                  <a:lnTo>
                    <a:pt x="343281" y="318516"/>
                  </a:lnTo>
                  <a:close/>
                </a:path>
                <a:path w="777875" h="1203325">
                  <a:moveTo>
                    <a:pt x="347472" y="667639"/>
                  </a:moveTo>
                  <a:lnTo>
                    <a:pt x="346075" y="655066"/>
                  </a:lnTo>
                  <a:lnTo>
                    <a:pt x="314325" y="658495"/>
                  </a:lnTo>
                  <a:lnTo>
                    <a:pt x="295529" y="660908"/>
                  </a:lnTo>
                  <a:lnTo>
                    <a:pt x="297180" y="673481"/>
                  </a:lnTo>
                  <a:lnTo>
                    <a:pt x="315849" y="671068"/>
                  </a:lnTo>
                  <a:lnTo>
                    <a:pt x="347472" y="667639"/>
                  </a:lnTo>
                  <a:close/>
                </a:path>
                <a:path w="777875" h="1203325">
                  <a:moveTo>
                    <a:pt x="368427" y="40386"/>
                  </a:moveTo>
                  <a:lnTo>
                    <a:pt x="366776" y="27686"/>
                  </a:lnTo>
                  <a:lnTo>
                    <a:pt x="355981" y="29083"/>
                  </a:lnTo>
                  <a:lnTo>
                    <a:pt x="335534" y="32639"/>
                  </a:lnTo>
                  <a:lnTo>
                    <a:pt x="317246" y="37211"/>
                  </a:lnTo>
                  <a:lnTo>
                    <a:pt x="315722" y="37719"/>
                  </a:lnTo>
                  <a:lnTo>
                    <a:pt x="319786" y="49657"/>
                  </a:lnTo>
                  <a:lnTo>
                    <a:pt x="321310" y="49149"/>
                  </a:lnTo>
                  <a:lnTo>
                    <a:pt x="338582" y="44958"/>
                  </a:lnTo>
                  <a:lnTo>
                    <a:pt x="358013" y="41656"/>
                  </a:lnTo>
                  <a:lnTo>
                    <a:pt x="368427" y="40386"/>
                  </a:lnTo>
                  <a:close/>
                </a:path>
                <a:path w="777875" h="1203325">
                  <a:moveTo>
                    <a:pt x="385318" y="1194422"/>
                  </a:moveTo>
                  <a:lnTo>
                    <a:pt x="383794" y="1181811"/>
                  </a:lnTo>
                  <a:lnTo>
                    <a:pt x="344932" y="1186446"/>
                  </a:lnTo>
                  <a:lnTo>
                    <a:pt x="333502" y="1187462"/>
                  </a:lnTo>
                  <a:lnTo>
                    <a:pt x="334645" y="1200111"/>
                  </a:lnTo>
                  <a:lnTo>
                    <a:pt x="346456" y="1199057"/>
                  </a:lnTo>
                  <a:lnTo>
                    <a:pt x="385318" y="1194422"/>
                  </a:lnTo>
                  <a:close/>
                </a:path>
                <a:path w="777875" h="1203325">
                  <a:moveTo>
                    <a:pt x="423799" y="348742"/>
                  </a:moveTo>
                  <a:lnTo>
                    <a:pt x="414147" y="346837"/>
                  </a:lnTo>
                  <a:lnTo>
                    <a:pt x="397129" y="342646"/>
                  </a:lnTo>
                  <a:lnTo>
                    <a:pt x="381254" y="337439"/>
                  </a:lnTo>
                  <a:lnTo>
                    <a:pt x="376301" y="335407"/>
                  </a:lnTo>
                  <a:lnTo>
                    <a:pt x="371348" y="347091"/>
                  </a:lnTo>
                  <a:lnTo>
                    <a:pt x="377317" y="349504"/>
                  </a:lnTo>
                  <a:lnTo>
                    <a:pt x="394081" y="354965"/>
                  </a:lnTo>
                  <a:lnTo>
                    <a:pt x="411734" y="359410"/>
                  </a:lnTo>
                  <a:lnTo>
                    <a:pt x="421513" y="361188"/>
                  </a:lnTo>
                  <a:lnTo>
                    <a:pt x="423799" y="348742"/>
                  </a:lnTo>
                  <a:close/>
                </a:path>
                <a:path w="777875" h="1203325">
                  <a:moveTo>
                    <a:pt x="435864" y="659638"/>
                  </a:moveTo>
                  <a:lnTo>
                    <a:pt x="434848" y="646938"/>
                  </a:lnTo>
                  <a:lnTo>
                    <a:pt x="387223" y="650875"/>
                  </a:lnTo>
                  <a:lnTo>
                    <a:pt x="384048" y="651256"/>
                  </a:lnTo>
                  <a:lnTo>
                    <a:pt x="385318" y="663829"/>
                  </a:lnTo>
                  <a:lnTo>
                    <a:pt x="435864" y="659638"/>
                  </a:lnTo>
                  <a:close/>
                </a:path>
                <a:path w="777875" h="1203325">
                  <a:moveTo>
                    <a:pt x="456311" y="34925"/>
                  </a:moveTo>
                  <a:lnTo>
                    <a:pt x="456184" y="22225"/>
                  </a:lnTo>
                  <a:lnTo>
                    <a:pt x="454533" y="22225"/>
                  </a:lnTo>
                  <a:lnTo>
                    <a:pt x="427482" y="22987"/>
                  </a:lnTo>
                  <a:lnTo>
                    <a:pt x="405130" y="24130"/>
                  </a:lnTo>
                  <a:lnTo>
                    <a:pt x="405892" y="36830"/>
                  </a:lnTo>
                  <a:lnTo>
                    <a:pt x="428244" y="35560"/>
                  </a:lnTo>
                  <a:lnTo>
                    <a:pt x="454914" y="34925"/>
                  </a:lnTo>
                  <a:lnTo>
                    <a:pt x="456311" y="34925"/>
                  </a:lnTo>
                  <a:close/>
                </a:path>
                <a:path w="777875" h="1203325">
                  <a:moveTo>
                    <a:pt x="473329" y="1180630"/>
                  </a:moveTo>
                  <a:lnTo>
                    <a:pt x="471297" y="1168095"/>
                  </a:lnTo>
                  <a:lnTo>
                    <a:pt x="428498" y="1175143"/>
                  </a:lnTo>
                  <a:lnTo>
                    <a:pt x="421259" y="1176235"/>
                  </a:lnTo>
                  <a:lnTo>
                    <a:pt x="423164" y="1188796"/>
                  </a:lnTo>
                  <a:lnTo>
                    <a:pt x="430530" y="1187678"/>
                  </a:lnTo>
                  <a:lnTo>
                    <a:pt x="473329" y="1180630"/>
                  </a:lnTo>
                  <a:close/>
                </a:path>
                <a:path w="777875" h="1203325">
                  <a:moveTo>
                    <a:pt x="511302" y="356870"/>
                  </a:moveTo>
                  <a:lnTo>
                    <a:pt x="494284" y="356362"/>
                  </a:lnTo>
                  <a:lnTo>
                    <a:pt x="472694" y="354965"/>
                  </a:lnTo>
                  <a:lnTo>
                    <a:pt x="460883" y="353949"/>
                  </a:lnTo>
                  <a:lnTo>
                    <a:pt x="459740" y="366522"/>
                  </a:lnTo>
                  <a:lnTo>
                    <a:pt x="471805" y="367665"/>
                  </a:lnTo>
                  <a:lnTo>
                    <a:pt x="493903" y="368935"/>
                  </a:lnTo>
                  <a:lnTo>
                    <a:pt x="510794" y="369570"/>
                  </a:lnTo>
                  <a:lnTo>
                    <a:pt x="511302" y="356870"/>
                  </a:lnTo>
                  <a:close/>
                </a:path>
                <a:path w="777875" h="1203325">
                  <a:moveTo>
                    <a:pt x="524383" y="653415"/>
                  </a:moveTo>
                  <a:lnTo>
                    <a:pt x="523621" y="640715"/>
                  </a:lnTo>
                  <a:lnTo>
                    <a:pt x="472948" y="644144"/>
                  </a:lnTo>
                  <a:lnTo>
                    <a:pt x="473710" y="656844"/>
                  </a:lnTo>
                  <a:lnTo>
                    <a:pt x="524383" y="653415"/>
                  </a:lnTo>
                  <a:close/>
                </a:path>
                <a:path w="777875" h="1203325">
                  <a:moveTo>
                    <a:pt x="545338" y="23368"/>
                  </a:moveTo>
                  <a:lnTo>
                    <a:pt x="543306" y="23368"/>
                  </a:lnTo>
                  <a:lnTo>
                    <a:pt x="512572" y="22479"/>
                  </a:lnTo>
                  <a:lnTo>
                    <a:pt x="494411" y="22225"/>
                  </a:lnTo>
                  <a:lnTo>
                    <a:pt x="494284" y="34925"/>
                  </a:lnTo>
                  <a:lnTo>
                    <a:pt x="512445" y="35179"/>
                  </a:lnTo>
                  <a:lnTo>
                    <a:pt x="542925" y="35941"/>
                  </a:lnTo>
                  <a:lnTo>
                    <a:pt x="544957" y="36068"/>
                  </a:lnTo>
                  <a:lnTo>
                    <a:pt x="545338" y="23368"/>
                  </a:lnTo>
                  <a:close/>
                </a:path>
                <a:path w="777875" h="1203325">
                  <a:moveTo>
                    <a:pt x="600202" y="368173"/>
                  </a:moveTo>
                  <a:lnTo>
                    <a:pt x="599567" y="355600"/>
                  </a:lnTo>
                  <a:lnTo>
                    <a:pt x="564769" y="356743"/>
                  </a:lnTo>
                  <a:lnTo>
                    <a:pt x="549021" y="356997"/>
                  </a:lnTo>
                  <a:lnTo>
                    <a:pt x="549275" y="369697"/>
                  </a:lnTo>
                  <a:lnTo>
                    <a:pt x="565150" y="369443"/>
                  </a:lnTo>
                  <a:lnTo>
                    <a:pt x="590296" y="368681"/>
                  </a:lnTo>
                  <a:lnTo>
                    <a:pt x="600202" y="368173"/>
                  </a:lnTo>
                  <a:close/>
                </a:path>
                <a:path w="777875" h="1203325">
                  <a:moveTo>
                    <a:pt x="624840" y="640969"/>
                  </a:moveTo>
                  <a:lnTo>
                    <a:pt x="546481" y="607568"/>
                  </a:lnTo>
                  <a:lnTo>
                    <a:pt x="551053" y="683514"/>
                  </a:lnTo>
                  <a:lnTo>
                    <a:pt x="624840" y="640969"/>
                  </a:lnTo>
                  <a:close/>
                </a:path>
                <a:path w="777875" h="1203325">
                  <a:moveTo>
                    <a:pt x="634365" y="27559"/>
                  </a:moveTo>
                  <a:lnTo>
                    <a:pt x="583565" y="24892"/>
                  </a:lnTo>
                  <a:lnTo>
                    <a:pt x="582930" y="37592"/>
                  </a:lnTo>
                  <a:lnTo>
                    <a:pt x="633603" y="40259"/>
                  </a:lnTo>
                  <a:lnTo>
                    <a:pt x="634365" y="27559"/>
                  </a:lnTo>
                  <a:close/>
                </a:path>
                <a:path w="777875" h="1203325">
                  <a:moveTo>
                    <a:pt x="689102" y="362458"/>
                  </a:moveTo>
                  <a:lnTo>
                    <a:pt x="688086" y="349885"/>
                  </a:lnTo>
                  <a:lnTo>
                    <a:pt x="667893" y="351409"/>
                  </a:lnTo>
                  <a:lnTo>
                    <a:pt x="637540" y="353314"/>
                  </a:lnTo>
                  <a:lnTo>
                    <a:pt x="638429" y="366014"/>
                  </a:lnTo>
                  <a:lnTo>
                    <a:pt x="668909" y="364109"/>
                  </a:lnTo>
                  <a:lnTo>
                    <a:pt x="689102" y="362458"/>
                  </a:lnTo>
                  <a:close/>
                </a:path>
                <a:path w="777875" h="1203325">
                  <a:moveTo>
                    <a:pt x="772375" y="45212"/>
                  </a:moveTo>
                  <a:lnTo>
                    <a:pt x="713486" y="45212"/>
                  </a:lnTo>
                  <a:lnTo>
                    <a:pt x="700684" y="45212"/>
                  </a:lnTo>
                  <a:lnTo>
                    <a:pt x="698627" y="76073"/>
                  </a:lnTo>
                  <a:lnTo>
                    <a:pt x="772375" y="45212"/>
                  </a:lnTo>
                  <a:close/>
                </a:path>
                <a:path w="777875" h="1203325">
                  <a:moveTo>
                    <a:pt x="777240" y="43180"/>
                  </a:moveTo>
                  <a:lnTo>
                    <a:pt x="703707" y="0"/>
                  </a:lnTo>
                  <a:lnTo>
                    <a:pt x="701573" y="31800"/>
                  </a:lnTo>
                  <a:lnTo>
                    <a:pt x="672338" y="29845"/>
                  </a:lnTo>
                  <a:lnTo>
                    <a:pt x="671576" y="42545"/>
                  </a:lnTo>
                  <a:lnTo>
                    <a:pt x="700735" y="44411"/>
                  </a:lnTo>
                  <a:lnTo>
                    <a:pt x="713524" y="44411"/>
                  </a:lnTo>
                  <a:lnTo>
                    <a:pt x="774319" y="44411"/>
                  </a:lnTo>
                  <a:lnTo>
                    <a:pt x="777240" y="43180"/>
                  </a:lnTo>
                  <a:close/>
                </a:path>
                <a:path w="777875" h="1203325">
                  <a:moveTo>
                    <a:pt x="777748" y="355219"/>
                  </a:moveTo>
                  <a:lnTo>
                    <a:pt x="776732" y="342519"/>
                  </a:lnTo>
                  <a:lnTo>
                    <a:pt x="726059" y="346837"/>
                  </a:lnTo>
                  <a:lnTo>
                    <a:pt x="727202" y="359537"/>
                  </a:lnTo>
                  <a:lnTo>
                    <a:pt x="777748" y="3552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07507" y="5017008"/>
              <a:ext cx="152400" cy="533400"/>
            </a:xfrm>
            <a:custGeom>
              <a:avLst/>
              <a:gdLst/>
              <a:ahLst/>
              <a:cxnLst/>
              <a:rect l="l" t="t" r="r" b="b"/>
              <a:pathLst>
                <a:path w="152400" h="533400">
                  <a:moveTo>
                    <a:pt x="152400" y="533400"/>
                  </a:moveTo>
                  <a:lnTo>
                    <a:pt x="122759" y="529901"/>
                  </a:lnTo>
                  <a:lnTo>
                    <a:pt x="98536" y="520366"/>
                  </a:lnTo>
                  <a:lnTo>
                    <a:pt x="82194" y="506235"/>
                  </a:lnTo>
                  <a:lnTo>
                    <a:pt x="76200" y="488950"/>
                  </a:lnTo>
                  <a:lnTo>
                    <a:pt x="76200" y="311150"/>
                  </a:lnTo>
                  <a:lnTo>
                    <a:pt x="70205" y="293864"/>
                  </a:lnTo>
                  <a:lnTo>
                    <a:pt x="53863" y="279733"/>
                  </a:lnTo>
                  <a:lnTo>
                    <a:pt x="29640" y="270198"/>
                  </a:lnTo>
                  <a:lnTo>
                    <a:pt x="0" y="266700"/>
                  </a:lnTo>
                  <a:lnTo>
                    <a:pt x="29640" y="263201"/>
                  </a:lnTo>
                  <a:lnTo>
                    <a:pt x="53863" y="253666"/>
                  </a:lnTo>
                  <a:lnTo>
                    <a:pt x="70205" y="239535"/>
                  </a:lnTo>
                  <a:lnTo>
                    <a:pt x="76200" y="222250"/>
                  </a:lnTo>
                  <a:lnTo>
                    <a:pt x="76200" y="44450"/>
                  </a:lnTo>
                  <a:lnTo>
                    <a:pt x="82194" y="27164"/>
                  </a:lnTo>
                  <a:lnTo>
                    <a:pt x="98536" y="13033"/>
                  </a:lnTo>
                  <a:lnTo>
                    <a:pt x="122759" y="3498"/>
                  </a:lnTo>
                  <a:lnTo>
                    <a:pt x="1524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744720" y="4805298"/>
            <a:ext cx="678180" cy="497205"/>
          </a:xfrm>
          <a:custGeom>
            <a:avLst/>
            <a:gdLst/>
            <a:ahLst/>
            <a:cxnLst/>
            <a:rect l="l" t="t" r="r" b="b"/>
            <a:pathLst>
              <a:path w="678179" h="497204">
                <a:moveTo>
                  <a:pt x="399541" y="479297"/>
                </a:moveTo>
                <a:lnTo>
                  <a:pt x="398271" y="491997"/>
                </a:lnTo>
                <a:lnTo>
                  <a:pt x="448817" y="496950"/>
                </a:lnTo>
                <a:lnTo>
                  <a:pt x="450088" y="484250"/>
                </a:lnTo>
                <a:lnTo>
                  <a:pt x="399541" y="479297"/>
                </a:lnTo>
                <a:close/>
              </a:path>
              <a:path w="678179" h="497204">
                <a:moveTo>
                  <a:pt x="311403" y="469519"/>
                </a:moveTo>
                <a:lnTo>
                  <a:pt x="309752" y="482091"/>
                </a:lnTo>
                <a:lnTo>
                  <a:pt x="331342" y="484759"/>
                </a:lnTo>
                <a:lnTo>
                  <a:pt x="360299" y="487934"/>
                </a:lnTo>
                <a:lnTo>
                  <a:pt x="361695" y="475360"/>
                </a:lnTo>
                <a:lnTo>
                  <a:pt x="332739" y="472185"/>
                </a:lnTo>
                <a:lnTo>
                  <a:pt x="311403" y="469519"/>
                </a:lnTo>
                <a:close/>
              </a:path>
              <a:path w="678179" h="497204">
                <a:moveTo>
                  <a:pt x="224027" y="455675"/>
                </a:moveTo>
                <a:lnTo>
                  <a:pt x="221487" y="468122"/>
                </a:lnTo>
                <a:lnTo>
                  <a:pt x="222376" y="468248"/>
                </a:lnTo>
                <a:lnTo>
                  <a:pt x="248284" y="473075"/>
                </a:lnTo>
                <a:lnTo>
                  <a:pt x="271779" y="476757"/>
                </a:lnTo>
                <a:lnTo>
                  <a:pt x="273812" y="464312"/>
                </a:lnTo>
                <a:lnTo>
                  <a:pt x="250316" y="460501"/>
                </a:lnTo>
                <a:lnTo>
                  <a:pt x="224027" y="455675"/>
                </a:lnTo>
                <a:close/>
              </a:path>
              <a:path w="678179" h="497204">
                <a:moveTo>
                  <a:pt x="139191" y="432562"/>
                </a:moveTo>
                <a:lnTo>
                  <a:pt x="135000" y="444500"/>
                </a:lnTo>
                <a:lnTo>
                  <a:pt x="151637" y="450341"/>
                </a:lnTo>
                <a:lnTo>
                  <a:pt x="173862" y="457072"/>
                </a:lnTo>
                <a:lnTo>
                  <a:pt x="184022" y="459613"/>
                </a:lnTo>
                <a:lnTo>
                  <a:pt x="187197" y="447294"/>
                </a:lnTo>
                <a:lnTo>
                  <a:pt x="176910" y="444753"/>
                </a:lnTo>
                <a:lnTo>
                  <a:pt x="155193" y="438276"/>
                </a:lnTo>
                <a:lnTo>
                  <a:pt x="139191" y="432562"/>
                </a:lnTo>
                <a:close/>
              </a:path>
              <a:path w="678179" h="497204">
                <a:moveTo>
                  <a:pt x="67055" y="387731"/>
                </a:moveTo>
                <a:lnTo>
                  <a:pt x="57784" y="396239"/>
                </a:lnTo>
                <a:lnTo>
                  <a:pt x="64896" y="403987"/>
                </a:lnTo>
                <a:lnTo>
                  <a:pt x="78485" y="415289"/>
                </a:lnTo>
                <a:lnTo>
                  <a:pt x="94106" y="425576"/>
                </a:lnTo>
                <a:lnTo>
                  <a:pt x="99440" y="428370"/>
                </a:lnTo>
                <a:lnTo>
                  <a:pt x="105409" y="417194"/>
                </a:lnTo>
                <a:lnTo>
                  <a:pt x="99949" y="414274"/>
                </a:lnTo>
                <a:lnTo>
                  <a:pt x="85470" y="404749"/>
                </a:lnTo>
                <a:lnTo>
                  <a:pt x="73151" y="394334"/>
                </a:lnTo>
                <a:lnTo>
                  <a:pt x="67055" y="387731"/>
                </a:lnTo>
                <a:close/>
              </a:path>
              <a:path w="678179" h="497204">
                <a:moveTo>
                  <a:pt x="24764" y="313436"/>
                </a:moveTo>
                <a:lnTo>
                  <a:pt x="12700" y="317245"/>
                </a:lnTo>
                <a:lnTo>
                  <a:pt x="14604" y="323214"/>
                </a:lnTo>
                <a:lnTo>
                  <a:pt x="22351" y="342011"/>
                </a:lnTo>
                <a:lnTo>
                  <a:pt x="31368" y="359790"/>
                </a:lnTo>
                <a:lnTo>
                  <a:pt x="34416" y="364744"/>
                </a:lnTo>
                <a:lnTo>
                  <a:pt x="45212" y="358013"/>
                </a:lnTo>
                <a:lnTo>
                  <a:pt x="42163" y="353059"/>
                </a:lnTo>
                <a:lnTo>
                  <a:pt x="33654" y="336295"/>
                </a:lnTo>
                <a:lnTo>
                  <a:pt x="26288" y="318388"/>
                </a:lnTo>
                <a:lnTo>
                  <a:pt x="24764" y="313436"/>
                </a:lnTo>
                <a:close/>
              </a:path>
              <a:path w="678179" h="497204">
                <a:moveTo>
                  <a:pt x="1015" y="227456"/>
                </a:moveTo>
                <a:lnTo>
                  <a:pt x="0" y="242315"/>
                </a:lnTo>
                <a:lnTo>
                  <a:pt x="888" y="262889"/>
                </a:lnTo>
                <a:lnTo>
                  <a:pt x="3047" y="279273"/>
                </a:lnTo>
                <a:lnTo>
                  <a:pt x="15747" y="277621"/>
                </a:lnTo>
                <a:lnTo>
                  <a:pt x="13462" y="261112"/>
                </a:lnTo>
                <a:lnTo>
                  <a:pt x="12700" y="241681"/>
                </a:lnTo>
                <a:lnTo>
                  <a:pt x="13588" y="228219"/>
                </a:lnTo>
                <a:lnTo>
                  <a:pt x="1015" y="227456"/>
                </a:lnTo>
                <a:close/>
              </a:path>
              <a:path w="678179" h="497204">
                <a:moveTo>
                  <a:pt x="36449" y="143128"/>
                </a:moveTo>
                <a:lnTo>
                  <a:pt x="11302" y="182625"/>
                </a:lnTo>
                <a:lnTo>
                  <a:pt x="9143" y="188468"/>
                </a:lnTo>
                <a:lnTo>
                  <a:pt x="21081" y="192912"/>
                </a:lnTo>
                <a:lnTo>
                  <a:pt x="23240" y="187070"/>
                </a:lnTo>
                <a:lnTo>
                  <a:pt x="27050" y="178688"/>
                </a:lnTo>
                <a:lnTo>
                  <a:pt x="31495" y="170687"/>
                </a:lnTo>
                <a:lnTo>
                  <a:pt x="36575" y="162940"/>
                </a:lnTo>
                <a:lnTo>
                  <a:pt x="42290" y="155575"/>
                </a:lnTo>
                <a:lnTo>
                  <a:pt x="45719" y="151764"/>
                </a:lnTo>
                <a:lnTo>
                  <a:pt x="36449" y="143128"/>
                </a:lnTo>
                <a:close/>
              </a:path>
              <a:path w="678179" h="497204">
                <a:moveTo>
                  <a:pt x="114934" y="97027"/>
                </a:moveTo>
                <a:lnTo>
                  <a:pt x="75818" y="113664"/>
                </a:lnTo>
                <a:lnTo>
                  <a:pt x="67690" y="118363"/>
                </a:lnTo>
                <a:lnTo>
                  <a:pt x="73913" y="129412"/>
                </a:lnTo>
                <a:lnTo>
                  <a:pt x="82041" y="124713"/>
                </a:lnTo>
                <a:lnTo>
                  <a:pt x="92582" y="119761"/>
                </a:lnTo>
                <a:lnTo>
                  <a:pt x="104012" y="114681"/>
                </a:lnTo>
                <a:lnTo>
                  <a:pt x="116204" y="109981"/>
                </a:lnTo>
                <a:lnTo>
                  <a:pt x="119125" y="108965"/>
                </a:lnTo>
                <a:lnTo>
                  <a:pt x="114934" y="97027"/>
                </a:lnTo>
                <a:close/>
              </a:path>
              <a:path w="678179" h="497204">
                <a:moveTo>
                  <a:pt x="201549" y="73787"/>
                </a:moveTo>
                <a:lnTo>
                  <a:pt x="185800" y="77088"/>
                </a:lnTo>
                <a:lnTo>
                  <a:pt x="169671" y="80899"/>
                </a:lnTo>
                <a:lnTo>
                  <a:pt x="151637" y="85470"/>
                </a:lnTo>
                <a:lnTo>
                  <a:pt x="155066" y="97789"/>
                </a:lnTo>
                <a:lnTo>
                  <a:pt x="157606" y="97027"/>
                </a:lnTo>
                <a:lnTo>
                  <a:pt x="172846" y="93218"/>
                </a:lnTo>
                <a:lnTo>
                  <a:pt x="188849" y="89407"/>
                </a:lnTo>
                <a:lnTo>
                  <a:pt x="204088" y="86232"/>
                </a:lnTo>
                <a:lnTo>
                  <a:pt x="201549" y="73787"/>
                </a:lnTo>
                <a:close/>
              </a:path>
              <a:path w="678179" h="497204">
                <a:moveTo>
                  <a:pt x="289687" y="59055"/>
                </a:moveTo>
                <a:lnTo>
                  <a:pt x="275716" y="60959"/>
                </a:lnTo>
                <a:lnTo>
                  <a:pt x="239267" y="66675"/>
                </a:lnTo>
                <a:lnTo>
                  <a:pt x="241300" y="79248"/>
                </a:lnTo>
                <a:lnTo>
                  <a:pt x="277749" y="73532"/>
                </a:lnTo>
                <a:lnTo>
                  <a:pt x="291338" y="71627"/>
                </a:lnTo>
                <a:lnTo>
                  <a:pt x="289687" y="59055"/>
                </a:lnTo>
                <a:close/>
              </a:path>
              <a:path w="678179" h="497204">
                <a:moveTo>
                  <a:pt x="378205" y="48768"/>
                </a:moveTo>
                <a:lnTo>
                  <a:pt x="356869" y="50926"/>
                </a:lnTo>
                <a:lnTo>
                  <a:pt x="327532" y="54228"/>
                </a:lnTo>
                <a:lnTo>
                  <a:pt x="329056" y="66928"/>
                </a:lnTo>
                <a:lnTo>
                  <a:pt x="358266" y="63500"/>
                </a:lnTo>
                <a:lnTo>
                  <a:pt x="379475" y="61468"/>
                </a:lnTo>
                <a:lnTo>
                  <a:pt x="378205" y="48768"/>
                </a:lnTo>
                <a:close/>
              </a:path>
              <a:path w="678179" h="497204">
                <a:moveTo>
                  <a:pt x="466851" y="41020"/>
                </a:moveTo>
                <a:lnTo>
                  <a:pt x="416178" y="45212"/>
                </a:lnTo>
                <a:lnTo>
                  <a:pt x="417321" y="57784"/>
                </a:lnTo>
                <a:lnTo>
                  <a:pt x="467867" y="53720"/>
                </a:lnTo>
                <a:lnTo>
                  <a:pt x="466851" y="41020"/>
                </a:lnTo>
                <a:close/>
              </a:path>
              <a:path w="678179" h="497204">
                <a:moveTo>
                  <a:pt x="555625" y="34670"/>
                </a:moveTo>
                <a:lnTo>
                  <a:pt x="504825" y="38100"/>
                </a:lnTo>
                <a:lnTo>
                  <a:pt x="505840" y="50800"/>
                </a:lnTo>
                <a:lnTo>
                  <a:pt x="556387" y="47243"/>
                </a:lnTo>
                <a:lnTo>
                  <a:pt x="555625" y="34670"/>
                </a:lnTo>
                <a:close/>
              </a:path>
              <a:path w="678179" h="497204">
                <a:moveTo>
                  <a:pt x="672011" y="30987"/>
                </a:moveTo>
                <a:lnTo>
                  <a:pt x="613917" y="30987"/>
                </a:lnTo>
                <a:lnTo>
                  <a:pt x="614679" y="43561"/>
                </a:lnTo>
                <a:lnTo>
                  <a:pt x="601979" y="44359"/>
                </a:lnTo>
                <a:lnTo>
                  <a:pt x="603884" y="76073"/>
                </a:lnTo>
                <a:lnTo>
                  <a:pt x="677671" y="33400"/>
                </a:lnTo>
                <a:lnTo>
                  <a:pt x="672011" y="30987"/>
                </a:lnTo>
                <a:close/>
              </a:path>
              <a:path w="678179" h="497204">
                <a:moveTo>
                  <a:pt x="601218" y="31702"/>
                </a:moveTo>
                <a:lnTo>
                  <a:pt x="593597" y="32131"/>
                </a:lnTo>
                <a:lnTo>
                  <a:pt x="594487" y="44831"/>
                </a:lnTo>
                <a:lnTo>
                  <a:pt x="601979" y="44359"/>
                </a:lnTo>
                <a:lnTo>
                  <a:pt x="601218" y="31702"/>
                </a:lnTo>
                <a:close/>
              </a:path>
              <a:path w="678179" h="497204">
                <a:moveTo>
                  <a:pt x="613917" y="30987"/>
                </a:moveTo>
                <a:lnTo>
                  <a:pt x="601218" y="31702"/>
                </a:lnTo>
                <a:lnTo>
                  <a:pt x="601979" y="44359"/>
                </a:lnTo>
                <a:lnTo>
                  <a:pt x="614679" y="43561"/>
                </a:lnTo>
                <a:lnTo>
                  <a:pt x="613917" y="30987"/>
                </a:lnTo>
                <a:close/>
              </a:path>
              <a:path w="678179" h="497204">
                <a:moveTo>
                  <a:pt x="599313" y="0"/>
                </a:moveTo>
                <a:lnTo>
                  <a:pt x="601218" y="31702"/>
                </a:lnTo>
                <a:lnTo>
                  <a:pt x="613917" y="30987"/>
                </a:lnTo>
                <a:lnTo>
                  <a:pt x="672011" y="30987"/>
                </a:lnTo>
                <a:lnTo>
                  <a:pt x="5993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236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8.4</a:t>
            </a:r>
            <a:r>
              <a:rPr spc="-75" dirty="0"/>
              <a:t> </a:t>
            </a:r>
            <a:r>
              <a:rPr spc="25" dirty="0"/>
              <a:t>정규화가</a:t>
            </a:r>
            <a:r>
              <a:rPr spc="-105" dirty="0"/>
              <a:t> </a:t>
            </a:r>
            <a:r>
              <a:rPr spc="35" dirty="0"/>
              <a:t>필요</a:t>
            </a:r>
            <a:r>
              <a:rPr spc="-75" dirty="0"/>
              <a:t> </a:t>
            </a:r>
            <a:r>
              <a:rPr spc="35" dirty="0"/>
              <a:t>없는</a:t>
            </a:r>
            <a:r>
              <a:rPr spc="-75" dirty="0"/>
              <a:t> </a:t>
            </a:r>
            <a:r>
              <a:rPr spc="15" dirty="0"/>
              <a:t>설계기법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62237" y="1724088"/>
            <a:ext cx="5139055" cy="2251710"/>
            <a:chOff x="2662237" y="1724088"/>
            <a:chExt cx="5139055" cy="2251710"/>
          </a:xfrm>
        </p:grpSpPr>
        <p:sp>
          <p:nvSpPr>
            <p:cNvPr id="4" name="object 4"/>
            <p:cNvSpPr/>
            <p:nvPr/>
          </p:nvSpPr>
          <p:spPr>
            <a:xfrm>
              <a:off x="2667000" y="2287524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82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81776" y="2057400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8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81776" y="3130296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8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81776" y="1738376"/>
              <a:ext cx="1704975" cy="2223135"/>
            </a:xfrm>
            <a:custGeom>
              <a:avLst/>
              <a:gdLst/>
              <a:ahLst/>
              <a:cxnLst/>
              <a:rect l="l" t="t" r="r" b="b"/>
              <a:pathLst>
                <a:path w="1704975" h="2223135">
                  <a:moveTo>
                    <a:pt x="1690624" y="0"/>
                  </a:moveTo>
                  <a:lnTo>
                    <a:pt x="1690624" y="2223008"/>
                  </a:lnTo>
                </a:path>
                <a:path w="1704975" h="2223135">
                  <a:moveTo>
                    <a:pt x="0" y="14224"/>
                  </a:moveTo>
                  <a:lnTo>
                    <a:pt x="1704848" y="14224"/>
                  </a:lnTo>
                </a:path>
                <a:path w="1704975" h="2223135">
                  <a:moveTo>
                    <a:pt x="0" y="2208657"/>
                  </a:moveTo>
                  <a:lnTo>
                    <a:pt x="1704848" y="220865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071044" y="1759362"/>
          <a:ext cx="1422400" cy="2183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4870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판매내역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180">
                <a:tc>
                  <a:txBody>
                    <a:bodyPr/>
                    <a:lstStyle/>
                    <a:p>
                      <a:pPr marL="226695" indent="-135255">
                        <a:lnSpc>
                          <a:spcPct val="100000"/>
                        </a:lnSpc>
                        <a:spcBef>
                          <a:spcPts val="235"/>
                        </a:spcBef>
                        <a:buSzPct val="92857"/>
                        <a:buFont typeface="Symbol"/>
                        <a:buChar char=""/>
                        <a:tabLst>
                          <a:tab pos="227329" algn="l"/>
                        </a:tabLst>
                      </a:pPr>
                      <a:r>
                        <a:rPr sz="1400" b="1" dirty="0">
                          <a:latin typeface="돋움"/>
                          <a:cs typeface="돋움"/>
                        </a:rPr>
                        <a:t>판매일자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(FK)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26695" indent="-135255">
                        <a:lnSpc>
                          <a:spcPct val="100000"/>
                        </a:lnSpc>
                        <a:spcBef>
                          <a:spcPts val="340"/>
                        </a:spcBef>
                        <a:buSzPct val="92857"/>
                        <a:buFont typeface="Symbol"/>
                        <a:buChar char=""/>
                        <a:tabLst>
                          <a:tab pos="227329" algn="l"/>
                        </a:tabLst>
                      </a:pPr>
                      <a:r>
                        <a:rPr sz="1400" b="1" dirty="0">
                          <a:latin typeface="돋움"/>
                          <a:cs typeface="돋움"/>
                        </a:rPr>
                        <a:t>판매부서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(FK)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26695" indent="-135255">
                        <a:lnSpc>
                          <a:spcPct val="100000"/>
                        </a:lnSpc>
                        <a:spcBef>
                          <a:spcPts val="335"/>
                        </a:spcBef>
                        <a:buSzPct val="92857"/>
                        <a:buFont typeface="Symbol"/>
                        <a:buChar char=""/>
                        <a:tabLst>
                          <a:tab pos="227329" algn="l"/>
                        </a:tabLst>
                      </a:pPr>
                      <a:r>
                        <a:rPr sz="1400" b="1" dirty="0">
                          <a:latin typeface="돋움"/>
                          <a:cs typeface="돋움"/>
                        </a:rPr>
                        <a:t>판매번호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(FK)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74955" indent="-183515">
                        <a:lnSpc>
                          <a:spcPct val="100000"/>
                        </a:lnSpc>
                        <a:spcBef>
                          <a:spcPts val="335"/>
                        </a:spcBef>
                        <a:buSzPct val="92857"/>
                        <a:buFont typeface="Symbol"/>
                        <a:buChar char=""/>
                        <a:tabLst>
                          <a:tab pos="275590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일련번호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latin typeface="돋움"/>
                          <a:cs typeface="돋움"/>
                        </a:rPr>
                        <a:t>제품번호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(FK)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2075" marR="958850">
                        <a:lnSpc>
                          <a:spcPct val="120000"/>
                        </a:lnSpc>
                      </a:pPr>
                      <a:r>
                        <a:rPr sz="1400" b="1" spc="-15" dirty="0">
                          <a:latin typeface="돋움"/>
                          <a:cs typeface="돋움"/>
                        </a:rPr>
                        <a:t>수량  금액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962025" y="1724088"/>
            <a:ext cx="5139055" cy="1739900"/>
            <a:chOff x="962025" y="1724088"/>
            <a:chExt cx="5139055" cy="1739900"/>
          </a:xfrm>
        </p:grpSpPr>
        <p:sp>
          <p:nvSpPr>
            <p:cNvPr id="10" name="object 10"/>
            <p:cNvSpPr/>
            <p:nvPr/>
          </p:nvSpPr>
          <p:spPr>
            <a:xfrm>
              <a:off x="976312" y="1765300"/>
              <a:ext cx="1704975" cy="1236980"/>
            </a:xfrm>
            <a:custGeom>
              <a:avLst/>
              <a:gdLst/>
              <a:ahLst/>
              <a:cxnLst/>
              <a:rect l="l" t="t" r="r" b="b"/>
              <a:pathLst>
                <a:path w="1704975" h="1236980">
                  <a:moveTo>
                    <a:pt x="1690687" y="0"/>
                  </a:moveTo>
                  <a:lnTo>
                    <a:pt x="1690687" y="1236726"/>
                  </a:lnTo>
                </a:path>
                <a:path w="1704975" h="1236980">
                  <a:moveTo>
                    <a:pt x="14287" y="0"/>
                  </a:moveTo>
                  <a:lnTo>
                    <a:pt x="14287" y="1236726"/>
                  </a:lnTo>
                </a:path>
                <a:path w="1704975" h="1236980">
                  <a:moveTo>
                    <a:pt x="0" y="14350"/>
                  </a:moveTo>
                  <a:lnTo>
                    <a:pt x="1704911" y="14350"/>
                  </a:lnTo>
                </a:path>
                <a:path w="1704975" h="1236980">
                  <a:moveTo>
                    <a:pt x="0" y="1222375"/>
                  </a:moveTo>
                  <a:lnTo>
                    <a:pt x="1704911" y="12223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57800" y="28194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82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46191" y="27051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43600" y="26670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10200" y="27051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0720" y="2712720"/>
              <a:ext cx="181356" cy="19812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490976" y="2057400"/>
              <a:ext cx="1781175" cy="0"/>
            </a:xfrm>
            <a:custGeom>
              <a:avLst/>
              <a:gdLst/>
              <a:ahLst/>
              <a:cxnLst/>
              <a:rect l="l" t="t" r="r" b="b"/>
              <a:pathLst>
                <a:path w="1781175">
                  <a:moveTo>
                    <a:pt x="0" y="0"/>
                  </a:moveTo>
                  <a:lnTo>
                    <a:pt x="17810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90976" y="2874391"/>
              <a:ext cx="1781175" cy="0"/>
            </a:xfrm>
            <a:custGeom>
              <a:avLst/>
              <a:gdLst/>
              <a:ahLst/>
              <a:cxnLst/>
              <a:rect l="l" t="t" r="r" b="b"/>
              <a:pathLst>
                <a:path w="1781175">
                  <a:moveTo>
                    <a:pt x="0" y="0"/>
                  </a:moveTo>
                  <a:lnTo>
                    <a:pt x="17810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90976" y="1738376"/>
              <a:ext cx="1781175" cy="1711325"/>
            </a:xfrm>
            <a:custGeom>
              <a:avLst/>
              <a:gdLst/>
              <a:ahLst/>
              <a:cxnLst/>
              <a:rect l="l" t="t" r="r" b="b"/>
              <a:pathLst>
                <a:path w="1781175" h="1711325">
                  <a:moveTo>
                    <a:pt x="1766824" y="0"/>
                  </a:moveTo>
                  <a:lnTo>
                    <a:pt x="1766824" y="1711198"/>
                  </a:lnTo>
                </a:path>
                <a:path w="1781175" h="1711325">
                  <a:moveTo>
                    <a:pt x="0" y="14224"/>
                  </a:moveTo>
                  <a:lnTo>
                    <a:pt x="1781048" y="14224"/>
                  </a:lnTo>
                </a:path>
                <a:path w="1781175" h="1711325">
                  <a:moveTo>
                    <a:pt x="0" y="1696974"/>
                  </a:moveTo>
                  <a:lnTo>
                    <a:pt x="1781048" y="16969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584575" y="1692376"/>
            <a:ext cx="1432560" cy="170815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619760">
              <a:lnSpc>
                <a:spcPct val="100000"/>
              </a:lnSpc>
              <a:spcBef>
                <a:spcPts val="820"/>
              </a:spcBef>
            </a:pPr>
            <a:r>
              <a:rPr sz="1400" b="1" spc="15" dirty="0">
                <a:latin typeface="돋움"/>
                <a:cs typeface="돋움"/>
              </a:rPr>
              <a:t>판매</a:t>
            </a:r>
            <a:endParaRPr sz="1400">
              <a:latin typeface="돋움"/>
              <a:cs typeface="돋움"/>
            </a:endParaRPr>
          </a:p>
          <a:p>
            <a:pPr marL="147320" indent="-135255">
              <a:lnSpc>
                <a:spcPct val="100000"/>
              </a:lnSpc>
              <a:spcBef>
                <a:spcPts val="720"/>
              </a:spcBef>
              <a:buSzPct val="92857"/>
              <a:buFont typeface="Symbol"/>
              <a:buChar char=""/>
              <a:tabLst>
                <a:tab pos="147955" algn="l"/>
              </a:tabLst>
            </a:pPr>
            <a:r>
              <a:rPr sz="1400" b="1" spc="15" dirty="0">
                <a:latin typeface="돋움"/>
                <a:cs typeface="돋움"/>
              </a:rPr>
              <a:t>판매일자</a:t>
            </a:r>
            <a:endParaRPr sz="1400">
              <a:latin typeface="돋움"/>
              <a:cs typeface="돋움"/>
            </a:endParaRPr>
          </a:p>
          <a:p>
            <a:pPr marL="147320" indent="-135255">
              <a:lnSpc>
                <a:spcPct val="100000"/>
              </a:lnSpc>
              <a:spcBef>
                <a:spcPts val="335"/>
              </a:spcBef>
              <a:buSzPct val="92857"/>
              <a:buFont typeface="Symbol"/>
              <a:buChar char=""/>
              <a:tabLst>
                <a:tab pos="147955" algn="l"/>
              </a:tabLst>
            </a:pPr>
            <a:r>
              <a:rPr sz="1400" b="1" dirty="0">
                <a:latin typeface="돋움"/>
                <a:cs typeface="돋움"/>
              </a:rPr>
              <a:t>판매부서</a:t>
            </a:r>
            <a:r>
              <a:rPr sz="1400" b="1" dirty="0">
                <a:latin typeface="Arial"/>
                <a:cs typeface="Arial"/>
              </a:rPr>
              <a:t>(FK)</a:t>
            </a:r>
            <a:endParaRPr sz="1400">
              <a:latin typeface="Arial"/>
              <a:cs typeface="Arial"/>
            </a:endParaRPr>
          </a:p>
          <a:p>
            <a:pPr marL="147320" indent="-135255">
              <a:lnSpc>
                <a:spcPct val="100000"/>
              </a:lnSpc>
              <a:spcBef>
                <a:spcPts val="335"/>
              </a:spcBef>
              <a:buSzPct val="92857"/>
              <a:buFont typeface="Symbol"/>
              <a:buChar char=""/>
              <a:tabLst>
                <a:tab pos="147955" algn="l"/>
              </a:tabLst>
            </a:pPr>
            <a:r>
              <a:rPr sz="1400" b="1" spc="15" dirty="0">
                <a:latin typeface="돋움"/>
                <a:cs typeface="돋움"/>
              </a:rPr>
              <a:t>판매번호</a:t>
            </a:r>
            <a:endParaRPr sz="1400">
              <a:latin typeface="돋움"/>
              <a:cs typeface="돋움"/>
            </a:endParaRPr>
          </a:p>
          <a:p>
            <a:pPr marL="12700" marR="5080">
              <a:lnSpc>
                <a:spcPct val="120000"/>
              </a:lnSpc>
              <a:spcBef>
                <a:spcPts val="385"/>
              </a:spcBef>
            </a:pPr>
            <a:r>
              <a:rPr sz="1400" b="1" spc="15" dirty="0">
                <a:latin typeface="돋움"/>
                <a:cs typeface="돋움"/>
              </a:rPr>
              <a:t>판매</a:t>
            </a:r>
            <a:r>
              <a:rPr sz="1400" b="1" spc="5" dirty="0">
                <a:latin typeface="돋움"/>
                <a:cs typeface="돋움"/>
              </a:rPr>
              <a:t>사</a:t>
            </a:r>
            <a:r>
              <a:rPr sz="1400" b="1" spc="-10" dirty="0">
                <a:latin typeface="돋움"/>
                <a:cs typeface="돋움"/>
              </a:rPr>
              <a:t>원</a:t>
            </a:r>
            <a:r>
              <a:rPr sz="1400" b="1" spc="5" dirty="0">
                <a:latin typeface="돋움"/>
                <a:cs typeface="돋움"/>
              </a:rPr>
              <a:t>번</a:t>
            </a:r>
            <a:r>
              <a:rPr sz="1400" b="1" spc="-5" dirty="0">
                <a:latin typeface="돋움"/>
                <a:cs typeface="돋움"/>
              </a:rPr>
              <a:t>호</a:t>
            </a:r>
            <a:r>
              <a:rPr sz="1400" b="1" dirty="0">
                <a:latin typeface="Arial"/>
                <a:cs typeface="Arial"/>
              </a:rPr>
              <a:t>(</a:t>
            </a:r>
            <a:r>
              <a:rPr sz="1400" b="1" spc="-10" dirty="0">
                <a:latin typeface="Arial"/>
                <a:cs typeface="Arial"/>
              </a:rPr>
              <a:t>FK</a:t>
            </a:r>
            <a:r>
              <a:rPr sz="1400" b="1" dirty="0">
                <a:latin typeface="Arial"/>
                <a:cs typeface="Arial"/>
              </a:rPr>
              <a:t>)  </a:t>
            </a:r>
            <a:r>
              <a:rPr sz="1400" b="1" dirty="0">
                <a:latin typeface="돋움"/>
                <a:cs typeface="돋움"/>
              </a:rPr>
              <a:t>고객번호</a:t>
            </a:r>
            <a:r>
              <a:rPr sz="1400" b="1" dirty="0">
                <a:latin typeface="Arial"/>
                <a:cs typeface="Arial"/>
              </a:rPr>
              <a:t>(FK)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62025" y="3255962"/>
            <a:ext cx="1733550" cy="1265555"/>
            <a:chOff x="962025" y="3255962"/>
            <a:chExt cx="1733550" cy="1265555"/>
          </a:xfrm>
        </p:grpSpPr>
        <p:sp>
          <p:nvSpPr>
            <p:cNvPr id="21" name="object 21"/>
            <p:cNvSpPr/>
            <p:nvPr/>
          </p:nvSpPr>
          <p:spPr>
            <a:xfrm>
              <a:off x="976312" y="3940175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91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6312" y="3270250"/>
              <a:ext cx="1704975" cy="1236980"/>
            </a:xfrm>
            <a:custGeom>
              <a:avLst/>
              <a:gdLst/>
              <a:ahLst/>
              <a:cxnLst/>
              <a:rect l="l" t="t" r="r" b="b"/>
              <a:pathLst>
                <a:path w="1704975" h="1236979">
                  <a:moveTo>
                    <a:pt x="14287" y="0"/>
                  </a:moveTo>
                  <a:lnTo>
                    <a:pt x="14287" y="1236726"/>
                  </a:lnTo>
                </a:path>
                <a:path w="1704975" h="1236979">
                  <a:moveTo>
                    <a:pt x="1690687" y="0"/>
                  </a:moveTo>
                  <a:lnTo>
                    <a:pt x="1690687" y="1236726"/>
                  </a:lnTo>
                </a:path>
                <a:path w="1704975" h="1236979">
                  <a:moveTo>
                    <a:pt x="0" y="1222375"/>
                  </a:moveTo>
                  <a:lnTo>
                    <a:pt x="1704911" y="12223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990600" y="1752600"/>
          <a:ext cx="2515234" cy="2776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135">
                <a:tc>
                  <a:txBody>
                    <a:bodyPr/>
                    <a:lstStyle/>
                    <a:p>
                      <a:pPr marL="6604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부서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7048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226695" indent="-135890">
                        <a:lnSpc>
                          <a:spcPct val="100000"/>
                        </a:lnSpc>
                        <a:spcBef>
                          <a:spcPts val="450"/>
                        </a:spcBef>
                        <a:buSzPct val="92857"/>
                        <a:buFont typeface="Symbol"/>
                        <a:buChar char=""/>
                        <a:tabLst>
                          <a:tab pos="227329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부서번호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715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부서명</a:t>
                      </a:r>
                      <a:endParaRPr sz="1400">
                        <a:latin typeface="돋움"/>
                        <a:cs typeface="돋움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60400">
                        <a:lnSpc>
                          <a:spcPct val="100000"/>
                        </a:lnSpc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사원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226060" indent="-135255">
                        <a:lnSpc>
                          <a:spcPts val="1505"/>
                        </a:lnSpc>
                        <a:spcBef>
                          <a:spcPts val="345"/>
                        </a:spcBef>
                        <a:buSzPct val="92857"/>
                        <a:buFont typeface="Symbol"/>
                        <a:buChar char=""/>
                        <a:tabLst>
                          <a:tab pos="226695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사원번호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2743200" y="2173223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07207" y="2173223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3157727" y="2130551"/>
            <a:ext cx="340360" cy="314325"/>
            <a:chOff x="3157727" y="2130551"/>
            <a:chExt cx="340360" cy="314325"/>
          </a:xfrm>
        </p:grpSpPr>
        <p:sp>
          <p:nvSpPr>
            <p:cNvPr id="27" name="object 27"/>
            <p:cNvSpPr/>
            <p:nvPr/>
          </p:nvSpPr>
          <p:spPr>
            <a:xfrm>
              <a:off x="3340607" y="2135123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7727" y="2180843"/>
              <a:ext cx="181356" cy="19812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069644" y="3970731"/>
            <a:ext cx="5562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5" dirty="0">
                <a:latin typeface="돋움"/>
                <a:cs typeface="돋움"/>
              </a:rPr>
              <a:t>사원명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565588" y="4245038"/>
            <a:ext cx="1733550" cy="1273810"/>
            <a:chOff x="3565588" y="4245038"/>
            <a:chExt cx="1733550" cy="1273810"/>
          </a:xfrm>
        </p:grpSpPr>
        <p:sp>
          <p:nvSpPr>
            <p:cNvPr id="31" name="object 31"/>
            <p:cNvSpPr/>
            <p:nvPr/>
          </p:nvSpPr>
          <p:spPr>
            <a:xfrm>
              <a:off x="3579876" y="4578350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8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79876" y="4928997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8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79876" y="4259326"/>
              <a:ext cx="1704975" cy="1245235"/>
            </a:xfrm>
            <a:custGeom>
              <a:avLst/>
              <a:gdLst/>
              <a:ahLst/>
              <a:cxnLst/>
              <a:rect l="l" t="t" r="r" b="b"/>
              <a:pathLst>
                <a:path w="1704975" h="1245235">
                  <a:moveTo>
                    <a:pt x="14224" y="0"/>
                  </a:moveTo>
                  <a:lnTo>
                    <a:pt x="14224" y="1244727"/>
                  </a:lnTo>
                </a:path>
                <a:path w="1704975" h="1245235">
                  <a:moveTo>
                    <a:pt x="1690624" y="0"/>
                  </a:moveTo>
                  <a:lnTo>
                    <a:pt x="1690624" y="1244727"/>
                  </a:lnTo>
                </a:path>
                <a:path w="1704975" h="1245235">
                  <a:moveTo>
                    <a:pt x="0" y="14224"/>
                  </a:moveTo>
                  <a:lnTo>
                    <a:pt x="1704848" y="14224"/>
                  </a:lnTo>
                </a:path>
                <a:path w="1704975" h="1245235">
                  <a:moveTo>
                    <a:pt x="0" y="1230503"/>
                  </a:moveTo>
                  <a:lnTo>
                    <a:pt x="1704848" y="123050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242561" y="4304233"/>
            <a:ext cx="379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5" dirty="0">
                <a:latin typeface="돋움"/>
                <a:cs typeface="돋움"/>
              </a:rPr>
              <a:t>고객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73221" y="4609591"/>
            <a:ext cx="8674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320" indent="-135255">
              <a:lnSpc>
                <a:spcPct val="100000"/>
              </a:lnSpc>
              <a:spcBef>
                <a:spcPts val="100"/>
              </a:spcBef>
              <a:buSzPct val="92857"/>
              <a:buFont typeface="Symbol"/>
              <a:buChar char=""/>
              <a:tabLst>
                <a:tab pos="147955" algn="l"/>
              </a:tabLst>
            </a:pPr>
            <a:r>
              <a:rPr sz="1400" b="1" spc="15" dirty="0">
                <a:latin typeface="돋움"/>
                <a:cs typeface="돋움"/>
              </a:rPr>
              <a:t>고객</a:t>
            </a:r>
            <a:r>
              <a:rPr sz="1400" b="1" spc="5" dirty="0">
                <a:latin typeface="돋움"/>
                <a:cs typeface="돋움"/>
              </a:rPr>
              <a:t>번</a:t>
            </a:r>
            <a:r>
              <a:rPr sz="1400" b="1" spc="30" dirty="0">
                <a:latin typeface="돋움"/>
                <a:cs typeface="돋움"/>
              </a:rPr>
              <a:t>호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73221" y="4917479"/>
            <a:ext cx="734060" cy="53848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400" b="1" spc="15" dirty="0">
                <a:latin typeface="돋움"/>
                <a:cs typeface="돋움"/>
              </a:rPr>
              <a:t>고객명</a:t>
            </a:r>
            <a:endParaRPr sz="14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20" dirty="0">
                <a:latin typeface="돋움"/>
                <a:cs typeface="돋움"/>
              </a:rPr>
              <a:t>고객</a:t>
            </a:r>
            <a:r>
              <a:rPr sz="1400" b="1" spc="5" dirty="0">
                <a:latin typeface="돋움"/>
                <a:cs typeface="돋움"/>
              </a:rPr>
              <a:t>주</a:t>
            </a:r>
            <a:r>
              <a:rPr sz="1400" b="1" spc="30" dirty="0">
                <a:latin typeface="돋움"/>
                <a:cs typeface="돋움"/>
              </a:rPr>
              <a:t>소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067488" y="4513262"/>
            <a:ext cx="1733550" cy="1273810"/>
            <a:chOff x="6067488" y="4513262"/>
            <a:chExt cx="1733550" cy="1273810"/>
          </a:xfrm>
        </p:grpSpPr>
        <p:sp>
          <p:nvSpPr>
            <p:cNvPr id="38" name="object 38"/>
            <p:cNvSpPr/>
            <p:nvPr/>
          </p:nvSpPr>
          <p:spPr>
            <a:xfrm>
              <a:off x="6081776" y="4846574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8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081776" y="5197348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8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081776" y="4527550"/>
              <a:ext cx="1704975" cy="1245235"/>
            </a:xfrm>
            <a:custGeom>
              <a:avLst/>
              <a:gdLst/>
              <a:ahLst/>
              <a:cxnLst/>
              <a:rect l="l" t="t" r="r" b="b"/>
              <a:pathLst>
                <a:path w="1704975" h="1245235">
                  <a:moveTo>
                    <a:pt x="14224" y="0"/>
                  </a:moveTo>
                  <a:lnTo>
                    <a:pt x="14224" y="1244854"/>
                  </a:lnTo>
                </a:path>
                <a:path w="1704975" h="1245235">
                  <a:moveTo>
                    <a:pt x="1690624" y="0"/>
                  </a:moveTo>
                  <a:lnTo>
                    <a:pt x="1690624" y="1244854"/>
                  </a:lnTo>
                </a:path>
                <a:path w="1704975" h="1245235">
                  <a:moveTo>
                    <a:pt x="0" y="14350"/>
                  </a:moveTo>
                  <a:lnTo>
                    <a:pt x="1704848" y="14350"/>
                  </a:lnTo>
                </a:path>
                <a:path w="1704975" h="1245235">
                  <a:moveTo>
                    <a:pt x="0" y="1230566"/>
                  </a:moveTo>
                  <a:lnTo>
                    <a:pt x="1704848" y="123056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744716" y="4573015"/>
            <a:ext cx="379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제품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10287" y="4877815"/>
            <a:ext cx="1647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" indent="-135890">
              <a:lnSpc>
                <a:spcPct val="100000"/>
              </a:lnSpc>
              <a:spcBef>
                <a:spcPts val="100"/>
              </a:spcBef>
              <a:buSzPct val="92857"/>
              <a:buFont typeface="Symbol"/>
              <a:buChar char=""/>
              <a:tabLst>
                <a:tab pos="213360" algn="l"/>
              </a:tabLst>
            </a:pPr>
            <a:r>
              <a:rPr sz="1400" b="1" spc="15" dirty="0">
                <a:latin typeface="돋움"/>
                <a:cs typeface="돋움"/>
              </a:rPr>
              <a:t>제품번호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10287" y="5186476"/>
            <a:ext cx="1647825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 marR="1031240">
              <a:lnSpc>
                <a:spcPct val="120000"/>
              </a:lnSpc>
              <a:spcBef>
                <a:spcPts val="100"/>
              </a:spcBef>
            </a:pPr>
            <a:r>
              <a:rPr sz="1400" b="1" spc="5" dirty="0">
                <a:latin typeface="돋움"/>
                <a:cs typeface="돋움"/>
              </a:rPr>
              <a:t>제품명  </a:t>
            </a:r>
            <a:r>
              <a:rPr sz="1400" b="1" spc="15" dirty="0">
                <a:latin typeface="돋움"/>
                <a:cs typeface="돋움"/>
              </a:rPr>
              <a:t>단가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169920" y="2689860"/>
            <a:ext cx="340360" cy="314325"/>
            <a:chOff x="3169920" y="2689860"/>
            <a:chExt cx="340360" cy="314325"/>
          </a:xfrm>
        </p:grpSpPr>
        <p:sp>
          <p:nvSpPr>
            <p:cNvPr id="45" name="object 45"/>
            <p:cNvSpPr/>
            <p:nvPr/>
          </p:nvSpPr>
          <p:spPr>
            <a:xfrm>
              <a:off x="3352800" y="2694432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69920" y="2740152"/>
              <a:ext cx="181356" cy="198120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2662427" y="2842260"/>
            <a:ext cx="4417060" cy="1693545"/>
            <a:chOff x="2662427" y="2842260"/>
            <a:chExt cx="4417060" cy="1693545"/>
          </a:xfrm>
        </p:grpSpPr>
        <p:sp>
          <p:nvSpPr>
            <p:cNvPr id="48" name="object 48"/>
            <p:cNvSpPr/>
            <p:nvPr/>
          </p:nvSpPr>
          <p:spPr>
            <a:xfrm>
              <a:off x="2666999" y="2846832"/>
              <a:ext cx="4267200" cy="1689100"/>
            </a:xfrm>
            <a:custGeom>
              <a:avLst/>
              <a:gdLst/>
              <a:ahLst/>
              <a:cxnLst/>
              <a:rect l="l" t="t" r="r" b="b"/>
              <a:pathLst>
                <a:path w="4267200" h="1689100">
                  <a:moveTo>
                    <a:pt x="1752600" y="594359"/>
                  </a:moveTo>
                  <a:lnTo>
                    <a:pt x="1752600" y="1432559"/>
                  </a:lnTo>
                </a:path>
                <a:path w="4267200" h="1689100">
                  <a:moveTo>
                    <a:pt x="4267200" y="1078991"/>
                  </a:moveTo>
                  <a:lnTo>
                    <a:pt x="4267200" y="1688591"/>
                  </a:lnTo>
                </a:path>
                <a:path w="4267200" h="1689100">
                  <a:moveTo>
                    <a:pt x="0" y="990599"/>
                  </a:moveTo>
                  <a:lnTo>
                    <a:pt x="457200" y="990599"/>
                  </a:lnTo>
                  <a:lnTo>
                    <a:pt x="457200" y="0"/>
                  </a:lnTo>
                  <a:lnTo>
                    <a:pt x="838200" y="0"/>
                  </a:lnTo>
                </a:path>
                <a:path w="4267200" h="1689100">
                  <a:moveTo>
                    <a:pt x="76200" y="888491"/>
                  </a:moveTo>
                  <a:lnTo>
                    <a:pt x="76200" y="1117091"/>
                  </a:lnTo>
                </a:path>
                <a:path w="4267200" h="1689100">
                  <a:moveTo>
                    <a:pt x="140207" y="888491"/>
                  </a:moveTo>
                  <a:lnTo>
                    <a:pt x="140207" y="111709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293107" y="4114800"/>
              <a:ext cx="2755900" cy="332740"/>
            </a:xfrm>
            <a:custGeom>
              <a:avLst/>
              <a:gdLst/>
              <a:ahLst/>
              <a:cxnLst/>
              <a:rect l="l" t="t" r="r" b="b"/>
              <a:pathLst>
                <a:path w="2755900" h="332739">
                  <a:moveTo>
                    <a:pt x="0" y="0"/>
                  </a:moveTo>
                  <a:lnTo>
                    <a:pt x="228600" y="0"/>
                  </a:lnTo>
                </a:path>
                <a:path w="2755900" h="332739">
                  <a:moveTo>
                    <a:pt x="0" y="64007"/>
                  </a:moveTo>
                  <a:lnTo>
                    <a:pt x="228600" y="64007"/>
                  </a:lnTo>
                </a:path>
                <a:path w="2755900" h="332739">
                  <a:moveTo>
                    <a:pt x="2526791" y="268224"/>
                  </a:moveTo>
                  <a:lnTo>
                    <a:pt x="2755391" y="268224"/>
                  </a:lnTo>
                </a:path>
                <a:path w="2755900" h="332739">
                  <a:moveTo>
                    <a:pt x="2526791" y="332231"/>
                  </a:moveTo>
                  <a:lnTo>
                    <a:pt x="2755391" y="3322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2732" y="3564636"/>
              <a:ext cx="179832" cy="19811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267200" y="3429000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0" y="0"/>
                  </a:moveTo>
                  <a:lnTo>
                    <a:pt x="152400" y="1524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5139" y="4075176"/>
              <a:ext cx="179832" cy="19812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769607" y="3939540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0" y="0"/>
                  </a:moveTo>
                  <a:lnTo>
                    <a:pt x="152400" y="1524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11" y="57911"/>
            <a:ext cx="8920480" cy="6362700"/>
            <a:chOff x="96011" y="57911"/>
            <a:chExt cx="8920480" cy="6362700"/>
          </a:xfrm>
        </p:grpSpPr>
        <p:sp>
          <p:nvSpPr>
            <p:cNvPr id="3" name="object 3"/>
            <p:cNvSpPr/>
            <p:nvPr/>
          </p:nvSpPr>
          <p:spPr>
            <a:xfrm>
              <a:off x="115061" y="76961"/>
              <a:ext cx="8882380" cy="6324600"/>
            </a:xfrm>
            <a:custGeom>
              <a:avLst/>
              <a:gdLst/>
              <a:ahLst/>
              <a:cxn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115" y="143255"/>
              <a:ext cx="8773795" cy="6202680"/>
            </a:xfrm>
            <a:custGeom>
              <a:avLst/>
              <a:gdLst/>
              <a:ahLst/>
              <a:cxnLst/>
              <a:rect l="l" t="t" r="r" b="b"/>
              <a:pathLst>
                <a:path w="8773795" h="6202680">
                  <a:moveTo>
                    <a:pt x="0" y="6202680"/>
                  </a:moveTo>
                  <a:lnTo>
                    <a:pt x="8773668" y="6202680"/>
                  </a:lnTo>
                  <a:lnTo>
                    <a:pt x="8773668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19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04837" y="376237"/>
            <a:ext cx="7807325" cy="645160"/>
            <a:chOff x="604837" y="376237"/>
            <a:chExt cx="7807325" cy="645160"/>
          </a:xfrm>
        </p:grpSpPr>
        <p:sp>
          <p:nvSpPr>
            <p:cNvPr id="6" name="object 6"/>
            <p:cNvSpPr/>
            <p:nvPr/>
          </p:nvSpPr>
          <p:spPr>
            <a:xfrm>
              <a:off x="630428" y="401319"/>
              <a:ext cx="7781925" cy="619760"/>
            </a:xfrm>
            <a:custGeom>
              <a:avLst/>
              <a:gdLst/>
              <a:ahLst/>
              <a:cxnLst/>
              <a:rect l="l" t="t" r="r" b="b"/>
              <a:pathLst>
                <a:path w="7781925" h="619760">
                  <a:moveTo>
                    <a:pt x="3633597" y="589280"/>
                  </a:moveTo>
                  <a:lnTo>
                    <a:pt x="9144" y="589280"/>
                  </a:lnTo>
                  <a:lnTo>
                    <a:pt x="4572" y="589280"/>
                  </a:lnTo>
                  <a:lnTo>
                    <a:pt x="0" y="589280"/>
                  </a:lnTo>
                  <a:lnTo>
                    <a:pt x="0" y="609600"/>
                  </a:lnTo>
                  <a:lnTo>
                    <a:pt x="0" y="619760"/>
                  </a:lnTo>
                  <a:lnTo>
                    <a:pt x="3633597" y="619760"/>
                  </a:lnTo>
                  <a:lnTo>
                    <a:pt x="3633597" y="614680"/>
                  </a:lnTo>
                  <a:lnTo>
                    <a:pt x="3633597" y="609600"/>
                  </a:lnTo>
                  <a:lnTo>
                    <a:pt x="3633597" y="589280"/>
                  </a:lnTo>
                  <a:close/>
                </a:path>
                <a:path w="7781925" h="619760">
                  <a:moveTo>
                    <a:pt x="5541772" y="589280"/>
                  </a:moveTo>
                  <a:lnTo>
                    <a:pt x="5309997" y="589280"/>
                  </a:lnTo>
                  <a:lnTo>
                    <a:pt x="5309997" y="609600"/>
                  </a:lnTo>
                  <a:lnTo>
                    <a:pt x="5309997" y="614680"/>
                  </a:lnTo>
                  <a:lnTo>
                    <a:pt x="5309997" y="619760"/>
                  </a:lnTo>
                  <a:lnTo>
                    <a:pt x="5541772" y="619760"/>
                  </a:lnTo>
                  <a:lnTo>
                    <a:pt x="5541772" y="614680"/>
                  </a:lnTo>
                  <a:lnTo>
                    <a:pt x="5541772" y="609600"/>
                  </a:lnTo>
                  <a:lnTo>
                    <a:pt x="5541772" y="589280"/>
                  </a:lnTo>
                  <a:close/>
                </a:path>
                <a:path w="7781925" h="619760">
                  <a:moveTo>
                    <a:pt x="7781544" y="0"/>
                  </a:moveTo>
                  <a:lnTo>
                    <a:pt x="7751572" y="0"/>
                  </a:lnTo>
                  <a:lnTo>
                    <a:pt x="7751572" y="5080"/>
                  </a:lnTo>
                  <a:lnTo>
                    <a:pt x="7751572" y="10160"/>
                  </a:lnTo>
                  <a:lnTo>
                    <a:pt x="7751572" y="589280"/>
                  </a:lnTo>
                  <a:lnTo>
                    <a:pt x="7218172" y="589280"/>
                  </a:lnTo>
                  <a:lnTo>
                    <a:pt x="7218172" y="609600"/>
                  </a:lnTo>
                  <a:lnTo>
                    <a:pt x="7218172" y="614680"/>
                  </a:lnTo>
                  <a:lnTo>
                    <a:pt x="7218172" y="619760"/>
                  </a:lnTo>
                  <a:lnTo>
                    <a:pt x="7781544" y="619760"/>
                  </a:lnTo>
                  <a:lnTo>
                    <a:pt x="7781544" y="6096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600" y="381000"/>
              <a:ext cx="7772400" cy="609600"/>
            </a:xfrm>
            <a:custGeom>
              <a:avLst/>
              <a:gdLst/>
              <a:ahLst/>
              <a:cxnLst/>
              <a:rect l="l" t="t" r="r" b="b"/>
              <a:pathLst>
                <a:path w="7772400" h="609600">
                  <a:moveTo>
                    <a:pt x="0" y="609600"/>
                  </a:moveTo>
                  <a:lnTo>
                    <a:pt x="7772400" y="6096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8.5</a:t>
            </a:r>
            <a:r>
              <a:rPr spc="-80" dirty="0"/>
              <a:t> </a:t>
            </a:r>
            <a:r>
              <a:rPr spc="25" dirty="0"/>
              <a:t>정규화</a:t>
            </a:r>
            <a:r>
              <a:rPr spc="-85" dirty="0"/>
              <a:t> </a:t>
            </a:r>
            <a:r>
              <a:rPr spc="35" dirty="0"/>
              <a:t>사례</a:t>
            </a:r>
            <a:r>
              <a:rPr spc="-75" dirty="0"/>
              <a:t> </a:t>
            </a:r>
            <a:r>
              <a:rPr spc="15" dirty="0"/>
              <a:t>:</a:t>
            </a:r>
            <a:r>
              <a:rPr spc="-35" dirty="0"/>
              <a:t> </a:t>
            </a:r>
            <a:r>
              <a:rPr spc="15" dirty="0"/>
              <a:t>도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32198" y="523596"/>
            <a:ext cx="16268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b="1" spc="35" dirty="0">
                <a:solidFill>
                  <a:srgbClr val="3333CC"/>
                </a:solidFill>
                <a:latin typeface="굴림"/>
                <a:cs typeface="굴림"/>
              </a:rPr>
              <a:t>서관</a:t>
            </a:r>
            <a:r>
              <a:rPr sz="3000" b="1" spc="-16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3000" b="1" spc="20" dirty="0">
                <a:solidFill>
                  <a:srgbClr val="3333CC"/>
                </a:solidFill>
                <a:latin typeface="굴림"/>
                <a:cs typeface="굴림"/>
              </a:rPr>
              <a:t>관리</a:t>
            </a:r>
            <a:endParaRPr sz="3000">
              <a:latin typeface="굴림"/>
              <a:cs typeface="굴림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35513" y="581088"/>
            <a:ext cx="1733550" cy="6037580"/>
            <a:chOff x="4235513" y="581088"/>
            <a:chExt cx="1733550" cy="6037580"/>
          </a:xfrm>
        </p:grpSpPr>
        <p:sp>
          <p:nvSpPr>
            <p:cNvPr id="11" name="object 11"/>
            <p:cNvSpPr/>
            <p:nvPr/>
          </p:nvSpPr>
          <p:spPr>
            <a:xfrm>
              <a:off x="4264025" y="609599"/>
              <a:ext cx="1676400" cy="5980430"/>
            </a:xfrm>
            <a:custGeom>
              <a:avLst/>
              <a:gdLst/>
              <a:ahLst/>
              <a:cxnLst/>
              <a:rect l="l" t="t" r="r" b="b"/>
              <a:pathLst>
                <a:path w="1676400" h="5980430">
                  <a:moveTo>
                    <a:pt x="1676400" y="335292"/>
                  </a:moveTo>
                  <a:lnTo>
                    <a:pt x="0" y="335292"/>
                  </a:lnTo>
                  <a:lnTo>
                    <a:pt x="0" y="670560"/>
                  </a:lnTo>
                  <a:lnTo>
                    <a:pt x="0" y="5980176"/>
                  </a:lnTo>
                  <a:lnTo>
                    <a:pt x="1676400" y="5980176"/>
                  </a:lnTo>
                  <a:lnTo>
                    <a:pt x="1676400" y="670560"/>
                  </a:lnTo>
                  <a:lnTo>
                    <a:pt x="1676400" y="335292"/>
                  </a:lnTo>
                  <a:close/>
                </a:path>
                <a:path w="1676400" h="5980430">
                  <a:moveTo>
                    <a:pt x="1676400" y="0"/>
                  </a:moveTo>
                  <a:lnTo>
                    <a:pt x="0" y="0"/>
                  </a:lnTo>
                  <a:lnTo>
                    <a:pt x="0" y="335280"/>
                  </a:lnTo>
                  <a:lnTo>
                    <a:pt x="1676400" y="335280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49801" y="944880"/>
              <a:ext cx="1704975" cy="335280"/>
            </a:xfrm>
            <a:custGeom>
              <a:avLst/>
              <a:gdLst/>
              <a:ahLst/>
              <a:cxnLst/>
              <a:rect l="l" t="t" r="r" b="b"/>
              <a:pathLst>
                <a:path w="1704975" h="335280">
                  <a:moveTo>
                    <a:pt x="0" y="0"/>
                  </a:moveTo>
                  <a:lnTo>
                    <a:pt x="1704848" y="0"/>
                  </a:lnTo>
                </a:path>
                <a:path w="1704975" h="335280">
                  <a:moveTo>
                    <a:pt x="0" y="335280"/>
                  </a:moveTo>
                  <a:lnTo>
                    <a:pt x="1704848" y="3352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49801" y="595376"/>
              <a:ext cx="1704975" cy="6009005"/>
            </a:xfrm>
            <a:custGeom>
              <a:avLst/>
              <a:gdLst/>
              <a:ahLst/>
              <a:cxnLst/>
              <a:rect l="l" t="t" r="r" b="b"/>
              <a:pathLst>
                <a:path w="1704975" h="6009005">
                  <a:moveTo>
                    <a:pt x="14224" y="0"/>
                  </a:moveTo>
                  <a:lnTo>
                    <a:pt x="14224" y="5957822"/>
                  </a:lnTo>
                </a:path>
                <a:path w="1704975" h="6009005">
                  <a:moveTo>
                    <a:pt x="1690624" y="0"/>
                  </a:moveTo>
                  <a:lnTo>
                    <a:pt x="1690624" y="6008687"/>
                  </a:lnTo>
                </a:path>
                <a:path w="1704975" h="6009005">
                  <a:moveTo>
                    <a:pt x="0" y="14224"/>
                  </a:moveTo>
                  <a:lnTo>
                    <a:pt x="1704848" y="14224"/>
                  </a:lnTo>
                </a:path>
                <a:path w="1704975" h="6009005">
                  <a:moveTo>
                    <a:pt x="1617599" y="5994400"/>
                  </a:moveTo>
                  <a:lnTo>
                    <a:pt x="1704848" y="5994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343527" y="547776"/>
            <a:ext cx="1275715" cy="6959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819"/>
              </a:spcBef>
            </a:pPr>
            <a:r>
              <a:rPr sz="1600" b="1" spc="10" dirty="0">
                <a:latin typeface="돋움"/>
                <a:cs typeface="돋움"/>
              </a:rPr>
              <a:t>세금계산서</a:t>
            </a:r>
            <a:endParaRPr sz="1600">
              <a:latin typeface="돋움"/>
              <a:cs typeface="돋움"/>
            </a:endParaRPr>
          </a:p>
          <a:p>
            <a:pPr marL="220979" indent="-208915">
              <a:lnSpc>
                <a:spcPct val="100000"/>
              </a:lnSpc>
              <a:spcBef>
                <a:spcPts val="720"/>
              </a:spcBef>
              <a:buFont typeface="Symbol"/>
              <a:buChar char=""/>
              <a:tabLst>
                <a:tab pos="221615" algn="l"/>
              </a:tabLst>
            </a:pPr>
            <a:r>
              <a:rPr sz="1600" b="1" spc="10" dirty="0">
                <a:latin typeface="돋움"/>
                <a:cs typeface="돋움"/>
              </a:rPr>
              <a:t>접수번호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43527" y="1261387"/>
            <a:ext cx="1487170" cy="5000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1600" b="1" spc="10" dirty="0">
                <a:latin typeface="돋움"/>
                <a:cs typeface="돋움"/>
              </a:rPr>
              <a:t>공급</a:t>
            </a:r>
            <a:r>
              <a:rPr sz="1600" b="1" spc="25" dirty="0">
                <a:latin typeface="돋움"/>
                <a:cs typeface="돋움"/>
              </a:rPr>
              <a:t>자</a:t>
            </a:r>
            <a:r>
              <a:rPr sz="1600" b="1" spc="-120" dirty="0">
                <a:latin typeface="돋움"/>
                <a:cs typeface="돋움"/>
              </a:rPr>
              <a:t> </a:t>
            </a:r>
            <a:r>
              <a:rPr sz="1600" b="1" spc="5" dirty="0">
                <a:latin typeface="돋움"/>
                <a:cs typeface="돋움"/>
              </a:rPr>
              <a:t>등록번호  </a:t>
            </a:r>
            <a:r>
              <a:rPr sz="1600" b="1" spc="15" dirty="0">
                <a:latin typeface="돋움"/>
                <a:cs typeface="돋움"/>
              </a:rPr>
              <a:t>공급자 </a:t>
            </a:r>
            <a:r>
              <a:rPr sz="1600" b="1" spc="10" dirty="0">
                <a:latin typeface="돋움"/>
                <a:cs typeface="돋움"/>
              </a:rPr>
              <a:t>상호 </a:t>
            </a:r>
            <a:r>
              <a:rPr sz="1600" b="1" spc="15" dirty="0">
                <a:latin typeface="돋움"/>
                <a:cs typeface="돋움"/>
              </a:rPr>
              <a:t> 공급자 </a:t>
            </a:r>
            <a:r>
              <a:rPr sz="1600" b="1" spc="10" dirty="0">
                <a:latin typeface="돋움"/>
                <a:cs typeface="돋움"/>
              </a:rPr>
              <a:t>성명 </a:t>
            </a:r>
            <a:r>
              <a:rPr sz="1600" b="1" spc="15" dirty="0">
                <a:latin typeface="돋움"/>
                <a:cs typeface="돋움"/>
              </a:rPr>
              <a:t> 공급자 </a:t>
            </a:r>
            <a:r>
              <a:rPr sz="1600" b="1" spc="10" dirty="0">
                <a:latin typeface="돋움"/>
                <a:cs typeface="돋움"/>
              </a:rPr>
              <a:t>주소 </a:t>
            </a:r>
            <a:r>
              <a:rPr sz="1600" b="1" spc="15" dirty="0">
                <a:latin typeface="돋움"/>
                <a:cs typeface="돋움"/>
              </a:rPr>
              <a:t> 공급자 </a:t>
            </a:r>
            <a:r>
              <a:rPr sz="1600" b="1" spc="10" dirty="0">
                <a:latin typeface="돋움"/>
                <a:cs typeface="돋움"/>
              </a:rPr>
              <a:t>업태 </a:t>
            </a:r>
            <a:r>
              <a:rPr sz="1600" b="1" spc="15" dirty="0">
                <a:latin typeface="돋움"/>
                <a:cs typeface="돋움"/>
              </a:rPr>
              <a:t> 공급자 </a:t>
            </a:r>
            <a:r>
              <a:rPr sz="1600" b="1" spc="10" dirty="0">
                <a:latin typeface="돋움"/>
                <a:cs typeface="돋움"/>
              </a:rPr>
              <a:t>종목 </a:t>
            </a:r>
            <a:r>
              <a:rPr sz="1600" b="1" spc="15" dirty="0">
                <a:latin typeface="돋움"/>
                <a:cs typeface="돋움"/>
              </a:rPr>
              <a:t> </a:t>
            </a:r>
            <a:r>
              <a:rPr sz="1600" b="1" spc="10" dirty="0">
                <a:latin typeface="돋움"/>
                <a:cs typeface="돋움"/>
              </a:rPr>
              <a:t>발행일 </a:t>
            </a:r>
            <a:r>
              <a:rPr sz="1600" b="1" spc="15" dirty="0">
                <a:latin typeface="돋움"/>
                <a:cs typeface="돋움"/>
              </a:rPr>
              <a:t> </a:t>
            </a:r>
            <a:r>
              <a:rPr sz="1600" b="1" spc="10" dirty="0">
                <a:latin typeface="돋움"/>
                <a:cs typeface="돋움"/>
              </a:rPr>
              <a:t>공급가액합계 </a:t>
            </a:r>
            <a:r>
              <a:rPr sz="1600" b="1" spc="15" dirty="0">
                <a:latin typeface="돋움"/>
                <a:cs typeface="돋움"/>
              </a:rPr>
              <a:t> </a:t>
            </a:r>
            <a:r>
              <a:rPr sz="1600" b="1" spc="10" dirty="0">
                <a:latin typeface="돋움"/>
                <a:cs typeface="돋움"/>
              </a:rPr>
              <a:t>세액합계</a:t>
            </a:r>
            <a:endParaRPr sz="16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10" dirty="0">
                <a:latin typeface="돋움"/>
                <a:cs typeface="돋움"/>
              </a:rPr>
              <a:t>비고</a:t>
            </a:r>
            <a:endParaRPr sz="1600">
              <a:latin typeface="돋움"/>
              <a:cs typeface="돋움"/>
            </a:endParaRPr>
          </a:p>
          <a:p>
            <a:pPr marL="12700" marR="548640">
              <a:lnSpc>
                <a:spcPct val="120000"/>
              </a:lnSpc>
              <a:spcBef>
                <a:spcPts val="5"/>
              </a:spcBef>
            </a:pPr>
            <a:r>
              <a:rPr sz="1600" b="1" spc="10" dirty="0">
                <a:solidFill>
                  <a:srgbClr val="3333CC"/>
                </a:solidFill>
                <a:latin typeface="돋움"/>
                <a:cs typeface="돋움"/>
              </a:rPr>
              <a:t>공급일자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1  </a:t>
            </a:r>
            <a:r>
              <a:rPr sz="1600" b="1" spc="5" dirty="0">
                <a:solidFill>
                  <a:srgbClr val="3333CC"/>
                </a:solidFill>
                <a:latin typeface="돋움"/>
                <a:cs typeface="돋움"/>
              </a:rPr>
              <a:t>품목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1 </a:t>
            </a:r>
            <a:r>
              <a:rPr sz="1600" b="1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3333CC"/>
                </a:solidFill>
                <a:latin typeface="돋움"/>
                <a:cs typeface="돋움"/>
              </a:rPr>
              <a:t>규격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1 </a:t>
            </a:r>
            <a:r>
              <a:rPr sz="1600" b="1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3333CC"/>
                </a:solidFill>
                <a:latin typeface="돋움"/>
                <a:cs typeface="돋움"/>
              </a:rPr>
              <a:t>수량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1 </a:t>
            </a:r>
            <a:r>
              <a:rPr sz="1600" b="1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3333CC"/>
                </a:solidFill>
                <a:latin typeface="돋움"/>
                <a:cs typeface="돋움"/>
              </a:rPr>
              <a:t>단가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1 </a:t>
            </a:r>
            <a:r>
              <a:rPr sz="1600" b="1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3333CC"/>
                </a:solidFill>
                <a:latin typeface="돋움"/>
                <a:cs typeface="돋움"/>
              </a:rPr>
              <a:t>공급가액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1  </a:t>
            </a:r>
            <a:r>
              <a:rPr sz="1600" b="1" spc="5" dirty="0">
                <a:solidFill>
                  <a:srgbClr val="3333CC"/>
                </a:solidFill>
                <a:latin typeface="돋움"/>
                <a:cs typeface="돋움"/>
              </a:rPr>
              <a:t>세액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43688" y="457200"/>
            <a:ext cx="1733550" cy="4752975"/>
            <a:chOff x="6143688" y="457200"/>
            <a:chExt cx="1733550" cy="4752975"/>
          </a:xfrm>
        </p:grpSpPr>
        <p:sp>
          <p:nvSpPr>
            <p:cNvPr id="17" name="object 17"/>
            <p:cNvSpPr/>
            <p:nvPr/>
          </p:nvSpPr>
          <p:spPr>
            <a:xfrm>
              <a:off x="6172200" y="457200"/>
              <a:ext cx="1676400" cy="4724400"/>
            </a:xfrm>
            <a:custGeom>
              <a:avLst/>
              <a:gdLst/>
              <a:ahLst/>
              <a:cxnLst/>
              <a:rect l="l" t="t" r="r" b="b"/>
              <a:pathLst>
                <a:path w="1676400" h="4724400">
                  <a:moveTo>
                    <a:pt x="1676400" y="0"/>
                  </a:moveTo>
                  <a:lnTo>
                    <a:pt x="0" y="0"/>
                  </a:lnTo>
                  <a:lnTo>
                    <a:pt x="0" y="4724400"/>
                  </a:lnTo>
                  <a:lnTo>
                    <a:pt x="1676400" y="4724400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57976" y="609600"/>
              <a:ext cx="1704975" cy="4586605"/>
            </a:xfrm>
            <a:custGeom>
              <a:avLst/>
              <a:gdLst/>
              <a:ahLst/>
              <a:cxnLst/>
              <a:rect l="l" t="t" r="r" b="b"/>
              <a:pathLst>
                <a:path w="1704975" h="4586605">
                  <a:moveTo>
                    <a:pt x="14224" y="0"/>
                  </a:moveTo>
                  <a:lnTo>
                    <a:pt x="14224" y="4586224"/>
                  </a:lnTo>
                </a:path>
                <a:path w="1704975" h="4586605">
                  <a:moveTo>
                    <a:pt x="1690624" y="0"/>
                  </a:moveTo>
                  <a:lnTo>
                    <a:pt x="1690624" y="4586224"/>
                  </a:lnTo>
                </a:path>
                <a:path w="1704975" h="4586605">
                  <a:moveTo>
                    <a:pt x="0" y="4572000"/>
                  </a:moveTo>
                  <a:lnTo>
                    <a:pt x="1704848" y="45720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251828" y="780034"/>
            <a:ext cx="942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0" dirty="0">
                <a:solidFill>
                  <a:srgbClr val="2C2CB8"/>
                </a:solidFill>
                <a:latin typeface="돋움"/>
                <a:cs typeface="돋움"/>
              </a:rPr>
              <a:t>공급일자</a:t>
            </a:r>
            <a:r>
              <a:rPr sz="1600" b="1" spc="-5" dirty="0">
                <a:solidFill>
                  <a:srgbClr val="2C2CB8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51828" y="1023264"/>
            <a:ext cx="1031240" cy="4123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b="1" spc="5" dirty="0">
                <a:solidFill>
                  <a:srgbClr val="3333CC"/>
                </a:solidFill>
                <a:latin typeface="돋움"/>
                <a:cs typeface="돋움"/>
              </a:rPr>
              <a:t>품목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2 </a:t>
            </a:r>
            <a:r>
              <a:rPr sz="1600" b="1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3333CC"/>
                </a:solidFill>
                <a:latin typeface="돋움"/>
                <a:cs typeface="돋움"/>
              </a:rPr>
              <a:t>규격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2 </a:t>
            </a:r>
            <a:r>
              <a:rPr sz="1600" b="1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3333CC"/>
                </a:solidFill>
                <a:latin typeface="돋움"/>
                <a:cs typeface="돋움"/>
              </a:rPr>
              <a:t>수량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2 </a:t>
            </a:r>
            <a:r>
              <a:rPr sz="1600" b="1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3333CC"/>
                </a:solidFill>
                <a:latin typeface="돋움"/>
                <a:cs typeface="돋움"/>
              </a:rPr>
              <a:t>단가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2 </a:t>
            </a:r>
            <a:r>
              <a:rPr sz="1600" b="1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3333CC"/>
                </a:solidFill>
                <a:latin typeface="돋움"/>
                <a:cs typeface="돋움"/>
              </a:rPr>
              <a:t>공급가액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2 </a:t>
            </a:r>
            <a:r>
              <a:rPr sz="1600" b="1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3333CC"/>
                </a:solidFill>
                <a:latin typeface="돋움"/>
                <a:cs typeface="돋움"/>
              </a:rPr>
              <a:t>세액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2 </a:t>
            </a:r>
            <a:r>
              <a:rPr sz="1600" b="1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3333CC"/>
                </a:solidFill>
                <a:latin typeface="돋움"/>
                <a:cs typeface="돋움"/>
              </a:rPr>
              <a:t>공급일자</a:t>
            </a:r>
            <a:r>
              <a:rPr sz="1600" b="1" spc="10" dirty="0">
                <a:solidFill>
                  <a:srgbClr val="3333CC"/>
                </a:solidFill>
                <a:latin typeface="Arial"/>
                <a:cs typeface="Arial"/>
              </a:rPr>
              <a:t>3 </a:t>
            </a:r>
            <a:r>
              <a:rPr sz="1600" b="1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3333CC"/>
                </a:solidFill>
                <a:latin typeface="돋움"/>
                <a:cs typeface="돋움"/>
              </a:rPr>
              <a:t>품목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3 </a:t>
            </a:r>
            <a:r>
              <a:rPr sz="1600" b="1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3333CC"/>
                </a:solidFill>
                <a:latin typeface="돋움"/>
                <a:cs typeface="돋움"/>
              </a:rPr>
              <a:t>규격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3 </a:t>
            </a:r>
            <a:r>
              <a:rPr sz="1600" b="1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3333CC"/>
                </a:solidFill>
                <a:latin typeface="돋움"/>
                <a:cs typeface="돋움"/>
              </a:rPr>
              <a:t>수량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3 </a:t>
            </a:r>
            <a:r>
              <a:rPr sz="1600" b="1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3333CC"/>
                </a:solidFill>
                <a:latin typeface="돋움"/>
                <a:cs typeface="돋움"/>
              </a:rPr>
              <a:t>단가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3 </a:t>
            </a:r>
            <a:r>
              <a:rPr sz="1600" b="1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3333CC"/>
                </a:solidFill>
                <a:latin typeface="돋움"/>
                <a:cs typeface="돋움"/>
              </a:rPr>
              <a:t>공급가액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3 </a:t>
            </a:r>
            <a:r>
              <a:rPr sz="1600" b="1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3333CC"/>
                </a:solidFill>
                <a:latin typeface="돋움"/>
                <a:cs typeface="돋움"/>
              </a:rPr>
              <a:t>세액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3 </a:t>
            </a:r>
            <a:r>
              <a:rPr sz="1600" b="1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latin typeface="돋움"/>
                <a:cs typeface="돋움"/>
              </a:rPr>
              <a:t>총합계금액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38600" y="380999"/>
            <a:ext cx="3886200" cy="6400800"/>
          </a:xfrm>
          <a:custGeom>
            <a:avLst/>
            <a:gdLst/>
            <a:ahLst/>
            <a:cxnLst/>
            <a:rect l="l" t="t" r="r" b="b"/>
            <a:pathLst>
              <a:path w="3886200" h="6400800">
                <a:moveTo>
                  <a:pt x="1828800" y="6172200"/>
                </a:moveTo>
                <a:lnTo>
                  <a:pt x="0" y="6172200"/>
                </a:lnTo>
                <a:lnTo>
                  <a:pt x="0" y="6400800"/>
                </a:lnTo>
                <a:lnTo>
                  <a:pt x="1828800" y="6400800"/>
                </a:lnTo>
                <a:lnTo>
                  <a:pt x="1828800" y="6172200"/>
                </a:lnTo>
                <a:close/>
              </a:path>
              <a:path w="3886200" h="6400800">
                <a:moveTo>
                  <a:pt x="3886200" y="0"/>
                </a:moveTo>
                <a:lnTo>
                  <a:pt x="2057400" y="0"/>
                </a:lnTo>
                <a:lnTo>
                  <a:pt x="2057400" y="228600"/>
                </a:lnTo>
                <a:lnTo>
                  <a:pt x="3886200" y="228600"/>
                </a:lnTo>
                <a:lnTo>
                  <a:pt x="388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75628" y="5677916"/>
            <a:ext cx="21945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8.16&gt;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정규화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이전의 </a:t>
            </a:r>
            <a:r>
              <a:rPr sz="1400" b="1" spc="-44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세금계산서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엔티티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307340" y="1793875"/>
            <a:ext cx="3464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25" dirty="0">
                <a:latin typeface="돋움"/>
                <a:cs typeface="돋움"/>
              </a:rPr>
              <a:t>다른</a:t>
            </a:r>
            <a:r>
              <a:rPr sz="1800" b="1" spc="-85" dirty="0">
                <a:latin typeface="돋움"/>
                <a:cs typeface="돋움"/>
              </a:rPr>
              <a:t> </a:t>
            </a:r>
            <a:r>
              <a:rPr sz="1800" b="1" spc="15" dirty="0">
                <a:latin typeface="돋움"/>
                <a:cs typeface="돋움"/>
              </a:rPr>
              <a:t>부분은</a:t>
            </a:r>
            <a:r>
              <a:rPr sz="1800" b="1" spc="-100" dirty="0">
                <a:latin typeface="돋움"/>
                <a:cs typeface="돋움"/>
              </a:rPr>
              <a:t> </a:t>
            </a:r>
            <a:r>
              <a:rPr sz="1800" b="1" spc="10" dirty="0">
                <a:latin typeface="돋움"/>
                <a:cs typeface="돋움"/>
              </a:rPr>
              <a:t>정규화할</a:t>
            </a:r>
            <a:r>
              <a:rPr sz="1800" b="1" spc="-90" dirty="0">
                <a:latin typeface="돋움"/>
                <a:cs typeface="돋움"/>
              </a:rPr>
              <a:t> </a:t>
            </a:r>
            <a:r>
              <a:rPr sz="1800" b="1" spc="15" dirty="0">
                <a:latin typeface="돋움"/>
                <a:cs typeface="돋움"/>
              </a:rPr>
              <a:t>필요가</a:t>
            </a:r>
            <a:r>
              <a:rPr sz="1800" b="1" spc="-95" dirty="0">
                <a:latin typeface="돋움"/>
                <a:cs typeface="돋움"/>
              </a:rPr>
              <a:t> </a:t>
            </a:r>
            <a:r>
              <a:rPr sz="1800" b="1" spc="15" dirty="0">
                <a:latin typeface="돋움"/>
                <a:cs typeface="돋움"/>
              </a:rPr>
              <a:t>없고 </a:t>
            </a:r>
            <a:r>
              <a:rPr sz="1800" b="1" spc="-575" dirty="0">
                <a:latin typeface="돋움"/>
                <a:cs typeface="돋움"/>
              </a:rPr>
              <a:t> </a:t>
            </a:r>
            <a:r>
              <a:rPr sz="1800" b="1" spc="5" dirty="0">
                <a:latin typeface="돋움"/>
                <a:cs typeface="돋움"/>
              </a:rPr>
              <a:t>세금계산서</a:t>
            </a:r>
            <a:r>
              <a:rPr sz="1800" b="1" spc="-90" dirty="0">
                <a:latin typeface="돋움"/>
                <a:cs typeface="돋움"/>
              </a:rPr>
              <a:t> </a:t>
            </a:r>
            <a:r>
              <a:rPr sz="1800" b="1" spc="20" dirty="0">
                <a:latin typeface="돋움"/>
                <a:cs typeface="돋움"/>
              </a:rPr>
              <a:t>부분만</a:t>
            </a:r>
            <a:r>
              <a:rPr sz="1800" b="1" spc="-85" dirty="0">
                <a:latin typeface="돋움"/>
                <a:cs typeface="돋움"/>
              </a:rPr>
              <a:t> </a:t>
            </a:r>
            <a:r>
              <a:rPr sz="1800" b="1" spc="20" dirty="0">
                <a:latin typeface="돋움"/>
                <a:cs typeface="돋움"/>
              </a:rPr>
              <a:t>정규화</a:t>
            </a:r>
            <a:r>
              <a:rPr sz="1800" b="1" spc="-85" dirty="0">
                <a:latin typeface="돋움"/>
                <a:cs typeface="돋움"/>
              </a:rPr>
              <a:t> </a:t>
            </a:r>
            <a:r>
              <a:rPr sz="1800" b="1" spc="5" dirty="0">
                <a:latin typeface="돋움"/>
                <a:cs typeface="돋움"/>
              </a:rPr>
              <a:t>한다</a:t>
            </a:r>
            <a:endParaRPr sz="18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8.5</a:t>
            </a:r>
            <a:r>
              <a:rPr spc="-70" dirty="0"/>
              <a:t> </a:t>
            </a:r>
            <a:r>
              <a:rPr spc="25" dirty="0"/>
              <a:t>정규화</a:t>
            </a:r>
            <a:r>
              <a:rPr spc="-80" dirty="0"/>
              <a:t> </a:t>
            </a:r>
            <a:r>
              <a:rPr spc="35" dirty="0"/>
              <a:t>사례</a:t>
            </a:r>
            <a:r>
              <a:rPr spc="-70" dirty="0"/>
              <a:t> </a:t>
            </a:r>
            <a:r>
              <a:rPr spc="15" dirty="0"/>
              <a:t>:</a:t>
            </a:r>
            <a:r>
              <a:rPr spc="-30" dirty="0"/>
              <a:t> </a:t>
            </a:r>
            <a:r>
              <a:rPr spc="25" dirty="0"/>
              <a:t>도서관</a:t>
            </a:r>
            <a:r>
              <a:rPr spc="-80" dirty="0"/>
              <a:t> </a:t>
            </a:r>
            <a:r>
              <a:rPr spc="15" dirty="0"/>
              <a:t>관리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1194" y="5830316"/>
            <a:ext cx="3985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8.17&gt;</a:t>
            </a:r>
            <a:r>
              <a:rPr sz="1400" b="1" spc="-45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1차정규화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이후의</a:t>
            </a:r>
            <a:r>
              <a:rPr sz="1400" b="1" spc="-6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세금계산서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엔티티</a:t>
            </a:r>
            <a:endParaRPr sz="1400">
              <a:latin typeface="돋움"/>
              <a:cs typeface="돋움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90712" y="1768538"/>
          <a:ext cx="5257798" cy="3730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8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세금계산서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99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세금계산서내역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300355" indent="-209550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Symbol"/>
                        <a:buChar char=""/>
                        <a:tabLst>
                          <a:tab pos="300990" algn="l"/>
                        </a:tabLst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접수번호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300355" indent="-208915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Symbol"/>
                        <a:buChar char=""/>
                        <a:tabLst>
                          <a:tab pos="300990" algn="l"/>
                        </a:tabLst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계산서</a:t>
                      </a:r>
                      <a:r>
                        <a:rPr sz="1600" spc="-11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 dirty="0">
                          <a:latin typeface="돋움"/>
                          <a:cs typeface="돋움"/>
                        </a:rPr>
                        <a:t>접수번호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(FK)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00355" indent="-208915">
                        <a:lnSpc>
                          <a:spcPct val="100000"/>
                        </a:lnSpc>
                        <a:spcBef>
                          <a:spcPts val="385"/>
                        </a:spcBef>
                        <a:buFont typeface="Symbol"/>
                        <a:buChar char=""/>
                        <a:tabLst>
                          <a:tab pos="300990" algn="l"/>
                        </a:tabLst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일련번호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91440">
                        <a:lnSpc>
                          <a:spcPts val="188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공급자</a:t>
                      </a:r>
                      <a:r>
                        <a:rPr sz="1600" spc="-12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 dirty="0">
                          <a:latin typeface="돋움"/>
                          <a:cs typeface="돋움"/>
                        </a:rPr>
                        <a:t>등록번호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15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공급</a:t>
                      </a:r>
                      <a:r>
                        <a:rPr sz="1600" b="1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자</a:t>
                      </a:r>
                      <a:r>
                        <a:rPr sz="1600" b="1" spc="-120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상호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공급일자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55">
                <a:tc row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00" b="1" spc="-15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공급</a:t>
                      </a:r>
                      <a:r>
                        <a:rPr sz="1600" b="1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자</a:t>
                      </a:r>
                      <a:r>
                        <a:rPr sz="1600" b="1" spc="-120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성명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46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품목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6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31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6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8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spc="-15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공급</a:t>
                      </a:r>
                      <a:r>
                        <a:rPr sz="1600" b="1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자</a:t>
                      </a:r>
                      <a:r>
                        <a:rPr sz="1600" b="1" spc="-120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주소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6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규격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215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00" b="1" spc="-15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공급</a:t>
                      </a:r>
                      <a:r>
                        <a:rPr sz="1600" b="1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자</a:t>
                      </a:r>
                      <a:r>
                        <a:rPr sz="1600" b="1" spc="-120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업태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46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수량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600" b="1" spc="-15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공급</a:t>
                      </a:r>
                      <a:r>
                        <a:rPr sz="1600" b="1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자</a:t>
                      </a:r>
                      <a:r>
                        <a:rPr sz="1600" b="1" spc="-120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종목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46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단가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00" spc="-10" dirty="0">
                          <a:latin typeface="돋움"/>
                          <a:cs typeface="돋움"/>
                        </a:rPr>
                        <a:t>발행일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46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공급가액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공급가액합계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46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세액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0020">
                <a:tc rowSpan="2">
                  <a:txBody>
                    <a:bodyPr/>
                    <a:lstStyle/>
                    <a:p>
                      <a:pPr marL="91440" marR="56324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세액합계 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 총합계금액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46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33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6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381500" y="3073907"/>
            <a:ext cx="340360" cy="314325"/>
            <a:chOff x="4381500" y="3073907"/>
            <a:chExt cx="340360" cy="314325"/>
          </a:xfrm>
        </p:grpSpPr>
        <p:sp>
          <p:nvSpPr>
            <p:cNvPr id="6" name="object 6"/>
            <p:cNvSpPr/>
            <p:nvPr/>
          </p:nvSpPr>
          <p:spPr>
            <a:xfrm>
              <a:off x="4564379" y="30784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1500" y="3124199"/>
              <a:ext cx="181356" cy="19812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8.5</a:t>
            </a:r>
            <a:r>
              <a:rPr spc="-70" dirty="0"/>
              <a:t> </a:t>
            </a:r>
            <a:r>
              <a:rPr spc="25" dirty="0"/>
              <a:t>정규화</a:t>
            </a:r>
            <a:r>
              <a:rPr spc="-80" dirty="0"/>
              <a:t> </a:t>
            </a:r>
            <a:r>
              <a:rPr spc="35" dirty="0"/>
              <a:t>사례</a:t>
            </a:r>
            <a:r>
              <a:rPr spc="-70" dirty="0"/>
              <a:t> </a:t>
            </a:r>
            <a:r>
              <a:rPr spc="15" dirty="0"/>
              <a:t>:</a:t>
            </a:r>
            <a:r>
              <a:rPr spc="-30" dirty="0"/>
              <a:t> </a:t>
            </a:r>
            <a:r>
              <a:rPr spc="25" dirty="0"/>
              <a:t>도서관</a:t>
            </a:r>
            <a:r>
              <a:rPr spc="-80" dirty="0"/>
              <a:t> </a:t>
            </a:r>
            <a:r>
              <a:rPr spc="15" dirty="0"/>
              <a:t>관리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20645" y="5754116"/>
            <a:ext cx="39852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8.18&gt;</a:t>
            </a:r>
            <a:r>
              <a:rPr sz="1400" b="1" spc="-6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3차정규화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이후의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세금계산서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엔티티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00776" y="1966912"/>
            <a:ext cx="2314575" cy="3229610"/>
            <a:chOff x="5700776" y="1966912"/>
            <a:chExt cx="2314575" cy="3229610"/>
          </a:xfrm>
        </p:grpSpPr>
        <p:sp>
          <p:nvSpPr>
            <p:cNvPr id="5" name="object 5"/>
            <p:cNvSpPr/>
            <p:nvPr/>
          </p:nvSpPr>
          <p:spPr>
            <a:xfrm>
              <a:off x="5700776" y="2316479"/>
              <a:ext cx="2314575" cy="630555"/>
            </a:xfrm>
            <a:custGeom>
              <a:avLst/>
              <a:gdLst/>
              <a:ahLst/>
              <a:cxnLst/>
              <a:rect l="l" t="t" r="r" b="b"/>
              <a:pathLst>
                <a:path w="2314575" h="630555">
                  <a:moveTo>
                    <a:pt x="0" y="0"/>
                  </a:moveTo>
                  <a:lnTo>
                    <a:pt x="2314448" y="0"/>
                  </a:lnTo>
                </a:path>
                <a:path w="2314575" h="630555">
                  <a:moveTo>
                    <a:pt x="0" y="630174"/>
                  </a:moveTo>
                  <a:lnTo>
                    <a:pt x="2314448" y="6301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00776" y="1966975"/>
              <a:ext cx="2314575" cy="3228975"/>
            </a:xfrm>
            <a:custGeom>
              <a:avLst/>
              <a:gdLst/>
              <a:ahLst/>
              <a:cxnLst/>
              <a:rect l="l" t="t" r="r" b="b"/>
              <a:pathLst>
                <a:path w="2314575" h="3228975">
                  <a:moveTo>
                    <a:pt x="2300224" y="0"/>
                  </a:moveTo>
                  <a:lnTo>
                    <a:pt x="2300224" y="3228975"/>
                  </a:lnTo>
                </a:path>
                <a:path w="2314575" h="3228975">
                  <a:moveTo>
                    <a:pt x="0" y="14224"/>
                  </a:moveTo>
                  <a:lnTo>
                    <a:pt x="2314448" y="14224"/>
                  </a:lnTo>
                </a:path>
                <a:path w="2314575" h="3228975">
                  <a:moveTo>
                    <a:pt x="0" y="3214624"/>
                  </a:moveTo>
                  <a:lnTo>
                    <a:pt x="2314448" y="32146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33425" y="1952688"/>
            <a:ext cx="4986655" cy="2343785"/>
            <a:chOff x="733425" y="1952688"/>
            <a:chExt cx="4986655" cy="2343785"/>
          </a:xfrm>
        </p:grpSpPr>
        <p:sp>
          <p:nvSpPr>
            <p:cNvPr id="8" name="object 8"/>
            <p:cNvSpPr/>
            <p:nvPr/>
          </p:nvSpPr>
          <p:spPr>
            <a:xfrm>
              <a:off x="4953000" y="3323844"/>
              <a:ext cx="762000" cy="228600"/>
            </a:xfrm>
            <a:custGeom>
              <a:avLst/>
              <a:gdLst/>
              <a:ahLst/>
              <a:cxnLst/>
              <a:rect l="l" t="t" r="r" b="b"/>
              <a:pathLst>
                <a:path w="762000" h="228600">
                  <a:moveTo>
                    <a:pt x="0" y="105155"/>
                  </a:moveTo>
                  <a:lnTo>
                    <a:pt x="762000" y="105155"/>
                  </a:lnTo>
                </a:path>
                <a:path w="762000" h="228600">
                  <a:moveTo>
                    <a:pt x="45720" y="0"/>
                  </a:moveTo>
                  <a:lnTo>
                    <a:pt x="4572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54979" y="32766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62728" y="3323844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7712" y="2316480"/>
              <a:ext cx="1323975" cy="335280"/>
            </a:xfrm>
            <a:custGeom>
              <a:avLst/>
              <a:gdLst/>
              <a:ahLst/>
              <a:cxnLst/>
              <a:rect l="l" t="t" r="r" b="b"/>
              <a:pathLst>
                <a:path w="1323975" h="335280">
                  <a:moveTo>
                    <a:pt x="0" y="0"/>
                  </a:moveTo>
                  <a:lnTo>
                    <a:pt x="1323911" y="0"/>
                  </a:lnTo>
                </a:path>
                <a:path w="1323975" h="335280">
                  <a:moveTo>
                    <a:pt x="0" y="335280"/>
                  </a:moveTo>
                  <a:lnTo>
                    <a:pt x="1323911" y="3352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7712" y="1966976"/>
              <a:ext cx="1323975" cy="2315210"/>
            </a:xfrm>
            <a:custGeom>
              <a:avLst/>
              <a:gdLst/>
              <a:ahLst/>
              <a:cxnLst/>
              <a:rect l="l" t="t" r="r" b="b"/>
              <a:pathLst>
                <a:path w="1323975" h="2315210">
                  <a:moveTo>
                    <a:pt x="14287" y="0"/>
                  </a:moveTo>
                  <a:lnTo>
                    <a:pt x="14287" y="2314702"/>
                  </a:lnTo>
                </a:path>
                <a:path w="1323975" h="2315210">
                  <a:moveTo>
                    <a:pt x="0" y="14224"/>
                  </a:moveTo>
                  <a:lnTo>
                    <a:pt x="1323911" y="14224"/>
                  </a:lnTo>
                </a:path>
                <a:path w="1323975" h="2315210">
                  <a:moveTo>
                    <a:pt x="0" y="2300351"/>
                  </a:moveTo>
                  <a:lnTo>
                    <a:pt x="1323911" y="230035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057400" y="34290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053780" y="1981200"/>
          <a:ext cx="3649977" cy="3871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219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세금계산서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0355" indent="-209550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Symbol"/>
                        <a:buChar char=""/>
                        <a:tabLst>
                          <a:tab pos="300990" algn="l"/>
                        </a:tabLst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접수번호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5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dirty="0">
                          <a:latin typeface="돋움"/>
                          <a:cs typeface="돋움"/>
                        </a:rPr>
                        <a:t>공급자</a:t>
                      </a:r>
                      <a:r>
                        <a:rPr sz="1600" spc="-8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등록</a:t>
                      </a:r>
                      <a:r>
                        <a:rPr sz="1600" spc="10" dirty="0">
                          <a:latin typeface="돋움"/>
                          <a:cs typeface="돋움"/>
                        </a:rPr>
                        <a:t>번호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FK)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발행일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1440" marR="1501775">
                        <a:lnSpc>
                          <a:spcPct val="120000"/>
                        </a:lnSpc>
                      </a:pPr>
                      <a:r>
                        <a:rPr sz="1600" dirty="0">
                          <a:latin typeface="돋움"/>
                          <a:cs typeface="돋움"/>
                        </a:rPr>
                        <a:t>공급가액합계 세액합계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총합계금액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2881376" y="1966976"/>
            <a:ext cx="2085975" cy="2315210"/>
          </a:xfrm>
          <a:custGeom>
            <a:avLst/>
            <a:gdLst/>
            <a:ahLst/>
            <a:cxnLst/>
            <a:rect l="l" t="t" r="r" b="b"/>
            <a:pathLst>
              <a:path w="2085975" h="2315210">
                <a:moveTo>
                  <a:pt x="2071624" y="0"/>
                </a:moveTo>
                <a:lnTo>
                  <a:pt x="2071624" y="2314702"/>
                </a:lnTo>
              </a:path>
              <a:path w="2085975" h="2315210">
                <a:moveTo>
                  <a:pt x="0" y="14224"/>
                </a:moveTo>
                <a:lnTo>
                  <a:pt x="2085848" y="14224"/>
                </a:lnTo>
              </a:path>
              <a:path w="2085975" h="2315210">
                <a:moveTo>
                  <a:pt x="0" y="2300351"/>
                </a:moveTo>
                <a:lnTo>
                  <a:pt x="2085848" y="230035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36640" y="2011806"/>
            <a:ext cx="1444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돋움"/>
                <a:cs typeface="돋움"/>
              </a:rPr>
              <a:t>세금계산서내역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94628" y="2297709"/>
            <a:ext cx="210629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20979" indent="-208915">
              <a:lnSpc>
                <a:spcPct val="100000"/>
              </a:lnSpc>
              <a:spcBef>
                <a:spcPts val="484"/>
              </a:spcBef>
              <a:buFont typeface="Symbol"/>
              <a:buChar char=""/>
              <a:tabLst>
                <a:tab pos="221615" algn="l"/>
              </a:tabLst>
            </a:pPr>
            <a:r>
              <a:rPr sz="1600" spc="-5" dirty="0">
                <a:latin typeface="돋움"/>
                <a:cs typeface="돋움"/>
              </a:rPr>
              <a:t>계산서</a:t>
            </a:r>
            <a:r>
              <a:rPr sz="1600" spc="-70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접수번호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spc="-1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K)</a:t>
            </a:r>
            <a:endParaRPr sz="1600">
              <a:latin typeface="Arial"/>
              <a:cs typeface="Arial"/>
            </a:endParaRPr>
          </a:p>
          <a:p>
            <a:pPr marL="220979" indent="-208915">
              <a:lnSpc>
                <a:spcPct val="100000"/>
              </a:lnSpc>
              <a:spcBef>
                <a:spcPts val="380"/>
              </a:spcBef>
              <a:buFont typeface="Symbol"/>
              <a:buChar char=""/>
              <a:tabLst>
                <a:tab pos="221615" algn="l"/>
              </a:tabLst>
            </a:pPr>
            <a:r>
              <a:rPr sz="1600" spc="-5" dirty="0">
                <a:latin typeface="돋움"/>
                <a:cs typeface="돋움"/>
              </a:rPr>
              <a:t>일련번호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94628" y="2928010"/>
            <a:ext cx="836294" cy="207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spc="-5" dirty="0">
                <a:latin typeface="돋움"/>
                <a:cs typeface="돋움"/>
              </a:rPr>
              <a:t>공급일자  품목 </a:t>
            </a:r>
            <a:r>
              <a:rPr sz="1600" dirty="0">
                <a:latin typeface="돋움"/>
                <a:cs typeface="돋움"/>
              </a:rPr>
              <a:t> </a:t>
            </a:r>
            <a:r>
              <a:rPr sz="1600" spc="-10" dirty="0">
                <a:latin typeface="돋움"/>
                <a:cs typeface="돋움"/>
              </a:rPr>
              <a:t>규격 </a:t>
            </a:r>
            <a:r>
              <a:rPr sz="1600" spc="-5" dirty="0">
                <a:latin typeface="돋움"/>
                <a:cs typeface="돋움"/>
              </a:rPr>
              <a:t> 수량 </a:t>
            </a:r>
            <a:r>
              <a:rPr sz="1600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단가 </a:t>
            </a:r>
            <a:r>
              <a:rPr sz="1600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공급가액  </a:t>
            </a:r>
            <a:r>
              <a:rPr sz="1600" spc="-10" dirty="0">
                <a:latin typeface="돋움"/>
                <a:cs typeface="돋움"/>
              </a:rPr>
              <a:t>세액</a:t>
            </a:r>
            <a:endParaRPr sz="1600">
              <a:latin typeface="돋움"/>
              <a:cs typeface="돋움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2100" y="3322320"/>
            <a:ext cx="181356" cy="19812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193698" y="2011806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돋움"/>
                <a:cs typeface="돋움"/>
              </a:rPr>
              <a:t>업체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0739" y="2347086"/>
            <a:ext cx="10458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1615" indent="-209550">
              <a:lnSpc>
                <a:spcPct val="100000"/>
              </a:lnSpc>
              <a:spcBef>
                <a:spcPts val="95"/>
              </a:spcBef>
              <a:buFont typeface="Symbol"/>
              <a:buChar char=""/>
              <a:tabLst>
                <a:tab pos="222250" algn="l"/>
              </a:tabLst>
            </a:pPr>
            <a:r>
              <a:rPr sz="1600" spc="-5" dirty="0">
                <a:latin typeface="돋움"/>
                <a:cs typeface="돋움"/>
              </a:rPr>
              <a:t>등록번호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0739" y="2633368"/>
            <a:ext cx="43180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95"/>
              </a:spcBef>
            </a:pPr>
            <a:r>
              <a:rPr sz="1600" spc="-5" dirty="0">
                <a:latin typeface="돋움"/>
                <a:cs typeface="돋움"/>
              </a:rPr>
              <a:t>상호  성명  주소  업태  종목</a:t>
            </a:r>
            <a:endParaRPr sz="1600">
              <a:latin typeface="돋움"/>
              <a:cs typeface="돋움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552700" y="3272028"/>
            <a:ext cx="340360" cy="314325"/>
            <a:chOff x="2552700" y="3272028"/>
            <a:chExt cx="340360" cy="314325"/>
          </a:xfrm>
        </p:grpSpPr>
        <p:sp>
          <p:nvSpPr>
            <p:cNvPr id="24" name="object 24"/>
            <p:cNvSpPr/>
            <p:nvPr/>
          </p:nvSpPr>
          <p:spPr>
            <a:xfrm>
              <a:off x="2735579" y="32766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2700" y="3322320"/>
              <a:ext cx="181356" cy="198120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484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8.1</a:t>
            </a:r>
            <a:r>
              <a:rPr spc="-105" dirty="0"/>
              <a:t> </a:t>
            </a:r>
            <a:r>
              <a:rPr spc="15" dirty="0"/>
              <a:t>개요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89009" y="6487099"/>
            <a:ext cx="1765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z="1200" dirty="0">
                <a:latin typeface="굴림"/>
                <a:cs typeface="굴림"/>
              </a:rPr>
              <a:t>3</a:t>
            </a:fld>
            <a:endParaRPr sz="12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43652"/>
            <a:ext cx="7345680" cy="177101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-5" dirty="0">
                <a:latin typeface="굴림"/>
                <a:cs typeface="굴림"/>
              </a:rPr>
              <a:t>정규화(normalization)란?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5" dirty="0">
                <a:latin typeface="굴림"/>
                <a:cs typeface="굴림"/>
              </a:rPr>
              <a:t>ERD내에서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FF0000"/>
                </a:solidFill>
                <a:latin typeface="굴림"/>
                <a:cs typeface="굴림"/>
              </a:rPr>
              <a:t>중복요소를</a:t>
            </a:r>
            <a:r>
              <a:rPr sz="1800" b="1" spc="-80" dirty="0">
                <a:solidFill>
                  <a:srgbClr val="FF0000"/>
                </a:solidFill>
                <a:latin typeface="굴림"/>
                <a:cs typeface="굴림"/>
              </a:rPr>
              <a:t> </a:t>
            </a:r>
            <a:r>
              <a:rPr sz="1800" b="1" spc="25" dirty="0">
                <a:solidFill>
                  <a:srgbClr val="FF0000"/>
                </a:solidFill>
                <a:latin typeface="굴림"/>
                <a:cs typeface="굴림"/>
              </a:rPr>
              <a:t>찾아</a:t>
            </a:r>
            <a:r>
              <a:rPr sz="1800" b="1" spc="-85" dirty="0">
                <a:solidFill>
                  <a:srgbClr val="FF0000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FF0000"/>
                </a:solidFill>
                <a:latin typeface="굴림"/>
                <a:cs typeface="굴림"/>
              </a:rPr>
              <a:t>제거해</a:t>
            </a:r>
            <a:r>
              <a:rPr sz="1800" b="1" spc="-85" dirty="0">
                <a:solidFill>
                  <a:srgbClr val="FF0000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FF0000"/>
                </a:solidFill>
                <a:latin typeface="굴림"/>
                <a:cs typeface="굴림"/>
              </a:rPr>
              <a:t>나가는</a:t>
            </a:r>
            <a:r>
              <a:rPr sz="1800" b="1" spc="-80" dirty="0">
                <a:solidFill>
                  <a:srgbClr val="FF0000"/>
                </a:solidFill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FF0000"/>
                </a:solidFill>
                <a:latin typeface="굴림"/>
                <a:cs typeface="굴림"/>
              </a:rPr>
              <a:t>과정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645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0" dirty="0">
                <a:latin typeface="굴림"/>
                <a:cs typeface="굴림"/>
              </a:rPr>
              <a:t>중목된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데이터는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많은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문제를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일으킨다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3차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정규화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정도만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알면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설계하는데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무리가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없다.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몇가지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원칙만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지키면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정규화가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필요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없는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ERD를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설계할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수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있다.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6504" y="5982715"/>
            <a:ext cx="13760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도서관</a:t>
            </a:r>
            <a:r>
              <a:rPr sz="1400" b="1" spc="-9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업무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ERD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393179" y="4692396"/>
            <a:ext cx="675640" cy="314325"/>
            <a:chOff x="6393179" y="4692396"/>
            <a:chExt cx="675640" cy="314325"/>
          </a:xfrm>
        </p:grpSpPr>
        <p:sp>
          <p:nvSpPr>
            <p:cNvPr id="4" name="object 4"/>
            <p:cNvSpPr/>
            <p:nvPr/>
          </p:nvSpPr>
          <p:spPr>
            <a:xfrm>
              <a:off x="6397751" y="4739640"/>
              <a:ext cx="652780" cy="228600"/>
            </a:xfrm>
            <a:custGeom>
              <a:avLst/>
              <a:gdLst/>
              <a:ahLst/>
              <a:cxnLst/>
              <a:rect l="l" t="t" r="r" b="b"/>
              <a:pathLst>
                <a:path w="652779" h="228600">
                  <a:moveTo>
                    <a:pt x="0" y="96012"/>
                  </a:moveTo>
                  <a:lnTo>
                    <a:pt x="652272" y="105156"/>
                  </a:lnTo>
                </a:path>
                <a:path w="652779" h="228600">
                  <a:moveTo>
                    <a:pt x="118872" y="0"/>
                  </a:moveTo>
                  <a:lnTo>
                    <a:pt x="118872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11339" y="4696968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399"/>
                  </a:lnTo>
                  <a:lnTo>
                    <a:pt x="152400" y="304799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9983" y="4744212"/>
              <a:ext cx="179832" cy="198120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677219" y="3787140"/>
          <a:ext cx="1761489" cy="1796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7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세금계산서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248920" indent="-157480">
                        <a:lnSpc>
                          <a:spcPct val="100000"/>
                        </a:lnSpc>
                        <a:spcBef>
                          <a:spcPts val="405"/>
                        </a:spcBef>
                        <a:buFont typeface="Symbol"/>
                        <a:buChar char=""/>
                        <a:tabLst>
                          <a:tab pos="249554" algn="l"/>
                        </a:tabLst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접수번호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3475">
                <a:tc>
                  <a:txBody>
                    <a:bodyPr/>
                    <a:lstStyle/>
                    <a:p>
                      <a:pPr marL="92075" marR="245110">
                        <a:lnSpc>
                          <a:spcPct val="120200"/>
                        </a:lnSpc>
                        <a:spcBef>
                          <a:spcPts val="16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공급자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등록번호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(FK)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발행일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92075" marR="734060">
                        <a:lnSpc>
                          <a:spcPct val="120000"/>
                        </a:lnSpc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공급가액합계 세액합계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총합계금액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687951" y="3859276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>
                <a:moveTo>
                  <a:pt x="0" y="0"/>
                </a:moveTo>
                <a:lnTo>
                  <a:pt x="17048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87951" y="5580760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>
                <a:moveTo>
                  <a:pt x="0" y="0"/>
                </a:moveTo>
                <a:lnTo>
                  <a:pt x="17048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25776" y="3887851"/>
            <a:ext cx="1323975" cy="0"/>
          </a:xfrm>
          <a:custGeom>
            <a:avLst/>
            <a:gdLst/>
            <a:ahLst/>
            <a:cxnLst/>
            <a:rect l="l" t="t" r="r" b="b"/>
            <a:pathLst>
              <a:path w="1323975">
                <a:moveTo>
                  <a:pt x="0" y="0"/>
                </a:moveTo>
                <a:lnTo>
                  <a:pt x="13238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25776" y="5588482"/>
            <a:ext cx="1323975" cy="0"/>
          </a:xfrm>
          <a:custGeom>
            <a:avLst/>
            <a:gdLst/>
            <a:ahLst/>
            <a:cxnLst/>
            <a:rect l="l" t="t" r="r" b="b"/>
            <a:pathLst>
              <a:path w="1323975">
                <a:moveTo>
                  <a:pt x="0" y="0"/>
                </a:moveTo>
                <a:lnTo>
                  <a:pt x="13238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835908" y="4696967"/>
            <a:ext cx="856615" cy="314325"/>
            <a:chOff x="3835908" y="4696967"/>
            <a:chExt cx="856615" cy="314325"/>
          </a:xfrm>
        </p:grpSpPr>
        <p:sp>
          <p:nvSpPr>
            <p:cNvPr id="13" name="object 13"/>
            <p:cNvSpPr/>
            <p:nvPr/>
          </p:nvSpPr>
          <p:spPr>
            <a:xfrm>
              <a:off x="3835908" y="4849367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82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35424" y="470153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52544" y="4748783"/>
              <a:ext cx="181356" cy="198120"/>
            </a:xfrm>
            <a:prstGeom prst="rect">
              <a:avLst/>
            </a:prstGeom>
          </p:spPr>
        </p:pic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515044" y="3595623"/>
          <a:ext cx="1419859" cy="2991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업체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248920" indent="-157480">
                        <a:lnSpc>
                          <a:spcPct val="100000"/>
                        </a:lnSpc>
                        <a:spcBef>
                          <a:spcPts val="395"/>
                        </a:spcBef>
                        <a:buFont typeface="Symbol"/>
                        <a:buChar char=""/>
                        <a:tabLst>
                          <a:tab pos="248920" algn="l"/>
                        </a:tabLst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등록번호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3475">
                <a:tc>
                  <a:txBody>
                    <a:bodyPr/>
                    <a:lstStyle/>
                    <a:p>
                      <a:pPr marL="91440" marR="1003935" algn="just">
                        <a:lnSpc>
                          <a:spcPts val="173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상호 성명 주소 업태 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종목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7035863" y="3830637"/>
            <a:ext cx="1885950" cy="2506980"/>
            <a:chOff x="7035863" y="3830637"/>
            <a:chExt cx="1885950" cy="2506980"/>
          </a:xfrm>
        </p:grpSpPr>
        <p:sp>
          <p:nvSpPr>
            <p:cNvPr id="18" name="object 18"/>
            <p:cNvSpPr/>
            <p:nvPr/>
          </p:nvSpPr>
          <p:spPr>
            <a:xfrm>
              <a:off x="7050151" y="4133468"/>
              <a:ext cx="1857375" cy="565150"/>
            </a:xfrm>
            <a:custGeom>
              <a:avLst/>
              <a:gdLst/>
              <a:ahLst/>
              <a:cxnLst/>
              <a:rect l="l" t="t" r="r" b="b"/>
              <a:pathLst>
                <a:path w="1857375" h="565150">
                  <a:moveTo>
                    <a:pt x="0" y="0"/>
                  </a:moveTo>
                  <a:lnTo>
                    <a:pt x="1857248" y="0"/>
                  </a:lnTo>
                </a:path>
                <a:path w="1857375" h="565150">
                  <a:moveTo>
                    <a:pt x="0" y="564895"/>
                  </a:moveTo>
                  <a:lnTo>
                    <a:pt x="1857248" y="56489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50151" y="3844925"/>
              <a:ext cx="1857375" cy="2478405"/>
            </a:xfrm>
            <a:custGeom>
              <a:avLst/>
              <a:gdLst/>
              <a:ahLst/>
              <a:cxnLst/>
              <a:rect l="l" t="t" r="r" b="b"/>
              <a:pathLst>
                <a:path w="1857375" h="2478404">
                  <a:moveTo>
                    <a:pt x="14224" y="0"/>
                  </a:moveTo>
                  <a:lnTo>
                    <a:pt x="14224" y="2478176"/>
                  </a:lnTo>
                </a:path>
                <a:path w="1857375" h="2478404">
                  <a:moveTo>
                    <a:pt x="1843024" y="0"/>
                  </a:moveTo>
                  <a:lnTo>
                    <a:pt x="1843024" y="2478176"/>
                  </a:lnTo>
                </a:path>
                <a:path w="1857375" h="2478404">
                  <a:moveTo>
                    <a:pt x="0" y="14350"/>
                  </a:moveTo>
                  <a:lnTo>
                    <a:pt x="1857248" y="14350"/>
                  </a:lnTo>
                </a:path>
                <a:path w="1857375" h="2478404">
                  <a:moveTo>
                    <a:pt x="0" y="2463888"/>
                  </a:moveTo>
                  <a:lnTo>
                    <a:pt x="1857248" y="246388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144257" y="3798824"/>
            <a:ext cx="1588135" cy="79375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00990">
              <a:lnSpc>
                <a:spcPct val="100000"/>
              </a:lnSpc>
              <a:spcBef>
                <a:spcPts val="820"/>
              </a:spcBef>
            </a:pPr>
            <a:r>
              <a:rPr sz="1200" dirty="0">
                <a:latin typeface="돋움"/>
                <a:cs typeface="돋움"/>
              </a:rPr>
              <a:t>세금계산서내역</a:t>
            </a:r>
            <a:endParaRPr sz="1200">
              <a:latin typeface="돋움"/>
              <a:cs typeface="돋움"/>
            </a:endParaRPr>
          </a:p>
          <a:p>
            <a:pPr marL="169545" indent="-157480">
              <a:lnSpc>
                <a:spcPct val="100000"/>
              </a:lnSpc>
              <a:spcBef>
                <a:spcPts val="720"/>
              </a:spcBef>
              <a:buFont typeface="Symbol"/>
              <a:buChar char=""/>
              <a:tabLst>
                <a:tab pos="170180" algn="l"/>
              </a:tabLst>
            </a:pPr>
            <a:r>
              <a:rPr sz="1200" dirty="0">
                <a:latin typeface="돋움"/>
                <a:cs typeface="돋움"/>
              </a:rPr>
              <a:t>계산서</a:t>
            </a:r>
            <a:r>
              <a:rPr sz="1200" spc="-65" dirty="0">
                <a:latin typeface="돋움"/>
                <a:cs typeface="돋움"/>
              </a:rPr>
              <a:t> </a:t>
            </a:r>
            <a:r>
              <a:rPr sz="1200" dirty="0">
                <a:latin typeface="돋움"/>
                <a:cs typeface="돋움"/>
              </a:rPr>
              <a:t>접수번호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FK)</a:t>
            </a:r>
            <a:endParaRPr sz="120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285"/>
              </a:spcBef>
              <a:buFont typeface="Symbol"/>
              <a:buChar char=""/>
              <a:tabLst>
                <a:tab pos="170180" algn="l"/>
              </a:tabLst>
            </a:pPr>
            <a:r>
              <a:rPr sz="1200" dirty="0">
                <a:latin typeface="돋움"/>
                <a:cs typeface="돋움"/>
              </a:rPr>
              <a:t>일련번호</a:t>
            </a:r>
            <a:endParaRPr sz="1200">
              <a:latin typeface="돋움"/>
              <a:cs typeface="돋움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44257" y="4692396"/>
            <a:ext cx="635000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공급일자  품목 </a:t>
            </a:r>
            <a:r>
              <a:rPr sz="1200" spc="5" dirty="0">
                <a:latin typeface="돋움"/>
                <a:cs typeface="돋움"/>
              </a:rPr>
              <a:t> </a:t>
            </a:r>
            <a:r>
              <a:rPr sz="1200" dirty="0">
                <a:latin typeface="돋움"/>
                <a:cs typeface="돋움"/>
              </a:rPr>
              <a:t>규격 </a:t>
            </a:r>
            <a:r>
              <a:rPr sz="1200" spc="5" dirty="0">
                <a:latin typeface="돋움"/>
                <a:cs typeface="돋움"/>
              </a:rPr>
              <a:t> </a:t>
            </a:r>
            <a:r>
              <a:rPr sz="1200" dirty="0">
                <a:latin typeface="돋움"/>
                <a:cs typeface="돋움"/>
              </a:rPr>
              <a:t>수량 </a:t>
            </a:r>
            <a:r>
              <a:rPr sz="1200" spc="5" dirty="0">
                <a:latin typeface="돋움"/>
                <a:cs typeface="돋움"/>
              </a:rPr>
              <a:t> </a:t>
            </a:r>
            <a:r>
              <a:rPr sz="1200" dirty="0">
                <a:latin typeface="돋움"/>
                <a:cs typeface="돋움"/>
              </a:rPr>
              <a:t>단가 </a:t>
            </a:r>
            <a:r>
              <a:rPr sz="1200" spc="5" dirty="0">
                <a:latin typeface="돋움"/>
                <a:cs typeface="돋움"/>
              </a:rPr>
              <a:t> </a:t>
            </a:r>
            <a:r>
              <a:rPr sz="1200" dirty="0">
                <a:latin typeface="돋움"/>
                <a:cs typeface="돋움"/>
              </a:rPr>
              <a:t>공급가액  </a:t>
            </a:r>
            <a:r>
              <a:rPr sz="1200" spc="-5" dirty="0">
                <a:latin typeface="돋움"/>
                <a:cs typeface="돋움"/>
              </a:rPr>
              <a:t>세액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607819" y="1417319"/>
            <a:ext cx="756285" cy="314325"/>
            <a:chOff x="1607819" y="1417319"/>
            <a:chExt cx="756285" cy="314325"/>
          </a:xfrm>
        </p:grpSpPr>
        <p:sp>
          <p:nvSpPr>
            <p:cNvPr id="23" name="object 23"/>
            <p:cNvSpPr/>
            <p:nvPr/>
          </p:nvSpPr>
          <p:spPr>
            <a:xfrm>
              <a:off x="1607819" y="1574291"/>
              <a:ext cx="756285" cy="0"/>
            </a:xfrm>
            <a:custGeom>
              <a:avLst/>
              <a:gdLst/>
              <a:ahLst/>
              <a:cxnLst/>
              <a:rect l="l" t="t" r="r" b="b"/>
              <a:pathLst>
                <a:path w="756285">
                  <a:moveTo>
                    <a:pt x="0" y="0"/>
                  </a:moveTo>
                  <a:lnTo>
                    <a:pt x="75603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97735" y="1459991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97607" y="1421891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60219" y="1459991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4727" y="1469135"/>
              <a:ext cx="181356" cy="198120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207962" y="808227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>
                <a:moveTo>
                  <a:pt x="0" y="0"/>
                </a:moveTo>
                <a:lnTo>
                  <a:pt x="140963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7962" y="1082675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>
                <a:moveTo>
                  <a:pt x="0" y="0"/>
                </a:moveTo>
                <a:lnTo>
                  <a:pt x="14096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7962" y="503301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>
                <a:moveTo>
                  <a:pt x="0" y="0"/>
                </a:moveTo>
                <a:lnTo>
                  <a:pt x="140963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2335212" y="481012"/>
            <a:ext cx="2462530" cy="2228850"/>
            <a:chOff x="2335212" y="481012"/>
            <a:chExt cx="2462530" cy="2228850"/>
          </a:xfrm>
        </p:grpSpPr>
        <p:sp>
          <p:nvSpPr>
            <p:cNvPr id="32" name="object 32"/>
            <p:cNvSpPr/>
            <p:nvPr/>
          </p:nvSpPr>
          <p:spPr>
            <a:xfrm>
              <a:off x="3896867" y="1461516"/>
              <a:ext cx="896619" cy="228600"/>
            </a:xfrm>
            <a:custGeom>
              <a:avLst/>
              <a:gdLst/>
              <a:ahLst/>
              <a:cxnLst/>
              <a:rect l="l" t="t" r="r" b="b"/>
              <a:pathLst>
                <a:path w="896620" h="228600">
                  <a:moveTo>
                    <a:pt x="0" y="112775"/>
                  </a:moveTo>
                  <a:lnTo>
                    <a:pt x="896112" y="114300"/>
                  </a:lnTo>
                </a:path>
                <a:path w="896620" h="228600">
                  <a:moveTo>
                    <a:pt x="762000" y="0"/>
                  </a:moveTo>
                  <a:lnTo>
                    <a:pt x="763524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44695" y="1470660"/>
              <a:ext cx="153924" cy="19812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896867" y="1421891"/>
              <a:ext cx="128270" cy="304800"/>
            </a:xfrm>
            <a:custGeom>
              <a:avLst/>
              <a:gdLst/>
              <a:ahLst/>
              <a:cxnLst/>
              <a:rect l="l" t="t" r="r" b="b"/>
              <a:pathLst>
                <a:path w="128270" h="304800">
                  <a:moveTo>
                    <a:pt x="0" y="0"/>
                  </a:moveTo>
                  <a:lnTo>
                    <a:pt x="128016" y="1524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21351" y="1461516"/>
              <a:ext cx="1905" cy="228600"/>
            </a:xfrm>
            <a:custGeom>
              <a:avLst/>
              <a:gdLst/>
              <a:ahLst/>
              <a:cxnLst/>
              <a:rect l="l" t="t" r="r" b="b"/>
              <a:pathLst>
                <a:path w="1904" h="228600">
                  <a:moveTo>
                    <a:pt x="0" y="0"/>
                  </a:moveTo>
                  <a:lnTo>
                    <a:pt x="1524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49500" y="814577"/>
              <a:ext cx="1562100" cy="0"/>
            </a:xfrm>
            <a:custGeom>
              <a:avLst/>
              <a:gdLst/>
              <a:ahLst/>
              <a:cxnLst/>
              <a:rect l="l" t="t" r="r" b="b"/>
              <a:pathLst>
                <a:path w="1562100">
                  <a:moveTo>
                    <a:pt x="0" y="0"/>
                  </a:moveTo>
                  <a:lnTo>
                    <a:pt x="15621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49500" y="1089151"/>
              <a:ext cx="1562100" cy="0"/>
            </a:xfrm>
            <a:custGeom>
              <a:avLst/>
              <a:gdLst/>
              <a:ahLst/>
              <a:cxnLst/>
              <a:rect l="l" t="t" r="r" b="b"/>
              <a:pathLst>
                <a:path w="1562100">
                  <a:moveTo>
                    <a:pt x="0" y="0"/>
                  </a:moveTo>
                  <a:lnTo>
                    <a:pt x="1562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49500" y="495300"/>
              <a:ext cx="1562100" cy="2200275"/>
            </a:xfrm>
            <a:custGeom>
              <a:avLst/>
              <a:gdLst/>
              <a:ahLst/>
              <a:cxnLst/>
              <a:rect l="l" t="t" r="r" b="b"/>
              <a:pathLst>
                <a:path w="1562100" h="2200275">
                  <a:moveTo>
                    <a:pt x="1547876" y="0"/>
                  </a:moveTo>
                  <a:lnTo>
                    <a:pt x="1547876" y="2200275"/>
                  </a:lnTo>
                </a:path>
                <a:path w="1562100" h="2200275">
                  <a:moveTo>
                    <a:pt x="0" y="14350"/>
                  </a:moveTo>
                  <a:lnTo>
                    <a:pt x="1562100" y="14350"/>
                  </a:lnTo>
                </a:path>
                <a:path w="1562100" h="2200275">
                  <a:moveTo>
                    <a:pt x="0" y="2186051"/>
                  </a:moveTo>
                  <a:lnTo>
                    <a:pt x="1562100" y="218605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93675" y="2879661"/>
            <a:ext cx="1438275" cy="2256790"/>
            <a:chOff x="193675" y="2879661"/>
            <a:chExt cx="1438275" cy="2256790"/>
          </a:xfrm>
        </p:grpSpPr>
        <p:sp>
          <p:nvSpPr>
            <p:cNvPr id="40" name="object 40"/>
            <p:cNvSpPr/>
            <p:nvPr/>
          </p:nvSpPr>
          <p:spPr>
            <a:xfrm>
              <a:off x="207962" y="2893948"/>
              <a:ext cx="1409700" cy="0"/>
            </a:xfrm>
            <a:custGeom>
              <a:avLst/>
              <a:gdLst/>
              <a:ahLst/>
              <a:cxnLst/>
              <a:rect l="l" t="t" r="r" b="b"/>
              <a:pathLst>
                <a:path w="1409700">
                  <a:moveTo>
                    <a:pt x="0" y="0"/>
                  </a:moveTo>
                  <a:lnTo>
                    <a:pt x="140963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9075" y="3900423"/>
              <a:ext cx="1397000" cy="0"/>
            </a:xfrm>
            <a:custGeom>
              <a:avLst/>
              <a:gdLst/>
              <a:ahLst/>
              <a:cxnLst/>
              <a:rect l="l" t="t" r="r" b="b"/>
              <a:pathLst>
                <a:path w="1397000">
                  <a:moveTo>
                    <a:pt x="0" y="0"/>
                  </a:moveTo>
                  <a:lnTo>
                    <a:pt x="1397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9075" y="4174616"/>
              <a:ext cx="1397000" cy="0"/>
            </a:xfrm>
            <a:custGeom>
              <a:avLst/>
              <a:gdLst/>
              <a:ahLst/>
              <a:cxnLst/>
              <a:rect l="l" t="t" r="r" b="b"/>
              <a:pathLst>
                <a:path w="1397000">
                  <a:moveTo>
                    <a:pt x="0" y="0"/>
                  </a:moveTo>
                  <a:lnTo>
                    <a:pt x="13970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9075" y="3581399"/>
              <a:ext cx="1397000" cy="1540510"/>
            </a:xfrm>
            <a:custGeom>
              <a:avLst/>
              <a:gdLst/>
              <a:ahLst/>
              <a:cxnLst/>
              <a:rect l="l" t="t" r="r" b="b"/>
              <a:pathLst>
                <a:path w="1397000" h="1540510">
                  <a:moveTo>
                    <a:pt x="14287" y="0"/>
                  </a:moveTo>
                  <a:lnTo>
                    <a:pt x="14287" y="1540256"/>
                  </a:lnTo>
                </a:path>
                <a:path w="1397000" h="1540510">
                  <a:moveTo>
                    <a:pt x="1382776" y="0"/>
                  </a:moveTo>
                  <a:lnTo>
                    <a:pt x="1382776" y="1540256"/>
                  </a:lnTo>
                </a:path>
                <a:path w="1397000" h="1540510">
                  <a:moveTo>
                    <a:pt x="0" y="14224"/>
                  </a:moveTo>
                  <a:lnTo>
                    <a:pt x="1397000" y="14224"/>
                  </a:lnTo>
                </a:path>
                <a:path w="1397000" h="1540510">
                  <a:moveTo>
                    <a:pt x="0" y="1525905"/>
                  </a:moveTo>
                  <a:lnTo>
                    <a:pt x="1397000" y="152590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964942" y="539877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대출</a:t>
            </a:r>
            <a:endParaRPr sz="1200">
              <a:latin typeface="돋움"/>
              <a:cs typeface="돋움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442717" y="845058"/>
            <a:ext cx="792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indent="-157480">
              <a:lnSpc>
                <a:spcPct val="100000"/>
              </a:lnSpc>
              <a:spcBef>
                <a:spcPts val="100"/>
              </a:spcBef>
              <a:buFont typeface="Symbol"/>
              <a:buChar char=""/>
              <a:tabLst>
                <a:tab pos="170180" algn="l"/>
              </a:tabLst>
            </a:pPr>
            <a:r>
              <a:rPr sz="1200" dirty="0">
                <a:latin typeface="돋움"/>
                <a:cs typeface="돋움"/>
              </a:rPr>
              <a:t>대출번호</a:t>
            </a:r>
            <a:endParaRPr sz="1200">
              <a:latin typeface="돋움"/>
              <a:cs typeface="돋움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42717" y="1082548"/>
            <a:ext cx="1236345" cy="15627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200" spc="-5" dirty="0">
                <a:latin typeface="돋움"/>
                <a:cs typeface="돋움"/>
              </a:rPr>
              <a:t>회원번호</a:t>
            </a:r>
            <a:r>
              <a:rPr sz="1200" spc="-5" dirty="0">
                <a:latin typeface="Arial"/>
                <a:cs typeface="Arial"/>
              </a:rPr>
              <a:t>(FK)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</a:pPr>
            <a:r>
              <a:rPr sz="1200" dirty="0">
                <a:latin typeface="돋움"/>
                <a:cs typeface="돋움"/>
              </a:rPr>
              <a:t>도서관리번</a:t>
            </a:r>
            <a:r>
              <a:rPr sz="1200" spc="-10" dirty="0">
                <a:latin typeface="돋움"/>
                <a:cs typeface="돋움"/>
              </a:rPr>
              <a:t>호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FK)  </a:t>
            </a:r>
            <a:r>
              <a:rPr sz="1200" dirty="0">
                <a:latin typeface="돋움"/>
                <a:cs typeface="돋움"/>
              </a:rPr>
              <a:t>대출일</a:t>
            </a:r>
            <a:endParaRPr sz="1200">
              <a:latin typeface="돋움"/>
              <a:cs typeface="돋움"/>
            </a:endParaRPr>
          </a:p>
          <a:p>
            <a:pPr marL="12700" marR="452120">
              <a:lnSpc>
                <a:spcPct val="120000"/>
              </a:lnSpc>
            </a:pPr>
            <a:r>
              <a:rPr sz="1200" dirty="0">
                <a:latin typeface="돋움"/>
                <a:cs typeface="돋움"/>
              </a:rPr>
              <a:t>반납예정일  반납여부 </a:t>
            </a:r>
            <a:r>
              <a:rPr sz="1200" spc="5" dirty="0">
                <a:latin typeface="돋움"/>
                <a:cs typeface="돋움"/>
              </a:rPr>
              <a:t> </a:t>
            </a:r>
            <a:r>
              <a:rPr sz="1200" dirty="0">
                <a:latin typeface="돋움"/>
                <a:cs typeface="돋움"/>
              </a:rPr>
              <a:t>반납구분</a:t>
            </a:r>
            <a:endParaRPr sz="12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돋움"/>
                <a:cs typeface="돋움"/>
              </a:rPr>
              <a:t>연체료납부여부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768913" y="469963"/>
            <a:ext cx="1662430" cy="2886075"/>
            <a:chOff x="4768913" y="469963"/>
            <a:chExt cx="1662430" cy="2886075"/>
          </a:xfrm>
        </p:grpSpPr>
        <p:sp>
          <p:nvSpPr>
            <p:cNvPr id="48" name="object 48"/>
            <p:cNvSpPr/>
            <p:nvPr/>
          </p:nvSpPr>
          <p:spPr>
            <a:xfrm>
              <a:off x="4783201" y="803275"/>
              <a:ext cx="1633855" cy="0"/>
            </a:xfrm>
            <a:custGeom>
              <a:avLst/>
              <a:gdLst/>
              <a:ahLst/>
              <a:cxnLst/>
              <a:rect l="l" t="t" r="r" b="b"/>
              <a:pathLst>
                <a:path w="1633854">
                  <a:moveTo>
                    <a:pt x="0" y="0"/>
                  </a:moveTo>
                  <a:lnTo>
                    <a:pt x="163347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783201" y="1077722"/>
              <a:ext cx="1633855" cy="0"/>
            </a:xfrm>
            <a:custGeom>
              <a:avLst/>
              <a:gdLst/>
              <a:ahLst/>
              <a:cxnLst/>
              <a:rect l="l" t="t" r="r" b="b"/>
              <a:pathLst>
                <a:path w="1633854">
                  <a:moveTo>
                    <a:pt x="0" y="0"/>
                  </a:moveTo>
                  <a:lnTo>
                    <a:pt x="163347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783201" y="484251"/>
              <a:ext cx="1633855" cy="2857500"/>
            </a:xfrm>
            <a:custGeom>
              <a:avLst/>
              <a:gdLst/>
              <a:ahLst/>
              <a:cxnLst/>
              <a:rect l="l" t="t" r="r" b="b"/>
              <a:pathLst>
                <a:path w="1633854" h="2857500">
                  <a:moveTo>
                    <a:pt x="14224" y="0"/>
                  </a:moveTo>
                  <a:lnTo>
                    <a:pt x="14224" y="2857373"/>
                  </a:lnTo>
                </a:path>
                <a:path w="1633854" h="2857500">
                  <a:moveTo>
                    <a:pt x="1619250" y="0"/>
                  </a:moveTo>
                  <a:lnTo>
                    <a:pt x="1619250" y="2857373"/>
                  </a:lnTo>
                </a:path>
                <a:path w="1633854" h="2857500">
                  <a:moveTo>
                    <a:pt x="0" y="14224"/>
                  </a:moveTo>
                  <a:lnTo>
                    <a:pt x="1633474" y="14224"/>
                  </a:lnTo>
                </a:path>
                <a:path w="1633854" h="2857500">
                  <a:moveTo>
                    <a:pt x="0" y="2843149"/>
                  </a:moveTo>
                  <a:lnTo>
                    <a:pt x="1633474" y="284314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435346" y="528573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도서</a:t>
            </a:r>
            <a:endParaRPr sz="1200">
              <a:latin typeface="돋움"/>
              <a:cs typeface="돋움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76927" y="833069"/>
            <a:ext cx="10972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indent="-157480">
              <a:lnSpc>
                <a:spcPct val="100000"/>
              </a:lnSpc>
              <a:spcBef>
                <a:spcPts val="100"/>
              </a:spcBef>
              <a:buFont typeface="Symbol"/>
              <a:buChar char=""/>
              <a:tabLst>
                <a:tab pos="170180" algn="l"/>
              </a:tabLst>
            </a:pPr>
            <a:r>
              <a:rPr sz="1200" spc="-5" dirty="0">
                <a:latin typeface="돋움"/>
                <a:cs typeface="돋움"/>
              </a:rPr>
              <a:t>도서관리번호</a:t>
            </a:r>
            <a:endParaRPr sz="1200">
              <a:latin typeface="돋움"/>
              <a:cs typeface="돋움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876927" y="1071499"/>
            <a:ext cx="138874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58190">
              <a:lnSpc>
                <a:spcPct val="12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분류기호  제목 </a:t>
            </a:r>
            <a:r>
              <a:rPr sz="1200" spc="5" dirty="0">
                <a:latin typeface="돋움"/>
                <a:cs typeface="돋움"/>
              </a:rPr>
              <a:t> </a:t>
            </a:r>
            <a:r>
              <a:rPr sz="1200" dirty="0">
                <a:latin typeface="돋움"/>
                <a:cs typeface="돋움"/>
              </a:rPr>
              <a:t>저자 </a:t>
            </a:r>
            <a:r>
              <a:rPr sz="1200" spc="5" dirty="0">
                <a:latin typeface="돋움"/>
                <a:cs typeface="돋움"/>
              </a:rPr>
              <a:t> </a:t>
            </a:r>
            <a:r>
              <a:rPr sz="1200" dirty="0">
                <a:latin typeface="돋움"/>
                <a:cs typeface="돋움"/>
              </a:rPr>
              <a:t>출판사 </a:t>
            </a:r>
            <a:r>
              <a:rPr sz="1200" spc="5" dirty="0">
                <a:latin typeface="돋움"/>
                <a:cs typeface="돋움"/>
              </a:rPr>
              <a:t> </a:t>
            </a:r>
            <a:r>
              <a:rPr sz="1200" spc="-5" dirty="0">
                <a:latin typeface="돋움"/>
                <a:cs typeface="돋움"/>
              </a:rPr>
              <a:t>출판연도  </a:t>
            </a:r>
            <a:r>
              <a:rPr sz="1200" dirty="0">
                <a:latin typeface="돋움"/>
                <a:cs typeface="돋움"/>
              </a:rPr>
              <a:t>구입일자</a:t>
            </a:r>
            <a:endParaRPr sz="1200">
              <a:latin typeface="돋움"/>
              <a:cs typeface="돋움"/>
            </a:endParaRPr>
          </a:p>
          <a:p>
            <a:pPr marL="12700" marR="5080">
              <a:lnSpc>
                <a:spcPct val="120000"/>
              </a:lnSpc>
            </a:pPr>
            <a:r>
              <a:rPr sz="1200" dirty="0">
                <a:latin typeface="돋움"/>
                <a:cs typeface="돋움"/>
              </a:rPr>
              <a:t>국내</a:t>
            </a:r>
            <a:r>
              <a:rPr sz="1200" dirty="0">
                <a:latin typeface="Arial"/>
                <a:cs typeface="Arial"/>
              </a:rPr>
              <a:t>/</a:t>
            </a:r>
            <a:r>
              <a:rPr sz="1200" dirty="0">
                <a:latin typeface="돋움"/>
                <a:cs typeface="돋움"/>
              </a:rPr>
              <a:t>해외구분 </a:t>
            </a:r>
            <a:r>
              <a:rPr sz="1200" spc="5" dirty="0">
                <a:latin typeface="돋움"/>
                <a:cs typeface="돋움"/>
              </a:rPr>
              <a:t> </a:t>
            </a:r>
            <a:r>
              <a:rPr sz="1200" dirty="0">
                <a:latin typeface="돋움"/>
                <a:cs typeface="돋움"/>
              </a:rPr>
              <a:t>신간도서여부 </a:t>
            </a:r>
            <a:r>
              <a:rPr sz="1200" spc="5" dirty="0">
                <a:latin typeface="돋움"/>
                <a:cs typeface="돋움"/>
              </a:rPr>
              <a:t> </a:t>
            </a:r>
            <a:r>
              <a:rPr sz="1200" dirty="0">
                <a:latin typeface="돋움"/>
                <a:cs typeface="돋움"/>
              </a:rPr>
              <a:t>기타정보 </a:t>
            </a:r>
            <a:r>
              <a:rPr sz="1200" spc="5" dirty="0">
                <a:latin typeface="돋움"/>
                <a:cs typeface="돋움"/>
              </a:rPr>
              <a:t> </a:t>
            </a:r>
            <a:r>
              <a:rPr sz="1200" dirty="0">
                <a:latin typeface="돋움"/>
                <a:cs typeface="돋움"/>
              </a:rPr>
              <a:t>세금계산서번호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spc="-5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K)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440679" y="378714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5401055" y="3323844"/>
            <a:ext cx="314325" cy="502920"/>
            <a:chOff x="5401055" y="3323844"/>
            <a:chExt cx="314325" cy="502920"/>
          </a:xfrm>
        </p:grpSpPr>
        <p:sp>
          <p:nvSpPr>
            <p:cNvPr id="56" name="object 56"/>
            <p:cNvSpPr/>
            <p:nvPr/>
          </p:nvSpPr>
          <p:spPr>
            <a:xfrm>
              <a:off x="5548883" y="3351276"/>
              <a:ext cx="0" cy="475615"/>
            </a:xfrm>
            <a:custGeom>
              <a:avLst/>
              <a:gdLst/>
              <a:ahLst/>
              <a:cxnLst/>
              <a:rect l="l" t="t" r="r" b="b"/>
              <a:pathLst>
                <a:path h="475614">
                  <a:moveTo>
                    <a:pt x="0" y="0"/>
                  </a:moveTo>
                  <a:lnTo>
                    <a:pt x="0" y="47548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405627" y="3328416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304800" y="0"/>
                  </a:moveTo>
                  <a:lnTo>
                    <a:pt x="152400" y="152400"/>
                  </a:lnTo>
                  <a:lnTo>
                    <a:pt x="0" y="0"/>
                  </a:lnTo>
                  <a:lnTo>
                    <a:pt x="3048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440679" y="3736848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22860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8111" y="3477768"/>
              <a:ext cx="179832" cy="198120"/>
            </a:xfrm>
            <a:prstGeom prst="rect">
              <a:avLst/>
            </a:prstGeom>
          </p:spPr>
        </p:pic>
      </p:grp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7015606" y="2274823"/>
          <a:ext cx="1245235" cy="577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5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165"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월말결산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259715" indent="-157480">
                        <a:lnSpc>
                          <a:spcPct val="100000"/>
                        </a:lnSpc>
                        <a:spcBef>
                          <a:spcPts val="340"/>
                        </a:spcBef>
                        <a:buFont typeface="Symbol"/>
                        <a:buChar char=""/>
                        <a:tabLst>
                          <a:tab pos="260350" algn="l"/>
                        </a:tabLst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년월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96011" y="76961"/>
          <a:ext cx="2392679" cy="13133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8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1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333C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333CC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C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333CC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회원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333CC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4800" indent="-157480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Symbol"/>
                        <a:buChar char=""/>
                        <a:tabLst>
                          <a:tab pos="304800" algn="l"/>
                        </a:tabLst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회원번호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4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333CC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7320" marR="1085850">
                        <a:lnSpc>
                          <a:spcPct val="12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회원이름 전화번호 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집주소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이메일 탈퇴여부 우수회원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여부 미반납여부 가입일자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4577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독서클럽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315595" indent="-157480">
                        <a:lnSpc>
                          <a:spcPct val="100000"/>
                        </a:lnSpc>
                        <a:spcBef>
                          <a:spcPts val="960"/>
                        </a:spcBef>
                        <a:buFont typeface="Symbol"/>
                        <a:buChar char=""/>
                        <a:tabLst>
                          <a:tab pos="316230" algn="l"/>
                        </a:tabLst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클럽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333CC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C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7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333CC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C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2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333CC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0" marR="528955">
                        <a:lnSpc>
                          <a:spcPct val="12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클럽명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대표자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K) 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인원수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연령대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6985" marB="0">
                    <a:lnL w="12700">
                      <a:solidFill>
                        <a:srgbClr val="3333C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333CC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15595">
                        <a:lnSpc>
                          <a:spcPct val="100000"/>
                        </a:lnSpc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&lt;그림</a:t>
                      </a:r>
                      <a:r>
                        <a:rPr sz="1400" b="1" spc="-9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5" dirty="0">
                          <a:latin typeface="돋움"/>
                          <a:cs typeface="돋움"/>
                        </a:rPr>
                        <a:t>8.19&gt;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C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돋움"/>
                          <a:cs typeface="돋움"/>
                        </a:rPr>
                        <a:t>정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13030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13030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130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400" b="1" spc="-25" dirty="0">
                          <a:latin typeface="돋움"/>
                          <a:cs typeface="돋움"/>
                        </a:rPr>
                        <a:t>규</a:t>
                      </a:r>
                      <a:r>
                        <a:rPr sz="1400" b="1" dirty="0">
                          <a:latin typeface="돋움"/>
                          <a:cs typeface="돋움"/>
                        </a:rPr>
                        <a:t>화</a:t>
                      </a:r>
                      <a:r>
                        <a:rPr sz="1400" b="1" spc="-5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-15" dirty="0">
                          <a:latin typeface="돋움"/>
                          <a:cs typeface="돋움"/>
                        </a:rPr>
                        <a:t>이후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" name="object 62"/>
          <p:cNvSpPr/>
          <p:nvPr/>
        </p:nvSpPr>
        <p:spPr>
          <a:xfrm>
            <a:off x="7012051" y="2260600"/>
            <a:ext cx="1252855" cy="1049655"/>
          </a:xfrm>
          <a:custGeom>
            <a:avLst/>
            <a:gdLst/>
            <a:ahLst/>
            <a:cxnLst/>
            <a:rect l="l" t="t" r="r" b="b"/>
            <a:pathLst>
              <a:path w="1252854" h="1049654">
                <a:moveTo>
                  <a:pt x="14224" y="0"/>
                </a:moveTo>
                <a:lnTo>
                  <a:pt x="14224" y="1049527"/>
                </a:lnTo>
              </a:path>
              <a:path w="1252854" h="1049654">
                <a:moveTo>
                  <a:pt x="1238250" y="0"/>
                </a:moveTo>
                <a:lnTo>
                  <a:pt x="1238250" y="1049527"/>
                </a:lnTo>
              </a:path>
              <a:path w="1252854" h="1049654">
                <a:moveTo>
                  <a:pt x="0" y="1035176"/>
                </a:moveTo>
                <a:lnTo>
                  <a:pt x="1252474" y="1035176"/>
                </a:lnTo>
              </a:path>
              <a:path w="1252854" h="1049654">
                <a:moveTo>
                  <a:pt x="0" y="14224"/>
                </a:moveTo>
                <a:lnTo>
                  <a:pt x="1252474" y="1422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object 63"/>
          <p:cNvGrpSpPr/>
          <p:nvPr/>
        </p:nvGrpSpPr>
        <p:grpSpPr>
          <a:xfrm>
            <a:off x="746759" y="2874264"/>
            <a:ext cx="314325" cy="725805"/>
            <a:chOff x="746759" y="2874264"/>
            <a:chExt cx="314325" cy="725805"/>
          </a:xfrm>
        </p:grpSpPr>
        <p:sp>
          <p:nvSpPr>
            <p:cNvPr id="64" name="object 64"/>
            <p:cNvSpPr/>
            <p:nvPr/>
          </p:nvSpPr>
          <p:spPr>
            <a:xfrm>
              <a:off x="906779" y="2874264"/>
              <a:ext cx="0" cy="720725"/>
            </a:xfrm>
            <a:custGeom>
              <a:avLst/>
              <a:gdLst/>
              <a:ahLst/>
              <a:cxnLst/>
              <a:rect l="l" t="t" r="r" b="b"/>
              <a:pathLst>
                <a:path h="720725">
                  <a:moveTo>
                    <a:pt x="0" y="0"/>
                  </a:moveTo>
                  <a:lnTo>
                    <a:pt x="0" y="72072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89431" y="2994660"/>
              <a:ext cx="228600" cy="50800"/>
            </a:xfrm>
            <a:custGeom>
              <a:avLst/>
              <a:gdLst/>
              <a:ahLst/>
              <a:cxnLst/>
              <a:rect l="l" t="t" r="r" b="b"/>
              <a:pathLst>
                <a:path w="228600" h="50800">
                  <a:moveTo>
                    <a:pt x="228600" y="0"/>
                  </a:moveTo>
                  <a:lnTo>
                    <a:pt x="0" y="0"/>
                  </a:lnTo>
                </a:path>
                <a:path w="228600" h="50800">
                  <a:moveTo>
                    <a:pt x="228600" y="50291"/>
                  </a:moveTo>
                  <a:lnTo>
                    <a:pt x="0" y="5029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51331" y="3442716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304800" y="152400"/>
                  </a:moveTo>
                  <a:lnTo>
                    <a:pt x="152400" y="0"/>
                  </a:lnTo>
                  <a:lnTo>
                    <a:pt x="0" y="152400"/>
                  </a:lnTo>
                  <a:lnTo>
                    <a:pt x="30480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7" name="object 6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8388" y="3256788"/>
            <a:ext cx="179831" cy="198120"/>
          </a:xfrm>
          <a:prstGeom prst="rect">
            <a:avLst/>
          </a:prstGeom>
        </p:spPr>
      </p:pic>
      <p:sp>
        <p:nvSpPr>
          <p:cNvPr id="68" name="object 6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484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8.1</a:t>
            </a:r>
            <a:r>
              <a:rPr spc="-105" dirty="0"/>
              <a:t> </a:t>
            </a:r>
            <a:r>
              <a:rPr spc="15" dirty="0"/>
              <a:t>개요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89303" y="2432304"/>
            <a:ext cx="6870700" cy="3962400"/>
            <a:chOff x="1289303" y="2432304"/>
            <a:chExt cx="6870700" cy="3962400"/>
          </a:xfrm>
        </p:grpSpPr>
        <p:sp>
          <p:nvSpPr>
            <p:cNvPr id="4" name="object 4"/>
            <p:cNvSpPr/>
            <p:nvPr/>
          </p:nvSpPr>
          <p:spPr>
            <a:xfrm>
              <a:off x="1365504" y="2508249"/>
              <a:ext cx="6794500" cy="3886200"/>
            </a:xfrm>
            <a:custGeom>
              <a:avLst/>
              <a:gdLst/>
              <a:ahLst/>
              <a:cxnLst/>
              <a:rect l="l" t="t" r="r" b="b"/>
              <a:pathLst>
                <a:path w="6794500" h="3886200">
                  <a:moveTo>
                    <a:pt x="6793992" y="0"/>
                  </a:moveTo>
                  <a:lnTo>
                    <a:pt x="6711696" y="0"/>
                  </a:lnTo>
                  <a:lnTo>
                    <a:pt x="6711696" y="6350"/>
                  </a:lnTo>
                  <a:lnTo>
                    <a:pt x="6711696" y="12700"/>
                  </a:lnTo>
                  <a:lnTo>
                    <a:pt x="6711696" y="3804170"/>
                  </a:lnTo>
                  <a:lnTo>
                    <a:pt x="12192" y="3804170"/>
                  </a:lnTo>
                  <a:lnTo>
                    <a:pt x="12192" y="3803650"/>
                  </a:lnTo>
                  <a:lnTo>
                    <a:pt x="0" y="3803650"/>
                  </a:lnTo>
                  <a:lnTo>
                    <a:pt x="0" y="3874770"/>
                  </a:lnTo>
                  <a:lnTo>
                    <a:pt x="0" y="3886200"/>
                  </a:lnTo>
                  <a:lnTo>
                    <a:pt x="6793992" y="3886200"/>
                  </a:lnTo>
                  <a:lnTo>
                    <a:pt x="6793992" y="3874770"/>
                  </a:lnTo>
                  <a:lnTo>
                    <a:pt x="6793992" y="12700"/>
                  </a:lnTo>
                  <a:lnTo>
                    <a:pt x="67939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5399" y="2438400"/>
              <a:ext cx="6781800" cy="3874135"/>
            </a:xfrm>
            <a:custGeom>
              <a:avLst/>
              <a:gdLst/>
              <a:ahLst/>
              <a:cxnLst/>
              <a:rect l="l" t="t" r="r" b="b"/>
              <a:pathLst>
                <a:path w="6781800" h="3874135">
                  <a:moveTo>
                    <a:pt x="0" y="3874008"/>
                  </a:moveTo>
                  <a:lnTo>
                    <a:pt x="6781800" y="3874008"/>
                  </a:lnTo>
                  <a:lnTo>
                    <a:pt x="6781800" y="0"/>
                  </a:lnTo>
                  <a:lnTo>
                    <a:pt x="0" y="0"/>
                  </a:lnTo>
                  <a:lnTo>
                    <a:pt x="0" y="38740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3540" y="1793875"/>
            <a:ext cx="5964555" cy="949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정규화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예제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문서</a:t>
            </a:r>
            <a:endParaRPr sz="20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굴림"/>
              <a:cs typeface="굴림"/>
            </a:endParaRPr>
          </a:p>
          <a:p>
            <a:pPr marL="2458720">
              <a:lnSpc>
                <a:spcPct val="100000"/>
              </a:lnSpc>
              <a:spcBef>
                <a:spcPts val="5"/>
              </a:spcBef>
              <a:tabLst>
                <a:tab pos="3637915" algn="l"/>
                <a:tab pos="5951220" algn="l"/>
              </a:tabLst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b="1" u="sng" spc="15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판</a:t>
            </a:r>
            <a:r>
              <a:rPr sz="1400" b="1" u="sng" spc="30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매</a:t>
            </a:r>
            <a:r>
              <a:rPr sz="1400" b="1" u="sng" spc="-130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 </a:t>
            </a:r>
            <a:r>
              <a:rPr sz="1400" b="1" u="sng" spc="15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전</a:t>
            </a:r>
            <a:r>
              <a:rPr sz="1400" b="1" u="sng" spc="30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표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돋움"/>
                <a:cs typeface="돋움"/>
              </a:rPr>
              <a:t>	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736975" y="6465164"/>
            <a:ext cx="16865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5"/>
              </a:lnSpc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9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8.1&gt;</a:t>
            </a:r>
            <a:r>
              <a:rPr sz="1400" b="1" spc="-9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판매전표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89009" y="6487099"/>
            <a:ext cx="1765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z="1200" dirty="0">
                <a:latin typeface="굴림"/>
                <a:cs typeface="굴림"/>
              </a:rPr>
              <a:t>4</a:t>
            </a:fld>
            <a:endParaRPr sz="1200">
              <a:latin typeface="굴림"/>
              <a:cs typeface="굴림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1390" y="3186311"/>
            <a:ext cx="138811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15" dirty="0">
                <a:latin typeface="돋움"/>
                <a:cs typeface="돋움"/>
              </a:rPr>
              <a:t>부</a:t>
            </a:r>
            <a:r>
              <a:rPr sz="1400" b="1" spc="5" dirty="0">
                <a:latin typeface="돋움"/>
                <a:cs typeface="돋움"/>
              </a:rPr>
              <a:t>서</a:t>
            </a:r>
            <a:r>
              <a:rPr sz="1400" b="1" spc="30" dirty="0">
                <a:latin typeface="돋움"/>
                <a:cs typeface="돋움"/>
              </a:rPr>
              <a:t>명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50" i="1" spc="-50" dirty="0">
                <a:latin typeface="돋움"/>
                <a:cs typeface="돋움"/>
              </a:rPr>
              <a:t>영업</a:t>
            </a:r>
            <a:r>
              <a:rPr sz="1450" i="1" spc="-105" dirty="0">
                <a:latin typeface="돋움"/>
                <a:cs typeface="돋움"/>
              </a:rPr>
              <a:t> </a:t>
            </a:r>
            <a:r>
              <a:rPr sz="1400" i="1" spc="-5" dirty="0">
                <a:latin typeface="Arial"/>
                <a:cs typeface="Arial"/>
              </a:rPr>
              <a:t>1</a:t>
            </a:r>
            <a:r>
              <a:rPr sz="1450" i="1" spc="-50" dirty="0">
                <a:latin typeface="돋움"/>
                <a:cs typeface="돋움"/>
              </a:rPr>
              <a:t>부</a:t>
            </a:r>
            <a:endParaRPr sz="1450">
              <a:latin typeface="돋움"/>
              <a:cs typeface="돋움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0288" y="2940532"/>
            <a:ext cx="1772285" cy="9645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b="1" spc="15" dirty="0">
                <a:latin typeface="돋움"/>
                <a:cs typeface="돋움"/>
              </a:rPr>
              <a:t>판매</a:t>
            </a:r>
            <a:r>
              <a:rPr sz="1400" b="1" spc="5" dirty="0">
                <a:latin typeface="돋움"/>
                <a:cs typeface="돋움"/>
              </a:rPr>
              <a:t>일</a:t>
            </a:r>
            <a:r>
              <a:rPr sz="1400" b="1" spc="30" dirty="0">
                <a:latin typeface="돋움"/>
                <a:cs typeface="돋움"/>
              </a:rPr>
              <a:t>자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2021.03</a:t>
            </a:r>
            <a:r>
              <a:rPr sz="1400" i="1" spc="5" dirty="0">
                <a:latin typeface="Arial"/>
                <a:cs typeface="Arial"/>
              </a:rPr>
              <a:t>.</a:t>
            </a:r>
            <a:r>
              <a:rPr sz="1400" i="1" spc="-15" dirty="0">
                <a:latin typeface="Arial"/>
                <a:cs typeface="Arial"/>
              </a:rPr>
              <a:t>1</a:t>
            </a:r>
            <a:r>
              <a:rPr sz="1400" i="1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b="1" spc="15" dirty="0">
                <a:latin typeface="돋움"/>
                <a:cs typeface="돋움"/>
              </a:rPr>
              <a:t>판매</a:t>
            </a:r>
            <a:r>
              <a:rPr sz="1400" b="1" spc="5" dirty="0">
                <a:latin typeface="돋움"/>
                <a:cs typeface="돋움"/>
              </a:rPr>
              <a:t>부</a:t>
            </a:r>
            <a:r>
              <a:rPr sz="1400" b="1" spc="30" dirty="0">
                <a:latin typeface="돋움"/>
                <a:cs typeface="돋움"/>
              </a:rPr>
              <a:t>서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DH</a:t>
            </a:r>
            <a:r>
              <a:rPr sz="1400" i="1" dirty="0">
                <a:latin typeface="Arial"/>
                <a:cs typeface="Arial"/>
              </a:rPr>
              <a:t>01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400" b="1" spc="15" dirty="0">
                <a:latin typeface="돋움"/>
                <a:cs typeface="돋움"/>
              </a:rPr>
              <a:t>판매</a:t>
            </a:r>
            <a:r>
              <a:rPr sz="1400" b="1" spc="5" dirty="0">
                <a:latin typeface="돋움"/>
                <a:cs typeface="돋움"/>
              </a:rPr>
              <a:t>번</a:t>
            </a:r>
            <a:r>
              <a:rPr sz="1400" b="1" spc="30" dirty="0">
                <a:latin typeface="돋움"/>
                <a:cs typeface="돋움"/>
              </a:rPr>
              <a:t>호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16</a:t>
            </a:r>
            <a:r>
              <a:rPr sz="1400" i="1" dirty="0">
                <a:latin typeface="Arial"/>
                <a:cs typeface="Arial"/>
              </a:rPr>
              <a:t>-</a:t>
            </a:r>
            <a:r>
              <a:rPr sz="1400" i="1" spc="-5" dirty="0"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b="1" spc="15" dirty="0">
                <a:latin typeface="돋움"/>
                <a:cs typeface="돋움"/>
              </a:rPr>
              <a:t>판매</a:t>
            </a:r>
            <a:r>
              <a:rPr sz="1400" b="1" spc="5" dirty="0">
                <a:latin typeface="돋움"/>
                <a:cs typeface="돋움"/>
              </a:rPr>
              <a:t>사</a:t>
            </a:r>
            <a:r>
              <a:rPr sz="1400" b="1" spc="-10" dirty="0">
                <a:latin typeface="돋움"/>
                <a:cs typeface="돋움"/>
              </a:rPr>
              <a:t>원</a:t>
            </a:r>
            <a:r>
              <a:rPr sz="1400" b="1" spc="5" dirty="0">
                <a:latin typeface="돋움"/>
                <a:cs typeface="돋움"/>
              </a:rPr>
              <a:t>번</a:t>
            </a:r>
            <a:r>
              <a:rPr sz="1400" b="1" spc="30" dirty="0">
                <a:latin typeface="돋움"/>
                <a:cs typeface="돋움"/>
              </a:rPr>
              <a:t>호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12437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93770" y="3655703"/>
            <a:ext cx="124206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15" dirty="0">
                <a:latin typeface="돋움"/>
                <a:cs typeface="돋움"/>
              </a:rPr>
              <a:t>사원</a:t>
            </a:r>
            <a:r>
              <a:rPr sz="1400" b="1" spc="30" dirty="0">
                <a:latin typeface="돋움"/>
                <a:cs typeface="돋움"/>
              </a:rPr>
              <a:t>명</a:t>
            </a:r>
            <a:r>
              <a:rPr sz="1400" b="1" spc="-140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50" i="1" spc="-50" dirty="0">
                <a:latin typeface="돋움"/>
                <a:cs typeface="돋움"/>
              </a:rPr>
              <a:t>김철수</a:t>
            </a:r>
            <a:endParaRPr sz="1450">
              <a:latin typeface="돋움"/>
              <a:cs typeface="돋움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0288" y="4125349"/>
            <a:ext cx="3596640" cy="485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993900" algn="l"/>
                <a:tab pos="2762250" algn="l"/>
              </a:tabLst>
            </a:pPr>
            <a:r>
              <a:rPr sz="1400" b="1" spc="15" dirty="0">
                <a:latin typeface="돋움"/>
                <a:cs typeface="돋움"/>
              </a:rPr>
              <a:t>고객번호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YS02	</a:t>
            </a:r>
            <a:r>
              <a:rPr sz="1400" b="1" spc="15" dirty="0">
                <a:latin typeface="돋움"/>
                <a:cs typeface="돋움"/>
              </a:rPr>
              <a:t>고객명	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50" i="1" spc="-50" dirty="0">
                <a:latin typeface="돋움"/>
                <a:cs typeface="돋움"/>
              </a:rPr>
              <a:t>영진전자</a:t>
            </a:r>
            <a:endParaRPr sz="145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5" dirty="0">
                <a:latin typeface="돋움"/>
                <a:cs typeface="돋움"/>
              </a:rPr>
              <a:t>고객</a:t>
            </a:r>
            <a:r>
              <a:rPr sz="1400" b="1" spc="5" dirty="0">
                <a:latin typeface="돋움"/>
                <a:cs typeface="돋움"/>
              </a:rPr>
              <a:t>주</a:t>
            </a:r>
            <a:r>
              <a:rPr sz="1400" b="1" spc="30" dirty="0">
                <a:latin typeface="돋움"/>
                <a:cs typeface="돋움"/>
              </a:rPr>
              <a:t>소</a:t>
            </a:r>
            <a:r>
              <a:rPr sz="1400" b="1" spc="-135" dirty="0">
                <a:latin typeface="돋움"/>
                <a:cs typeface="돋움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50" i="1" spc="-50" dirty="0">
                <a:latin typeface="돋움"/>
                <a:cs typeface="돋움"/>
              </a:rPr>
              <a:t>서울시</a:t>
            </a:r>
            <a:r>
              <a:rPr sz="1450" i="1" spc="-105" dirty="0">
                <a:latin typeface="돋움"/>
                <a:cs typeface="돋움"/>
              </a:rPr>
              <a:t> </a:t>
            </a:r>
            <a:r>
              <a:rPr sz="1450" i="1" spc="-50" dirty="0">
                <a:latin typeface="돋움"/>
                <a:cs typeface="돋움"/>
              </a:rPr>
              <a:t>영등포구</a:t>
            </a:r>
            <a:r>
              <a:rPr sz="1450" i="1" spc="-110" dirty="0">
                <a:latin typeface="돋움"/>
                <a:cs typeface="돋움"/>
              </a:rPr>
              <a:t> </a:t>
            </a:r>
            <a:r>
              <a:rPr sz="1450" i="1" spc="-50" dirty="0">
                <a:latin typeface="돋움"/>
                <a:cs typeface="돋움"/>
              </a:rPr>
              <a:t>여의도동</a:t>
            </a:r>
            <a:r>
              <a:rPr sz="1450" i="1" spc="-114" dirty="0">
                <a:latin typeface="돋움"/>
                <a:cs typeface="돋움"/>
              </a:rPr>
              <a:t> </a:t>
            </a:r>
            <a:r>
              <a:rPr sz="1400" i="1" spc="-5" dirty="0">
                <a:latin typeface="Arial"/>
                <a:cs typeface="Arial"/>
              </a:rPr>
              <a:t>137</a:t>
            </a:r>
            <a:r>
              <a:rPr sz="1400" i="1" dirty="0">
                <a:latin typeface="Arial"/>
                <a:cs typeface="Arial"/>
              </a:rPr>
              <a:t>-</a:t>
            </a:r>
            <a:r>
              <a:rPr sz="1400" i="1" spc="-5" dirty="0"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548383" y="4716779"/>
          <a:ext cx="6408420" cy="1302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4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4005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b="1" spc="10" dirty="0">
                          <a:latin typeface="돋움"/>
                          <a:cs typeface="돋움"/>
                        </a:rPr>
                        <a:t>제품번호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b="1" spc="15" dirty="0">
                          <a:latin typeface="돋움"/>
                          <a:cs typeface="돋움"/>
                        </a:rPr>
                        <a:t>제품명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745"/>
                        </a:spcBef>
                        <a:tabLst>
                          <a:tab pos="1064895" algn="l"/>
                        </a:tabLst>
                      </a:pPr>
                      <a:r>
                        <a:rPr sz="1200" b="1" dirty="0">
                          <a:latin typeface="돋움"/>
                          <a:cs typeface="돋움"/>
                        </a:rPr>
                        <a:t>단가	수량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b="1" dirty="0">
                          <a:latin typeface="돋움"/>
                          <a:cs typeface="돋움"/>
                        </a:rPr>
                        <a:t>금</a:t>
                      </a:r>
                      <a:r>
                        <a:rPr sz="1200" b="1" spc="-8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b="1" dirty="0">
                          <a:latin typeface="돋움"/>
                          <a:cs typeface="돋움"/>
                        </a:rPr>
                        <a:t>액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DW01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TV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12”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 marR="20447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57910"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5,000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DW09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선풍기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 marR="20447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50925" algn="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4,000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DW20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라디오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 marR="20447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50925" algn="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3,000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223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8.2</a:t>
            </a:r>
            <a:r>
              <a:rPr spc="-95" dirty="0"/>
              <a:t> </a:t>
            </a:r>
            <a:r>
              <a:rPr spc="15" dirty="0"/>
              <a:t>정규화과정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7499350" cy="12687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제1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정규화</a:t>
            </a:r>
            <a:endParaRPr sz="2000">
              <a:latin typeface="굴림"/>
              <a:cs typeface="굴림"/>
            </a:endParaRPr>
          </a:p>
          <a:p>
            <a:pPr marL="756285" marR="5080" indent="-28702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5" dirty="0">
                <a:latin typeface="굴림"/>
                <a:cs typeface="굴림"/>
              </a:rPr>
              <a:t>엔티티에서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하나의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속성이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복수개의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값을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갖도록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설계되어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있을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때 </a:t>
            </a:r>
            <a:r>
              <a:rPr sz="1800" b="1" spc="3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하나의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속성이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단일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값(atomic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value)을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갖도록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설계를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변경하는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과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35" dirty="0">
                <a:latin typeface="굴림"/>
                <a:cs typeface="굴림"/>
              </a:rPr>
              <a:t>정</a:t>
            </a:r>
            <a:endParaRPr sz="1800">
              <a:latin typeface="굴림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7506" y="3771943"/>
            <a:ext cx="3152421" cy="180091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35045" y="5906515"/>
            <a:ext cx="31413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latin typeface="돋움"/>
                <a:cs typeface="돋움"/>
              </a:rPr>
              <a:t>&lt;그림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8.2&gt;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사원취미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(제</a:t>
            </a:r>
            <a:r>
              <a:rPr sz="1400" b="1" spc="-5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1정규화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이전)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69253" y="3805428"/>
            <a:ext cx="1536700" cy="936625"/>
            <a:chOff x="6469253" y="3805428"/>
            <a:chExt cx="1536700" cy="936625"/>
          </a:xfrm>
        </p:grpSpPr>
        <p:sp>
          <p:nvSpPr>
            <p:cNvPr id="7" name="object 7"/>
            <p:cNvSpPr/>
            <p:nvPr/>
          </p:nvSpPr>
          <p:spPr>
            <a:xfrm>
              <a:off x="6473825" y="3810000"/>
              <a:ext cx="1527175" cy="927100"/>
            </a:xfrm>
            <a:custGeom>
              <a:avLst/>
              <a:gdLst/>
              <a:ahLst/>
              <a:cxnLst/>
              <a:rect l="l" t="t" r="r" b="b"/>
              <a:pathLst>
                <a:path w="1527175" h="927100">
                  <a:moveTo>
                    <a:pt x="682625" y="762000"/>
                  </a:moveTo>
                  <a:lnTo>
                    <a:pt x="320675" y="762000"/>
                  </a:lnTo>
                  <a:lnTo>
                    <a:pt x="0" y="927100"/>
                  </a:lnTo>
                  <a:lnTo>
                    <a:pt x="682625" y="762000"/>
                  </a:lnTo>
                  <a:close/>
                </a:path>
                <a:path w="1527175" h="927100">
                  <a:moveTo>
                    <a:pt x="1400175" y="0"/>
                  </a:moveTo>
                  <a:lnTo>
                    <a:pt x="206375" y="0"/>
                  </a:lnTo>
                  <a:lnTo>
                    <a:pt x="156956" y="9985"/>
                  </a:lnTo>
                  <a:lnTo>
                    <a:pt x="116585" y="37211"/>
                  </a:lnTo>
                  <a:lnTo>
                    <a:pt x="89360" y="77581"/>
                  </a:lnTo>
                  <a:lnTo>
                    <a:pt x="79375" y="127000"/>
                  </a:lnTo>
                  <a:lnTo>
                    <a:pt x="79375" y="635000"/>
                  </a:lnTo>
                  <a:lnTo>
                    <a:pt x="89360" y="684418"/>
                  </a:lnTo>
                  <a:lnTo>
                    <a:pt x="116585" y="724789"/>
                  </a:lnTo>
                  <a:lnTo>
                    <a:pt x="156956" y="752014"/>
                  </a:lnTo>
                  <a:lnTo>
                    <a:pt x="206375" y="762000"/>
                  </a:lnTo>
                  <a:lnTo>
                    <a:pt x="1400175" y="762000"/>
                  </a:lnTo>
                  <a:lnTo>
                    <a:pt x="1449593" y="752014"/>
                  </a:lnTo>
                  <a:lnTo>
                    <a:pt x="1489964" y="724789"/>
                  </a:lnTo>
                  <a:lnTo>
                    <a:pt x="1517189" y="684418"/>
                  </a:lnTo>
                  <a:lnTo>
                    <a:pt x="1527175" y="635000"/>
                  </a:lnTo>
                  <a:lnTo>
                    <a:pt x="1527175" y="127000"/>
                  </a:lnTo>
                  <a:lnTo>
                    <a:pt x="1517189" y="77581"/>
                  </a:lnTo>
                  <a:lnTo>
                    <a:pt x="1489964" y="37211"/>
                  </a:lnTo>
                  <a:lnTo>
                    <a:pt x="1449593" y="9985"/>
                  </a:lnTo>
                  <a:lnTo>
                    <a:pt x="140017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3825" y="3810000"/>
              <a:ext cx="1527175" cy="927100"/>
            </a:xfrm>
            <a:custGeom>
              <a:avLst/>
              <a:gdLst/>
              <a:ahLst/>
              <a:cxnLst/>
              <a:rect l="l" t="t" r="r" b="b"/>
              <a:pathLst>
                <a:path w="1527175" h="927100">
                  <a:moveTo>
                    <a:pt x="79375" y="127000"/>
                  </a:moveTo>
                  <a:lnTo>
                    <a:pt x="89360" y="77581"/>
                  </a:lnTo>
                  <a:lnTo>
                    <a:pt x="116585" y="37210"/>
                  </a:lnTo>
                  <a:lnTo>
                    <a:pt x="156956" y="9985"/>
                  </a:lnTo>
                  <a:lnTo>
                    <a:pt x="206375" y="0"/>
                  </a:lnTo>
                  <a:lnTo>
                    <a:pt x="320675" y="0"/>
                  </a:lnTo>
                  <a:lnTo>
                    <a:pt x="682625" y="0"/>
                  </a:lnTo>
                  <a:lnTo>
                    <a:pt x="1400175" y="0"/>
                  </a:lnTo>
                  <a:lnTo>
                    <a:pt x="1449593" y="9985"/>
                  </a:lnTo>
                  <a:lnTo>
                    <a:pt x="1489964" y="37211"/>
                  </a:lnTo>
                  <a:lnTo>
                    <a:pt x="1517189" y="77581"/>
                  </a:lnTo>
                  <a:lnTo>
                    <a:pt x="1527175" y="127000"/>
                  </a:lnTo>
                  <a:lnTo>
                    <a:pt x="1527175" y="444500"/>
                  </a:lnTo>
                  <a:lnTo>
                    <a:pt x="1527175" y="635000"/>
                  </a:lnTo>
                  <a:lnTo>
                    <a:pt x="1517189" y="684418"/>
                  </a:lnTo>
                  <a:lnTo>
                    <a:pt x="1489964" y="724789"/>
                  </a:lnTo>
                  <a:lnTo>
                    <a:pt x="1449593" y="752014"/>
                  </a:lnTo>
                  <a:lnTo>
                    <a:pt x="1400175" y="762000"/>
                  </a:lnTo>
                  <a:lnTo>
                    <a:pt x="682625" y="762000"/>
                  </a:lnTo>
                  <a:lnTo>
                    <a:pt x="0" y="927100"/>
                  </a:lnTo>
                  <a:lnTo>
                    <a:pt x="320675" y="762000"/>
                  </a:lnTo>
                  <a:lnTo>
                    <a:pt x="206375" y="762000"/>
                  </a:lnTo>
                  <a:lnTo>
                    <a:pt x="156956" y="752014"/>
                  </a:lnTo>
                  <a:lnTo>
                    <a:pt x="116585" y="724788"/>
                  </a:lnTo>
                  <a:lnTo>
                    <a:pt x="89360" y="684418"/>
                  </a:lnTo>
                  <a:lnTo>
                    <a:pt x="79375" y="635000"/>
                  </a:lnTo>
                  <a:lnTo>
                    <a:pt x="79375" y="444500"/>
                  </a:lnTo>
                  <a:lnTo>
                    <a:pt x="79375" y="127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722744" y="3886911"/>
            <a:ext cx="11093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돋움"/>
                <a:cs typeface="돋움"/>
              </a:rPr>
              <a:t>취미가</a:t>
            </a:r>
            <a:r>
              <a:rPr sz="1600" spc="-65" dirty="0">
                <a:latin typeface="돋움"/>
                <a:cs typeface="돋움"/>
              </a:rPr>
              <a:t> </a:t>
            </a:r>
            <a:r>
              <a:rPr sz="1600" spc="-10" dirty="0">
                <a:latin typeface="돋움"/>
                <a:cs typeface="돋움"/>
              </a:rPr>
              <a:t>등산</a:t>
            </a:r>
            <a:endParaRPr sz="1600">
              <a:latin typeface="돋움"/>
              <a:cs typeface="돋움"/>
            </a:endParaRPr>
          </a:p>
          <a:p>
            <a:pPr marL="55244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돋움"/>
                <a:cs typeface="돋움"/>
              </a:rPr>
              <a:t>인</a:t>
            </a:r>
            <a:r>
              <a:rPr sz="1600" spc="-50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사원은?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223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8.2</a:t>
            </a:r>
            <a:r>
              <a:rPr spc="-95" dirty="0"/>
              <a:t> </a:t>
            </a:r>
            <a:r>
              <a:rPr spc="15" dirty="0"/>
              <a:t>정규화과정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15970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제1</a:t>
            </a:r>
            <a:r>
              <a:rPr sz="2000" b="1" spc="-13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정규화</a:t>
            </a:r>
            <a:endParaRPr sz="2000">
              <a:latin typeface="굴림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6046" y="3213735"/>
            <a:ext cx="3153111" cy="17907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935853" y="3409188"/>
            <a:ext cx="1536700" cy="936625"/>
            <a:chOff x="5935853" y="3409188"/>
            <a:chExt cx="1536700" cy="936625"/>
          </a:xfrm>
        </p:grpSpPr>
        <p:sp>
          <p:nvSpPr>
            <p:cNvPr id="6" name="object 6"/>
            <p:cNvSpPr/>
            <p:nvPr/>
          </p:nvSpPr>
          <p:spPr>
            <a:xfrm>
              <a:off x="5940425" y="3413760"/>
              <a:ext cx="1527175" cy="927100"/>
            </a:xfrm>
            <a:custGeom>
              <a:avLst/>
              <a:gdLst/>
              <a:ahLst/>
              <a:cxnLst/>
              <a:rect l="l" t="t" r="r" b="b"/>
              <a:pathLst>
                <a:path w="1527175" h="927100">
                  <a:moveTo>
                    <a:pt x="682625" y="762000"/>
                  </a:moveTo>
                  <a:lnTo>
                    <a:pt x="320675" y="762000"/>
                  </a:lnTo>
                  <a:lnTo>
                    <a:pt x="0" y="927100"/>
                  </a:lnTo>
                  <a:lnTo>
                    <a:pt x="682625" y="762000"/>
                  </a:lnTo>
                  <a:close/>
                </a:path>
                <a:path w="1527175" h="927100">
                  <a:moveTo>
                    <a:pt x="1400175" y="0"/>
                  </a:moveTo>
                  <a:lnTo>
                    <a:pt x="206375" y="0"/>
                  </a:lnTo>
                  <a:lnTo>
                    <a:pt x="156956" y="9985"/>
                  </a:lnTo>
                  <a:lnTo>
                    <a:pt x="116586" y="37211"/>
                  </a:lnTo>
                  <a:lnTo>
                    <a:pt x="89360" y="77581"/>
                  </a:lnTo>
                  <a:lnTo>
                    <a:pt x="79375" y="127000"/>
                  </a:lnTo>
                  <a:lnTo>
                    <a:pt x="79375" y="635000"/>
                  </a:lnTo>
                  <a:lnTo>
                    <a:pt x="89360" y="684418"/>
                  </a:lnTo>
                  <a:lnTo>
                    <a:pt x="116586" y="724788"/>
                  </a:lnTo>
                  <a:lnTo>
                    <a:pt x="156956" y="752014"/>
                  </a:lnTo>
                  <a:lnTo>
                    <a:pt x="206375" y="762000"/>
                  </a:lnTo>
                  <a:lnTo>
                    <a:pt x="1400175" y="762000"/>
                  </a:lnTo>
                  <a:lnTo>
                    <a:pt x="1449593" y="752014"/>
                  </a:lnTo>
                  <a:lnTo>
                    <a:pt x="1489964" y="724788"/>
                  </a:lnTo>
                  <a:lnTo>
                    <a:pt x="1517189" y="684418"/>
                  </a:lnTo>
                  <a:lnTo>
                    <a:pt x="1527175" y="635000"/>
                  </a:lnTo>
                  <a:lnTo>
                    <a:pt x="1527175" y="127000"/>
                  </a:lnTo>
                  <a:lnTo>
                    <a:pt x="1517189" y="77581"/>
                  </a:lnTo>
                  <a:lnTo>
                    <a:pt x="1489964" y="37211"/>
                  </a:lnTo>
                  <a:lnTo>
                    <a:pt x="1449593" y="9985"/>
                  </a:lnTo>
                  <a:lnTo>
                    <a:pt x="140017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40425" y="3413760"/>
              <a:ext cx="1527175" cy="927100"/>
            </a:xfrm>
            <a:custGeom>
              <a:avLst/>
              <a:gdLst/>
              <a:ahLst/>
              <a:cxnLst/>
              <a:rect l="l" t="t" r="r" b="b"/>
              <a:pathLst>
                <a:path w="1527175" h="927100">
                  <a:moveTo>
                    <a:pt x="79375" y="127000"/>
                  </a:moveTo>
                  <a:lnTo>
                    <a:pt x="89360" y="77581"/>
                  </a:lnTo>
                  <a:lnTo>
                    <a:pt x="116586" y="37211"/>
                  </a:lnTo>
                  <a:lnTo>
                    <a:pt x="156956" y="9985"/>
                  </a:lnTo>
                  <a:lnTo>
                    <a:pt x="206375" y="0"/>
                  </a:lnTo>
                  <a:lnTo>
                    <a:pt x="320675" y="0"/>
                  </a:lnTo>
                  <a:lnTo>
                    <a:pt x="682625" y="0"/>
                  </a:lnTo>
                  <a:lnTo>
                    <a:pt x="1400175" y="0"/>
                  </a:lnTo>
                  <a:lnTo>
                    <a:pt x="1449593" y="9985"/>
                  </a:lnTo>
                  <a:lnTo>
                    <a:pt x="1489964" y="37211"/>
                  </a:lnTo>
                  <a:lnTo>
                    <a:pt x="1517189" y="77581"/>
                  </a:lnTo>
                  <a:lnTo>
                    <a:pt x="1527175" y="127000"/>
                  </a:lnTo>
                  <a:lnTo>
                    <a:pt x="1527175" y="444500"/>
                  </a:lnTo>
                  <a:lnTo>
                    <a:pt x="1527175" y="635000"/>
                  </a:lnTo>
                  <a:lnTo>
                    <a:pt x="1517189" y="684418"/>
                  </a:lnTo>
                  <a:lnTo>
                    <a:pt x="1489964" y="724788"/>
                  </a:lnTo>
                  <a:lnTo>
                    <a:pt x="1449593" y="752014"/>
                  </a:lnTo>
                  <a:lnTo>
                    <a:pt x="1400175" y="762000"/>
                  </a:lnTo>
                  <a:lnTo>
                    <a:pt x="682625" y="762000"/>
                  </a:lnTo>
                  <a:lnTo>
                    <a:pt x="0" y="927100"/>
                  </a:lnTo>
                  <a:lnTo>
                    <a:pt x="320675" y="762000"/>
                  </a:lnTo>
                  <a:lnTo>
                    <a:pt x="206375" y="762000"/>
                  </a:lnTo>
                  <a:lnTo>
                    <a:pt x="156956" y="752014"/>
                  </a:lnTo>
                  <a:lnTo>
                    <a:pt x="116586" y="724788"/>
                  </a:lnTo>
                  <a:lnTo>
                    <a:pt x="89360" y="684418"/>
                  </a:lnTo>
                  <a:lnTo>
                    <a:pt x="79375" y="635000"/>
                  </a:lnTo>
                  <a:lnTo>
                    <a:pt x="79375" y="444500"/>
                  </a:lnTo>
                  <a:lnTo>
                    <a:pt x="79375" y="127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89345" y="3490340"/>
            <a:ext cx="11093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244" marR="5080" indent="-431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돋움"/>
                <a:cs typeface="돋움"/>
              </a:rPr>
              <a:t>취미가</a:t>
            </a:r>
            <a:r>
              <a:rPr sz="1600" spc="-80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등산 </a:t>
            </a:r>
            <a:r>
              <a:rPr sz="1600" spc="-520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인</a:t>
            </a:r>
            <a:r>
              <a:rPr sz="1600" spc="-55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사원은?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745994" y="5372557"/>
            <a:ext cx="31413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20" dirty="0">
                <a:latin typeface="돋움"/>
                <a:cs typeface="돋움"/>
              </a:rPr>
              <a:t>&lt;그림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8.3&gt;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사원취미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(제</a:t>
            </a:r>
            <a:r>
              <a:rPr sz="1400" b="1" spc="-6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1정규화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이후)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223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8.2</a:t>
            </a:r>
            <a:r>
              <a:rPr spc="-95" dirty="0"/>
              <a:t> </a:t>
            </a:r>
            <a:r>
              <a:rPr spc="15" dirty="0"/>
              <a:t>정규화과정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3837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15" dirty="0">
                <a:solidFill>
                  <a:srgbClr val="3333CC"/>
                </a:solidFill>
                <a:latin typeface="굴림"/>
                <a:cs typeface="굴림"/>
              </a:rPr>
              <a:t>제1</a:t>
            </a:r>
            <a:r>
              <a:rPr sz="20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15" dirty="0">
                <a:solidFill>
                  <a:srgbClr val="3333CC"/>
                </a:solidFill>
                <a:latin typeface="굴림"/>
                <a:cs typeface="굴림"/>
              </a:rPr>
              <a:t>정규화가</a:t>
            </a:r>
            <a:r>
              <a:rPr sz="2000" b="1" spc="-9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15" dirty="0">
                <a:solidFill>
                  <a:srgbClr val="3333CC"/>
                </a:solidFill>
                <a:latin typeface="굴림"/>
                <a:cs typeface="굴림"/>
              </a:rPr>
              <a:t>필요한</a:t>
            </a:r>
            <a:r>
              <a:rPr sz="20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25" dirty="0">
                <a:solidFill>
                  <a:srgbClr val="3333CC"/>
                </a:solidFill>
                <a:latin typeface="굴림"/>
                <a:cs typeface="굴림"/>
              </a:rPr>
              <a:t>다른</a:t>
            </a:r>
            <a:r>
              <a:rPr sz="2000" b="1" spc="-8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15" dirty="0">
                <a:solidFill>
                  <a:srgbClr val="3333CC"/>
                </a:solidFill>
                <a:latin typeface="굴림"/>
                <a:cs typeface="굴림"/>
              </a:rPr>
              <a:t>경우</a:t>
            </a:r>
            <a:endParaRPr sz="2000">
              <a:latin typeface="굴림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0633" y="3072293"/>
            <a:ext cx="5267688" cy="119919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128266" y="4482084"/>
            <a:ext cx="539115" cy="842010"/>
          </a:xfrm>
          <a:custGeom>
            <a:avLst/>
            <a:gdLst/>
            <a:ahLst/>
            <a:cxnLst/>
            <a:rect l="l" t="t" r="r" b="b"/>
            <a:pathLst>
              <a:path w="539114" h="842010">
                <a:moveTo>
                  <a:pt x="492449" y="60831"/>
                </a:moveTo>
                <a:lnTo>
                  <a:pt x="0" y="834771"/>
                </a:lnTo>
                <a:lnTo>
                  <a:pt x="10667" y="841629"/>
                </a:lnTo>
                <a:lnTo>
                  <a:pt x="503238" y="67697"/>
                </a:lnTo>
                <a:lnTo>
                  <a:pt x="492449" y="60831"/>
                </a:lnTo>
                <a:close/>
              </a:path>
              <a:path w="539114" h="842010">
                <a:moveTo>
                  <a:pt x="533544" y="50165"/>
                </a:moveTo>
                <a:lnTo>
                  <a:pt x="499236" y="50165"/>
                </a:lnTo>
                <a:lnTo>
                  <a:pt x="510031" y="57023"/>
                </a:lnTo>
                <a:lnTo>
                  <a:pt x="503238" y="67697"/>
                </a:lnTo>
                <a:lnTo>
                  <a:pt x="529970" y="84709"/>
                </a:lnTo>
                <a:lnTo>
                  <a:pt x="533544" y="50165"/>
                </a:lnTo>
                <a:close/>
              </a:path>
              <a:path w="539114" h="842010">
                <a:moveTo>
                  <a:pt x="499236" y="50165"/>
                </a:moveTo>
                <a:lnTo>
                  <a:pt x="492449" y="60831"/>
                </a:lnTo>
                <a:lnTo>
                  <a:pt x="503238" y="67697"/>
                </a:lnTo>
                <a:lnTo>
                  <a:pt x="510031" y="57023"/>
                </a:lnTo>
                <a:lnTo>
                  <a:pt x="499236" y="50165"/>
                </a:lnTo>
                <a:close/>
              </a:path>
              <a:path w="539114" h="842010">
                <a:moveTo>
                  <a:pt x="538733" y="0"/>
                </a:moveTo>
                <a:lnTo>
                  <a:pt x="465708" y="43815"/>
                </a:lnTo>
                <a:lnTo>
                  <a:pt x="492449" y="60831"/>
                </a:lnTo>
                <a:lnTo>
                  <a:pt x="499236" y="50165"/>
                </a:lnTo>
                <a:lnTo>
                  <a:pt x="533544" y="50165"/>
                </a:lnTo>
                <a:lnTo>
                  <a:pt x="538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87246" y="4612385"/>
            <a:ext cx="4970145" cy="107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8.4&gt;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사원취미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(제</a:t>
            </a:r>
            <a:r>
              <a:rPr sz="1400" b="1" spc="-5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1정규화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이전)</a:t>
            </a:r>
            <a:endParaRPr sz="1400">
              <a:latin typeface="돋움"/>
              <a:cs typeface="돋움"/>
            </a:endParaRPr>
          </a:p>
          <a:p>
            <a:pPr>
              <a:lnSpc>
                <a:spcPct val="100000"/>
              </a:lnSpc>
            </a:pPr>
            <a:endParaRPr sz="1400"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</a:pPr>
            <a:r>
              <a:rPr sz="2000" b="1" spc="25" dirty="0">
                <a:solidFill>
                  <a:srgbClr val="3333CC"/>
                </a:solidFill>
                <a:latin typeface="돋움"/>
                <a:cs typeface="돋움"/>
              </a:rPr>
              <a:t>동일</a:t>
            </a:r>
            <a:r>
              <a:rPr sz="2000" b="1" spc="-8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2000" b="1" spc="20" dirty="0">
                <a:solidFill>
                  <a:srgbClr val="3333CC"/>
                </a:solidFill>
                <a:latin typeface="돋움"/>
                <a:cs typeface="돋움"/>
              </a:rPr>
              <a:t>속성의</a:t>
            </a:r>
            <a:r>
              <a:rPr sz="2000" b="1" spc="-10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2000" b="1" spc="15" dirty="0">
                <a:solidFill>
                  <a:srgbClr val="3333CC"/>
                </a:solidFill>
                <a:latin typeface="돋움"/>
                <a:cs typeface="돋움"/>
              </a:rPr>
              <a:t>반복</a:t>
            </a:r>
            <a:endParaRPr sz="2000">
              <a:latin typeface="돋움"/>
              <a:cs typeface="돋움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21653" y="2877311"/>
            <a:ext cx="1536700" cy="936625"/>
            <a:chOff x="6621653" y="2877311"/>
            <a:chExt cx="1536700" cy="936625"/>
          </a:xfrm>
        </p:grpSpPr>
        <p:sp>
          <p:nvSpPr>
            <p:cNvPr id="8" name="object 8"/>
            <p:cNvSpPr/>
            <p:nvPr/>
          </p:nvSpPr>
          <p:spPr>
            <a:xfrm>
              <a:off x="6626225" y="2881883"/>
              <a:ext cx="1527175" cy="927100"/>
            </a:xfrm>
            <a:custGeom>
              <a:avLst/>
              <a:gdLst/>
              <a:ahLst/>
              <a:cxnLst/>
              <a:rect l="l" t="t" r="r" b="b"/>
              <a:pathLst>
                <a:path w="1527175" h="927100">
                  <a:moveTo>
                    <a:pt x="682625" y="761999"/>
                  </a:moveTo>
                  <a:lnTo>
                    <a:pt x="320675" y="761999"/>
                  </a:lnTo>
                  <a:lnTo>
                    <a:pt x="0" y="927099"/>
                  </a:lnTo>
                  <a:lnTo>
                    <a:pt x="682625" y="761999"/>
                  </a:lnTo>
                  <a:close/>
                </a:path>
                <a:path w="1527175" h="927100">
                  <a:moveTo>
                    <a:pt x="1400175" y="0"/>
                  </a:moveTo>
                  <a:lnTo>
                    <a:pt x="206375" y="0"/>
                  </a:lnTo>
                  <a:lnTo>
                    <a:pt x="156956" y="9985"/>
                  </a:lnTo>
                  <a:lnTo>
                    <a:pt x="116585" y="37211"/>
                  </a:lnTo>
                  <a:lnTo>
                    <a:pt x="89360" y="77581"/>
                  </a:lnTo>
                  <a:lnTo>
                    <a:pt x="79375" y="127000"/>
                  </a:lnTo>
                  <a:lnTo>
                    <a:pt x="79375" y="635000"/>
                  </a:lnTo>
                  <a:lnTo>
                    <a:pt x="89360" y="684418"/>
                  </a:lnTo>
                  <a:lnTo>
                    <a:pt x="116585" y="724788"/>
                  </a:lnTo>
                  <a:lnTo>
                    <a:pt x="156956" y="752014"/>
                  </a:lnTo>
                  <a:lnTo>
                    <a:pt x="206375" y="761999"/>
                  </a:lnTo>
                  <a:lnTo>
                    <a:pt x="1400175" y="761999"/>
                  </a:lnTo>
                  <a:lnTo>
                    <a:pt x="1449593" y="752014"/>
                  </a:lnTo>
                  <a:lnTo>
                    <a:pt x="1489964" y="724788"/>
                  </a:lnTo>
                  <a:lnTo>
                    <a:pt x="1517189" y="684418"/>
                  </a:lnTo>
                  <a:lnTo>
                    <a:pt x="1527175" y="635000"/>
                  </a:lnTo>
                  <a:lnTo>
                    <a:pt x="1527175" y="127000"/>
                  </a:lnTo>
                  <a:lnTo>
                    <a:pt x="1517189" y="77581"/>
                  </a:lnTo>
                  <a:lnTo>
                    <a:pt x="1489964" y="37211"/>
                  </a:lnTo>
                  <a:lnTo>
                    <a:pt x="1449593" y="9985"/>
                  </a:lnTo>
                  <a:lnTo>
                    <a:pt x="140017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26225" y="2881883"/>
              <a:ext cx="1527175" cy="927100"/>
            </a:xfrm>
            <a:custGeom>
              <a:avLst/>
              <a:gdLst/>
              <a:ahLst/>
              <a:cxnLst/>
              <a:rect l="l" t="t" r="r" b="b"/>
              <a:pathLst>
                <a:path w="1527175" h="927100">
                  <a:moveTo>
                    <a:pt x="79375" y="127000"/>
                  </a:moveTo>
                  <a:lnTo>
                    <a:pt x="89360" y="77581"/>
                  </a:lnTo>
                  <a:lnTo>
                    <a:pt x="116585" y="37211"/>
                  </a:lnTo>
                  <a:lnTo>
                    <a:pt x="156956" y="9985"/>
                  </a:lnTo>
                  <a:lnTo>
                    <a:pt x="206375" y="0"/>
                  </a:lnTo>
                  <a:lnTo>
                    <a:pt x="320675" y="0"/>
                  </a:lnTo>
                  <a:lnTo>
                    <a:pt x="682625" y="0"/>
                  </a:lnTo>
                  <a:lnTo>
                    <a:pt x="1400175" y="0"/>
                  </a:lnTo>
                  <a:lnTo>
                    <a:pt x="1449593" y="9985"/>
                  </a:lnTo>
                  <a:lnTo>
                    <a:pt x="1489964" y="37211"/>
                  </a:lnTo>
                  <a:lnTo>
                    <a:pt x="1517189" y="77581"/>
                  </a:lnTo>
                  <a:lnTo>
                    <a:pt x="1527175" y="127000"/>
                  </a:lnTo>
                  <a:lnTo>
                    <a:pt x="1527175" y="444500"/>
                  </a:lnTo>
                  <a:lnTo>
                    <a:pt x="1527175" y="635000"/>
                  </a:lnTo>
                  <a:lnTo>
                    <a:pt x="1517189" y="684418"/>
                  </a:lnTo>
                  <a:lnTo>
                    <a:pt x="1489964" y="724788"/>
                  </a:lnTo>
                  <a:lnTo>
                    <a:pt x="1449593" y="752014"/>
                  </a:lnTo>
                  <a:lnTo>
                    <a:pt x="1400175" y="761999"/>
                  </a:lnTo>
                  <a:lnTo>
                    <a:pt x="682625" y="761999"/>
                  </a:lnTo>
                  <a:lnTo>
                    <a:pt x="0" y="927099"/>
                  </a:lnTo>
                  <a:lnTo>
                    <a:pt x="320675" y="761999"/>
                  </a:lnTo>
                  <a:lnTo>
                    <a:pt x="206375" y="761999"/>
                  </a:lnTo>
                  <a:lnTo>
                    <a:pt x="156956" y="752014"/>
                  </a:lnTo>
                  <a:lnTo>
                    <a:pt x="116585" y="724788"/>
                  </a:lnTo>
                  <a:lnTo>
                    <a:pt x="89360" y="684418"/>
                  </a:lnTo>
                  <a:lnTo>
                    <a:pt x="79375" y="635000"/>
                  </a:lnTo>
                  <a:lnTo>
                    <a:pt x="79375" y="444500"/>
                  </a:lnTo>
                  <a:lnTo>
                    <a:pt x="79375" y="12700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875144" y="2958464"/>
            <a:ext cx="11093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244" marR="5080" indent="-431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돋움"/>
                <a:cs typeface="돋움"/>
              </a:rPr>
              <a:t>취미가</a:t>
            </a:r>
            <a:r>
              <a:rPr sz="1600" spc="-80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등산 </a:t>
            </a:r>
            <a:r>
              <a:rPr sz="1600" spc="-520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인</a:t>
            </a:r>
            <a:r>
              <a:rPr sz="1600" spc="-55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사원은?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223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8.2</a:t>
            </a:r>
            <a:r>
              <a:rPr spc="-95" dirty="0"/>
              <a:t> </a:t>
            </a:r>
            <a:r>
              <a:rPr spc="15" dirty="0"/>
              <a:t>정규화과정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3837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15" dirty="0">
                <a:solidFill>
                  <a:srgbClr val="3333CC"/>
                </a:solidFill>
                <a:latin typeface="굴림"/>
                <a:cs typeface="굴림"/>
              </a:rPr>
              <a:t>제1</a:t>
            </a:r>
            <a:r>
              <a:rPr sz="20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15" dirty="0">
                <a:solidFill>
                  <a:srgbClr val="3333CC"/>
                </a:solidFill>
                <a:latin typeface="굴림"/>
                <a:cs typeface="굴림"/>
              </a:rPr>
              <a:t>정규화가</a:t>
            </a:r>
            <a:r>
              <a:rPr sz="2000" b="1" spc="-9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15" dirty="0">
                <a:solidFill>
                  <a:srgbClr val="3333CC"/>
                </a:solidFill>
                <a:latin typeface="굴림"/>
                <a:cs typeface="굴림"/>
              </a:rPr>
              <a:t>필요한</a:t>
            </a:r>
            <a:r>
              <a:rPr sz="20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25" dirty="0">
                <a:solidFill>
                  <a:srgbClr val="3333CC"/>
                </a:solidFill>
                <a:latin typeface="굴림"/>
                <a:cs typeface="굴림"/>
              </a:rPr>
              <a:t>다른</a:t>
            </a:r>
            <a:r>
              <a:rPr sz="2000" b="1" spc="-8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15" dirty="0">
                <a:solidFill>
                  <a:srgbClr val="3333CC"/>
                </a:solidFill>
                <a:latin typeface="굴림"/>
                <a:cs typeface="굴림"/>
              </a:rPr>
              <a:t>경우</a:t>
            </a:r>
            <a:endParaRPr sz="2000">
              <a:latin typeface="굴림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6046" y="3213735"/>
            <a:ext cx="3153111" cy="17907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79775" y="5283530"/>
            <a:ext cx="16954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돋움"/>
                <a:cs typeface="돋움"/>
              </a:rPr>
              <a:t>(1정규화</a:t>
            </a:r>
            <a:r>
              <a:rPr sz="2000" b="1" spc="-140" dirty="0">
                <a:latin typeface="돋움"/>
                <a:cs typeface="돋움"/>
              </a:rPr>
              <a:t> </a:t>
            </a:r>
            <a:r>
              <a:rPr sz="2000" b="1" spc="10" dirty="0">
                <a:latin typeface="돋움"/>
                <a:cs typeface="돋움"/>
              </a:rPr>
              <a:t>이후)</a:t>
            </a:r>
            <a:endParaRPr sz="2000">
              <a:latin typeface="돋움"/>
              <a:cs typeface="돋움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935853" y="3409188"/>
            <a:ext cx="1536700" cy="936625"/>
            <a:chOff x="5935853" y="3409188"/>
            <a:chExt cx="1536700" cy="936625"/>
          </a:xfrm>
        </p:grpSpPr>
        <p:sp>
          <p:nvSpPr>
            <p:cNvPr id="7" name="object 7"/>
            <p:cNvSpPr/>
            <p:nvPr/>
          </p:nvSpPr>
          <p:spPr>
            <a:xfrm>
              <a:off x="5940425" y="3413760"/>
              <a:ext cx="1527175" cy="927100"/>
            </a:xfrm>
            <a:custGeom>
              <a:avLst/>
              <a:gdLst/>
              <a:ahLst/>
              <a:cxnLst/>
              <a:rect l="l" t="t" r="r" b="b"/>
              <a:pathLst>
                <a:path w="1527175" h="927100">
                  <a:moveTo>
                    <a:pt x="682625" y="762000"/>
                  </a:moveTo>
                  <a:lnTo>
                    <a:pt x="320675" y="762000"/>
                  </a:lnTo>
                  <a:lnTo>
                    <a:pt x="0" y="927100"/>
                  </a:lnTo>
                  <a:lnTo>
                    <a:pt x="682625" y="762000"/>
                  </a:lnTo>
                  <a:close/>
                </a:path>
                <a:path w="1527175" h="927100">
                  <a:moveTo>
                    <a:pt x="1400175" y="0"/>
                  </a:moveTo>
                  <a:lnTo>
                    <a:pt x="206375" y="0"/>
                  </a:lnTo>
                  <a:lnTo>
                    <a:pt x="156956" y="9985"/>
                  </a:lnTo>
                  <a:lnTo>
                    <a:pt x="116586" y="37211"/>
                  </a:lnTo>
                  <a:lnTo>
                    <a:pt x="89360" y="77581"/>
                  </a:lnTo>
                  <a:lnTo>
                    <a:pt x="79375" y="127000"/>
                  </a:lnTo>
                  <a:lnTo>
                    <a:pt x="79375" y="635000"/>
                  </a:lnTo>
                  <a:lnTo>
                    <a:pt x="89360" y="684418"/>
                  </a:lnTo>
                  <a:lnTo>
                    <a:pt x="116586" y="724788"/>
                  </a:lnTo>
                  <a:lnTo>
                    <a:pt x="156956" y="752014"/>
                  </a:lnTo>
                  <a:lnTo>
                    <a:pt x="206375" y="762000"/>
                  </a:lnTo>
                  <a:lnTo>
                    <a:pt x="1400175" y="762000"/>
                  </a:lnTo>
                  <a:lnTo>
                    <a:pt x="1449593" y="752014"/>
                  </a:lnTo>
                  <a:lnTo>
                    <a:pt x="1489964" y="724788"/>
                  </a:lnTo>
                  <a:lnTo>
                    <a:pt x="1517189" y="684418"/>
                  </a:lnTo>
                  <a:lnTo>
                    <a:pt x="1527175" y="635000"/>
                  </a:lnTo>
                  <a:lnTo>
                    <a:pt x="1527175" y="127000"/>
                  </a:lnTo>
                  <a:lnTo>
                    <a:pt x="1517189" y="77581"/>
                  </a:lnTo>
                  <a:lnTo>
                    <a:pt x="1489964" y="37211"/>
                  </a:lnTo>
                  <a:lnTo>
                    <a:pt x="1449593" y="9985"/>
                  </a:lnTo>
                  <a:lnTo>
                    <a:pt x="140017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40425" y="3413760"/>
              <a:ext cx="1527175" cy="927100"/>
            </a:xfrm>
            <a:custGeom>
              <a:avLst/>
              <a:gdLst/>
              <a:ahLst/>
              <a:cxnLst/>
              <a:rect l="l" t="t" r="r" b="b"/>
              <a:pathLst>
                <a:path w="1527175" h="927100">
                  <a:moveTo>
                    <a:pt x="79375" y="127000"/>
                  </a:moveTo>
                  <a:lnTo>
                    <a:pt x="89360" y="77581"/>
                  </a:lnTo>
                  <a:lnTo>
                    <a:pt x="116586" y="37211"/>
                  </a:lnTo>
                  <a:lnTo>
                    <a:pt x="156956" y="9985"/>
                  </a:lnTo>
                  <a:lnTo>
                    <a:pt x="206375" y="0"/>
                  </a:lnTo>
                  <a:lnTo>
                    <a:pt x="320675" y="0"/>
                  </a:lnTo>
                  <a:lnTo>
                    <a:pt x="682625" y="0"/>
                  </a:lnTo>
                  <a:lnTo>
                    <a:pt x="1400175" y="0"/>
                  </a:lnTo>
                  <a:lnTo>
                    <a:pt x="1449593" y="9985"/>
                  </a:lnTo>
                  <a:lnTo>
                    <a:pt x="1489964" y="37211"/>
                  </a:lnTo>
                  <a:lnTo>
                    <a:pt x="1517189" y="77581"/>
                  </a:lnTo>
                  <a:lnTo>
                    <a:pt x="1527175" y="127000"/>
                  </a:lnTo>
                  <a:lnTo>
                    <a:pt x="1527175" y="444500"/>
                  </a:lnTo>
                  <a:lnTo>
                    <a:pt x="1527175" y="635000"/>
                  </a:lnTo>
                  <a:lnTo>
                    <a:pt x="1517189" y="684418"/>
                  </a:lnTo>
                  <a:lnTo>
                    <a:pt x="1489964" y="724788"/>
                  </a:lnTo>
                  <a:lnTo>
                    <a:pt x="1449593" y="752014"/>
                  </a:lnTo>
                  <a:lnTo>
                    <a:pt x="1400175" y="762000"/>
                  </a:lnTo>
                  <a:lnTo>
                    <a:pt x="682625" y="762000"/>
                  </a:lnTo>
                  <a:lnTo>
                    <a:pt x="0" y="927100"/>
                  </a:lnTo>
                  <a:lnTo>
                    <a:pt x="320675" y="762000"/>
                  </a:lnTo>
                  <a:lnTo>
                    <a:pt x="206375" y="762000"/>
                  </a:lnTo>
                  <a:lnTo>
                    <a:pt x="156956" y="752014"/>
                  </a:lnTo>
                  <a:lnTo>
                    <a:pt x="116586" y="724788"/>
                  </a:lnTo>
                  <a:lnTo>
                    <a:pt x="89360" y="684418"/>
                  </a:lnTo>
                  <a:lnTo>
                    <a:pt x="79375" y="635000"/>
                  </a:lnTo>
                  <a:lnTo>
                    <a:pt x="79375" y="444500"/>
                  </a:lnTo>
                  <a:lnTo>
                    <a:pt x="79375" y="127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89345" y="3490340"/>
            <a:ext cx="11093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244" marR="5080" indent="-431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돋움"/>
                <a:cs typeface="돋움"/>
              </a:rPr>
              <a:t>취미가</a:t>
            </a:r>
            <a:r>
              <a:rPr sz="1600" spc="-80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등산 </a:t>
            </a:r>
            <a:r>
              <a:rPr sz="1600" spc="-520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인</a:t>
            </a:r>
            <a:r>
              <a:rPr sz="1600" spc="-55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사원은?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223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8.2</a:t>
            </a:r>
            <a:r>
              <a:rPr spc="-95" dirty="0"/>
              <a:t> </a:t>
            </a:r>
            <a:r>
              <a:rPr spc="15" dirty="0"/>
              <a:t>정규화과정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67112" y="2106612"/>
          <a:ext cx="1676400" cy="3973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판매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610">
                <a:tc>
                  <a:txBody>
                    <a:bodyPr/>
                    <a:lstStyle/>
                    <a:p>
                      <a:pPr marL="226695" indent="-135255">
                        <a:lnSpc>
                          <a:spcPct val="100000"/>
                        </a:lnSpc>
                        <a:spcBef>
                          <a:spcPts val="345"/>
                        </a:spcBef>
                        <a:buSzPct val="92857"/>
                        <a:buFont typeface="Symbol"/>
                        <a:buChar char=""/>
                        <a:tabLst>
                          <a:tab pos="227329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판매일자</a:t>
                      </a:r>
                      <a:endParaRPr sz="1400">
                        <a:latin typeface="돋움"/>
                        <a:cs typeface="돋움"/>
                      </a:endParaRPr>
                    </a:p>
                    <a:p>
                      <a:pPr marL="226695" indent="-135255">
                        <a:lnSpc>
                          <a:spcPct val="100000"/>
                        </a:lnSpc>
                        <a:spcBef>
                          <a:spcPts val="335"/>
                        </a:spcBef>
                        <a:buSzPct val="92857"/>
                        <a:buFont typeface="Symbol"/>
                        <a:buChar char=""/>
                        <a:tabLst>
                          <a:tab pos="227329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판매부서</a:t>
                      </a:r>
                      <a:endParaRPr sz="1400">
                        <a:latin typeface="돋움"/>
                        <a:cs typeface="돋움"/>
                      </a:endParaRPr>
                    </a:p>
                    <a:p>
                      <a:pPr marL="226695" indent="-135255">
                        <a:lnSpc>
                          <a:spcPct val="100000"/>
                        </a:lnSpc>
                        <a:spcBef>
                          <a:spcPts val="335"/>
                        </a:spcBef>
                        <a:buSzPct val="92857"/>
                        <a:buFont typeface="Symbol"/>
                        <a:buChar char=""/>
                        <a:tabLst>
                          <a:tab pos="227329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판매번호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1785">
                <a:tc>
                  <a:txBody>
                    <a:bodyPr/>
                    <a:lstStyle/>
                    <a:p>
                      <a:pPr marL="92075" marR="520700">
                        <a:lnSpc>
                          <a:spcPct val="120000"/>
                        </a:lnSpc>
                        <a:spcBef>
                          <a:spcPts val="10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부서명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-15" dirty="0">
                          <a:latin typeface="돋움"/>
                          <a:cs typeface="돋움"/>
                        </a:rPr>
                        <a:t>판매</a:t>
                      </a:r>
                      <a:r>
                        <a:rPr sz="1400" b="1" spc="-25" dirty="0">
                          <a:latin typeface="돋움"/>
                          <a:cs typeface="돋움"/>
                        </a:rPr>
                        <a:t>사</a:t>
                      </a:r>
                      <a:r>
                        <a:rPr sz="1400" b="1" spc="-40" dirty="0">
                          <a:latin typeface="돋움"/>
                          <a:cs typeface="돋움"/>
                        </a:rPr>
                        <a:t>원</a:t>
                      </a:r>
                      <a:r>
                        <a:rPr sz="1400" b="1" spc="-25" dirty="0">
                          <a:latin typeface="돋움"/>
                          <a:cs typeface="돋움"/>
                        </a:rPr>
                        <a:t>번</a:t>
                      </a:r>
                      <a:r>
                        <a:rPr sz="1400" b="1" dirty="0">
                          <a:latin typeface="돋움"/>
                          <a:cs typeface="돋움"/>
                        </a:rPr>
                        <a:t>호  </a:t>
                      </a:r>
                      <a:r>
                        <a:rPr sz="1400" b="1" spc="15" dirty="0">
                          <a:latin typeface="돋움"/>
                          <a:cs typeface="돋움"/>
                        </a:rPr>
                        <a:t>사원명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15" dirty="0">
                          <a:latin typeface="돋움"/>
                          <a:cs typeface="돋움"/>
                        </a:rPr>
                        <a:t>고객번호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15" dirty="0">
                          <a:latin typeface="돋움"/>
                          <a:cs typeface="돋움"/>
                        </a:rPr>
                        <a:t>고객명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15" dirty="0">
                          <a:latin typeface="돋움"/>
                          <a:cs typeface="돋움"/>
                        </a:rPr>
                        <a:t>고객주소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5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제품번호</a:t>
                      </a:r>
                      <a:r>
                        <a:rPr sz="14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 </a:t>
                      </a:r>
                      <a:r>
                        <a:rPr sz="1400" b="1" spc="1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10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제품명</a:t>
                      </a:r>
                      <a:r>
                        <a:rPr sz="1400" b="1" spc="1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 </a:t>
                      </a:r>
                      <a:r>
                        <a:rPr sz="1400" b="1" spc="1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10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단가</a:t>
                      </a:r>
                      <a:r>
                        <a:rPr sz="1400" b="1" spc="1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2075" marR="1123950">
                        <a:lnSpc>
                          <a:spcPct val="120000"/>
                        </a:lnSpc>
                      </a:pPr>
                      <a:r>
                        <a:rPr sz="1400" b="1" spc="-15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수량</a:t>
                      </a:r>
                      <a:r>
                        <a:rPr sz="14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  </a:t>
                      </a:r>
                      <a:r>
                        <a:rPr sz="1400" b="1" spc="-15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금액</a:t>
                      </a:r>
                      <a:r>
                        <a:rPr sz="14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5624512" y="3593591"/>
            <a:ext cx="1704975" cy="2612390"/>
            <a:chOff x="5624512" y="3593591"/>
            <a:chExt cx="1704975" cy="2612390"/>
          </a:xfrm>
        </p:grpSpPr>
        <p:sp>
          <p:nvSpPr>
            <p:cNvPr id="5" name="object 5"/>
            <p:cNvSpPr/>
            <p:nvPr/>
          </p:nvSpPr>
          <p:spPr>
            <a:xfrm>
              <a:off x="5638800" y="3593591"/>
              <a:ext cx="1676400" cy="2612390"/>
            </a:xfrm>
            <a:custGeom>
              <a:avLst/>
              <a:gdLst/>
              <a:ahLst/>
              <a:cxnLst/>
              <a:rect l="l" t="t" r="r" b="b"/>
              <a:pathLst>
                <a:path w="1676400" h="2612390">
                  <a:moveTo>
                    <a:pt x="0" y="0"/>
                  </a:moveTo>
                  <a:lnTo>
                    <a:pt x="0" y="2611945"/>
                  </a:lnTo>
                </a:path>
                <a:path w="1676400" h="2612390">
                  <a:moveTo>
                    <a:pt x="1676400" y="0"/>
                  </a:moveTo>
                  <a:lnTo>
                    <a:pt x="1676400" y="261194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24575" y="3594639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8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24575" y="6191249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7048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653087" y="3570198"/>
            <a:ext cx="164782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 marR="760095">
              <a:lnSpc>
                <a:spcPct val="12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3333CC"/>
                </a:solidFill>
                <a:latin typeface="돋움"/>
                <a:cs typeface="돋움"/>
              </a:rPr>
              <a:t>제품</a:t>
            </a:r>
            <a:r>
              <a:rPr sz="1400" b="1" spc="5" dirty="0">
                <a:solidFill>
                  <a:srgbClr val="3333CC"/>
                </a:solidFill>
                <a:latin typeface="돋움"/>
                <a:cs typeface="돋움"/>
              </a:rPr>
              <a:t>번</a:t>
            </a:r>
            <a:r>
              <a:rPr sz="1400" b="1" spc="-5" dirty="0">
                <a:solidFill>
                  <a:srgbClr val="3333CC"/>
                </a:solidFill>
                <a:latin typeface="돋움"/>
                <a:cs typeface="돋움"/>
              </a:rPr>
              <a:t>호</a:t>
            </a:r>
            <a:r>
              <a:rPr sz="1400" b="1" dirty="0">
                <a:solidFill>
                  <a:srgbClr val="3333CC"/>
                </a:solidFill>
                <a:latin typeface="Arial"/>
                <a:cs typeface="Arial"/>
              </a:rPr>
              <a:t>2  </a:t>
            </a:r>
            <a:r>
              <a:rPr sz="1400" b="1" spc="5" dirty="0">
                <a:solidFill>
                  <a:srgbClr val="3333CC"/>
                </a:solidFill>
                <a:latin typeface="돋움"/>
                <a:cs typeface="돋움"/>
              </a:rPr>
              <a:t>제품명</a:t>
            </a:r>
            <a:r>
              <a:rPr sz="1400" b="1" spc="5" dirty="0">
                <a:solidFill>
                  <a:srgbClr val="3333CC"/>
                </a:solidFill>
                <a:latin typeface="Arial"/>
                <a:cs typeface="Arial"/>
              </a:rPr>
              <a:t>2 </a:t>
            </a:r>
            <a:r>
              <a:rPr sz="1400" b="1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3333CC"/>
                </a:solidFill>
                <a:latin typeface="돋움"/>
                <a:cs typeface="돋움"/>
              </a:rPr>
              <a:t>단가</a:t>
            </a:r>
            <a:r>
              <a:rPr sz="1400" b="1" spc="10" dirty="0">
                <a:solidFill>
                  <a:srgbClr val="3333CC"/>
                </a:solidFill>
                <a:latin typeface="Arial"/>
                <a:cs typeface="Arial"/>
              </a:rPr>
              <a:t>2 </a:t>
            </a:r>
            <a:r>
              <a:rPr sz="1400" b="1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3333CC"/>
                </a:solidFill>
                <a:latin typeface="돋움"/>
                <a:cs typeface="돋움"/>
              </a:rPr>
              <a:t>수량</a:t>
            </a:r>
            <a:r>
              <a:rPr sz="1400" b="1" spc="10" dirty="0">
                <a:solidFill>
                  <a:srgbClr val="3333CC"/>
                </a:solidFill>
                <a:latin typeface="Arial"/>
                <a:cs typeface="Arial"/>
              </a:rPr>
              <a:t>2 </a:t>
            </a:r>
            <a:r>
              <a:rPr sz="1400" b="1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3333CC"/>
                </a:solidFill>
                <a:latin typeface="돋움"/>
                <a:cs typeface="돋움"/>
              </a:rPr>
              <a:t>금액</a:t>
            </a:r>
            <a:r>
              <a:rPr sz="1400" b="1" spc="10" dirty="0">
                <a:solidFill>
                  <a:srgbClr val="3333CC"/>
                </a:solidFill>
                <a:latin typeface="Arial"/>
                <a:cs typeface="Arial"/>
              </a:rPr>
              <a:t>2 </a:t>
            </a:r>
            <a:r>
              <a:rPr sz="1400" b="1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3333CC"/>
                </a:solidFill>
                <a:latin typeface="돋움"/>
                <a:cs typeface="돋움"/>
              </a:rPr>
              <a:t>제품</a:t>
            </a:r>
            <a:r>
              <a:rPr sz="1400" b="1" spc="5" dirty="0">
                <a:solidFill>
                  <a:srgbClr val="3333CC"/>
                </a:solidFill>
                <a:latin typeface="돋움"/>
                <a:cs typeface="돋움"/>
              </a:rPr>
              <a:t>번</a:t>
            </a:r>
            <a:r>
              <a:rPr sz="1400" b="1" spc="-5" dirty="0">
                <a:solidFill>
                  <a:srgbClr val="3333CC"/>
                </a:solidFill>
                <a:latin typeface="돋움"/>
                <a:cs typeface="돋움"/>
              </a:rPr>
              <a:t>호</a:t>
            </a:r>
            <a:r>
              <a:rPr sz="1400" b="1" dirty="0">
                <a:solidFill>
                  <a:srgbClr val="3333CC"/>
                </a:solidFill>
                <a:latin typeface="Arial"/>
                <a:cs typeface="Arial"/>
              </a:rPr>
              <a:t>3  </a:t>
            </a:r>
            <a:r>
              <a:rPr sz="1400" b="1" spc="5" dirty="0">
                <a:solidFill>
                  <a:srgbClr val="3333CC"/>
                </a:solidFill>
                <a:latin typeface="돋움"/>
                <a:cs typeface="돋움"/>
              </a:rPr>
              <a:t>제품명</a:t>
            </a:r>
            <a:r>
              <a:rPr sz="1400" b="1" spc="5" dirty="0">
                <a:solidFill>
                  <a:srgbClr val="3333CC"/>
                </a:solidFill>
                <a:latin typeface="Arial"/>
                <a:cs typeface="Arial"/>
              </a:rPr>
              <a:t>3 </a:t>
            </a:r>
            <a:r>
              <a:rPr sz="1400" b="1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3333CC"/>
                </a:solidFill>
                <a:latin typeface="돋움"/>
                <a:cs typeface="돋움"/>
              </a:rPr>
              <a:t>단가</a:t>
            </a:r>
            <a:r>
              <a:rPr sz="1400" b="1" spc="10" dirty="0">
                <a:solidFill>
                  <a:srgbClr val="3333CC"/>
                </a:solidFill>
                <a:latin typeface="Arial"/>
                <a:cs typeface="Arial"/>
              </a:rPr>
              <a:t>3 </a:t>
            </a:r>
            <a:r>
              <a:rPr sz="1400" b="1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3333CC"/>
                </a:solidFill>
                <a:latin typeface="돋움"/>
                <a:cs typeface="돋움"/>
              </a:rPr>
              <a:t>수량</a:t>
            </a:r>
            <a:r>
              <a:rPr sz="1400" b="1" spc="10" dirty="0">
                <a:solidFill>
                  <a:srgbClr val="3333CC"/>
                </a:solidFill>
                <a:latin typeface="Arial"/>
                <a:cs typeface="Arial"/>
              </a:rPr>
              <a:t>3 </a:t>
            </a:r>
            <a:r>
              <a:rPr sz="1400" b="1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3333CC"/>
                </a:solidFill>
                <a:latin typeface="돋움"/>
                <a:cs typeface="돋움"/>
              </a:rPr>
              <a:t>금액</a:t>
            </a:r>
            <a:r>
              <a:rPr sz="1400" b="1" spc="10" dirty="0">
                <a:solidFill>
                  <a:srgbClr val="3333CC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1793875"/>
            <a:ext cx="15970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제1</a:t>
            </a:r>
            <a:r>
              <a:rPr sz="2000" b="1" spc="-13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정규화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364" y="5830316"/>
            <a:ext cx="2790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6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8.5&gt;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판매</a:t>
            </a:r>
            <a:r>
              <a:rPr sz="1400" b="1" spc="-4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(제</a:t>
            </a:r>
            <a:r>
              <a:rPr sz="1400" b="1" spc="-5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1정규화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이전)</a:t>
            </a:r>
            <a:endParaRPr sz="1400">
              <a:latin typeface="돋움"/>
              <a:cs typeface="돋움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85815" y="184404"/>
            <a:ext cx="3488436" cy="202082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8장.</a:t>
            </a:r>
            <a:r>
              <a:rPr spc="-30" dirty="0"/>
              <a:t> </a:t>
            </a:r>
            <a:r>
              <a:rPr spc="-50" dirty="0"/>
              <a:t>정규화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화면 슬라이드 쇼(4:3)</PresentationFormat>
  <Slides>30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Theme</vt:lpstr>
      <vt:lpstr>8장. 정규화</vt:lpstr>
      <vt:lpstr>PowerPoint 프레젠테이션</vt:lpstr>
      <vt:lpstr>8.1 개요</vt:lpstr>
      <vt:lpstr>8.1 개요</vt:lpstr>
      <vt:lpstr>8.2 정규화과정</vt:lpstr>
      <vt:lpstr>8.2 정규화과정</vt:lpstr>
      <vt:lpstr>8.2 정규화과정</vt:lpstr>
      <vt:lpstr>8.2 정규화과정</vt:lpstr>
      <vt:lpstr>8.2 정규화과정</vt:lpstr>
      <vt:lpstr>8.2 정규화과정</vt:lpstr>
      <vt:lpstr>8.2 정규화과정</vt:lpstr>
      <vt:lpstr>8.2 정규화과정</vt:lpstr>
      <vt:lpstr>8.2 정규화과정</vt:lpstr>
      <vt:lpstr>8.2 정규화과정</vt:lpstr>
      <vt:lpstr>8.2 정규화과정</vt:lpstr>
      <vt:lpstr>8.2 정규화과정</vt:lpstr>
      <vt:lpstr>8.3 정규화에서 엔티티의 분리</vt:lpstr>
      <vt:lpstr>8.3 정규화에서 엔티티의 분리</vt:lpstr>
      <vt:lpstr>8.3 정규화에서 엔티티의 분리</vt:lpstr>
      <vt:lpstr>8.3 정규화가 필요 없는 설계기법</vt:lpstr>
      <vt:lpstr>8.3 정규화가 필요 없는 설계기법</vt:lpstr>
      <vt:lpstr>PowerPoint 프레젠테이션</vt:lpstr>
      <vt:lpstr>PowerPoint 프레젠테이션</vt:lpstr>
      <vt:lpstr>8.4 정규화가 필요 없는 설계기법</vt:lpstr>
      <vt:lpstr>8.4 정규화가 필요 없는 설계기법</vt:lpstr>
      <vt:lpstr>8.4 정규화가 필요 없는 설계기법</vt:lpstr>
      <vt:lpstr>8.5 정규화 사례 : 도</vt:lpstr>
      <vt:lpstr>8.5 정규화 사례 : 도서관 관리</vt:lpstr>
      <vt:lpstr>8.5 정규화 사례 : 도서관 관리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정보환경</dc:title>
  <dc:creator>SEJONG</dc:creator>
  <cp:revision>17</cp:revision>
  <dcterms:created xsi:type="dcterms:W3CDTF">2021-11-06T09:16:42Z</dcterms:created>
  <dcterms:modified xsi:type="dcterms:W3CDTF">2021-11-06T09:48:18Z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2021-11-06T00:00:00Z</vt:filetime>
  </property>
</Properties>
</file>