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88CD4-8782-4C80-A6FE-AEB64CB78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66A3B6-E456-4A2F-9275-9D87850A9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DEF4B-CEF3-4FF5-AFE3-E810BDAA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7C8-EAF8-488D-ADE2-827A19F292BE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366E8-9244-4C8A-AE05-F989056E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04DF4-4067-49E1-BB37-CBC836D8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6F22-3B45-49C7-B945-6FB1F1FA9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BA5C-E527-43BC-B343-19F6AADB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E3755B-8A11-40A9-9F64-FBBD90FF3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DBF8F-1A41-4449-AACD-72D5B120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7C8-EAF8-488D-ADE2-827A19F292BE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6C16C-37AB-4266-9A5B-744C9A6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DDB0B-5E9F-4664-A171-5058E045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6F22-3B45-49C7-B945-6FB1F1FA9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8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A97876-C82B-47BE-AA66-FA622436E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8163D6-4802-471A-B2E0-8A36B0877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9D306-ED2D-46C9-9BA2-7FD3B503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7C8-EAF8-488D-ADE2-827A19F292BE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BFE68-7E97-4920-B875-DE97033F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D3E1B-AACF-4F61-9077-AE1AA473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6F22-3B45-49C7-B945-6FB1F1FA9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64064-B830-47E7-A9A5-34912776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8D073-9AD3-4FDE-948A-BB8D1861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1BBA0-F206-4322-9020-CD7C2453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7C8-EAF8-488D-ADE2-827A19F292BE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4778B-A8D5-46FA-944E-6612BA49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3C16E-BC1B-4CA4-9055-6AE86821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6F22-3B45-49C7-B945-6FB1F1FA9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2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CC21D-7C2C-42AF-A199-A787F631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51ABF-768F-4CB4-92E9-E6CD2F92A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03342-6578-4B05-9AA0-D2A0E9CB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7C8-EAF8-488D-ADE2-827A19F292BE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418B4-195B-4AC3-B2A3-6F00BF4F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17C30-886A-42A6-A919-B0300BA6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6F22-3B45-49C7-B945-6FB1F1FA9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6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F5C10-5C8C-48B6-AFB1-2DB7505C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8EB18-71A7-4105-AA25-DD7601954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534A1-7790-4E79-9E8D-87C52B8C2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E195C8-C6D6-4904-AB7E-8CC6C3F1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7C8-EAF8-488D-ADE2-827A19F292BE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CF25F-9035-43C7-935D-929B689E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9D05B-1BCC-47F4-9338-268EC224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6F22-3B45-49C7-B945-6FB1F1FA9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3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3FA0A-2223-4E66-B932-83B1712E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30178-FC14-42C4-8C50-E0838E42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699B-90FF-4FCC-BF13-EAC7BBD2C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C2C6E0-D4B1-4F9F-B705-03D5A1169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A75160-2637-43E0-87CF-CC938DA3A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208C4D-BE68-424D-A286-01D8F8DF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7C8-EAF8-488D-ADE2-827A19F292BE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39FF63-8428-4A90-AC72-29EB0741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D3690B-9FC8-4CEF-B095-8E3DCD9C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6F22-3B45-49C7-B945-6FB1F1FA9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33B34-9934-44A6-9490-2E5BDC5B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897C5-909A-4E98-8348-1DE82136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7C8-EAF8-488D-ADE2-827A19F292BE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A145D7-FE2D-4BF9-9ED1-897F384D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A71C88-43E8-43F2-ADC2-EA9516AF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6F22-3B45-49C7-B945-6FB1F1FA9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9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7BD83-D622-4B49-863C-3D2D5598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7C8-EAF8-488D-ADE2-827A19F292BE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E2D3B1-AC2A-4CC0-97D3-BAC5AAAC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543EE-4D4E-4459-9AA3-E494E992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6F22-3B45-49C7-B945-6FB1F1FA9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0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1730E-1DE7-4874-BDDD-86E4B8D7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B582C-721F-45D0-A7E7-C959D15A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F6CC96-A0A8-4BD3-BF29-D61C781F0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CD2CE-4672-4FEF-B59D-641031DE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7C8-EAF8-488D-ADE2-827A19F292BE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56D58-7F15-49D2-BA26-72CB74C8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2A9A2-60D1-4F29-BB88-58D8DDAB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6F22-3B45-49C7-B945-6FB1F1FA9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0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BE566-47E4-450D-A936-7C41CD57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971424-C0C9-46D9-B1F6-6022BC545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9DB11-3269-40EF-BBE5-59C4A6A3C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D2D3D-EAC1-4812-B25E-A1E5F678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7C8-EAF8-488D-ADE2-827A19F292BE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3565E-6041-4AD6-A16C-DFFA13D9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4AFEFF-8096-4607-92F3-DE3B003D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6F22-3B45-49C7-B945-6FB1F1FA9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3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8C57F3-3BBF-4467-9386-DDC7E12D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412D3-F7BF-40DD-96C9-6E225D8E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0DEDC-AAE8-4D77-BA42-BA359BF9B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57C8-EAF8-488D-ADE2-827A19F292BE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7EA6E-4EFC-4F19-949A-A662946F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84E25-05F2-4C68-9392-0BC94DF36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6F22-3B45-49C7-B945-6FB1F1FA9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3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C7838F85-E1A5-4D34-94CA-3F4B03C02851}"/>
              </a:ext>
            </a:extLst>
          </p:cNvPr>
          <p:cNvSpPr/>
          <p:nvPr/>
        </p:nvSpPr>
        <p:spPr>
          <a:xfrm>
            <a:off x="4276434" y="1990436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2CF139B-C575-49C1-9D36-27ECF63F2D62}"/>
              </a:ext>
            </a:extLst>
          </p:cNvPr>
          <p:cNvSpPr/>
          <p:nvPr/>
        </p:nvSpPr>
        <p:spPr>
          <a:xfrm>
            <a:off x="5689596" y="1990436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9FFC717-DDA6-4A8C-9CFE-4AF76DC0F2F8}"/>
              </a:ext>
            </a:extLst>
          </p:cNvPr>
          <p:cNvSpPr/>
          <p:nvPr/>
        </p:nvSpPr>
        <p:spPr>
          <a:xfrm>
            <a:off x="4983015" y="1990436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EC90169-E162-4B44-9C09-9246E5980466}"/>
              </a:ext>
            </a:extLst>
          </p:cNvPr>
          <p:cNvSpPr/>
          <p:nvPr/>
        </p:nvSpPr>
        <p:spPr>
          <a:xfrm>
            <a:off x="3573896" y="312189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A4D5CF7-F463-4B41-95FB-429F43AE9F36}"/>
              </a:ext>
            </a:extLst>
          </p:cNvPr>
          <p:cNvSpPr/>
          <p:nvPr/>
        </p:nvSpPr>
        <p:spPr>
          <a:xfrm>
            <a:off x="4987058" y="312189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F78558-81BB-4F30-BDEA-B144FDC1F43C}"/>
              </a:ext>
            </a:extLst>
          </p:cNvPr>
          <p:cNvSpPr/>
          <p:nvPr/>
        </p:nvSpPr>
        <p:spPr>
          <a:xfrm>
            <a:off x="4280477" y="312189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8C14488-3508-40C4-9CE2-01E4912A46A5}"/>
              </a:ext>
            </a:extLst>
          </p:cNvPr>
          <p:cNvSpPr/>
          <p:nvPr/>
        </p:nvSpPr>
        <p:spPr>
          <a:xfrm>
            <a:off x="5681929" y="312189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F2ACE8-FC75-4E7E-B358-F4B7BF1CD36B}"/>
              </a:ext>
            </a:extLst>
          </p:cNvPr>
          <p:cNvSpPr/>
          <p:nvPr/>
        </p:nvSpPr>
        <p:spPr>
          <a:xfrm>
            <a:off x="6388510" y="312189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41B7C49-F0A7-4D84-87E5-8DDCEFE08A8F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3843896" y="2530436"/>
            <a:ext cx="702538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18432F0-F958-4FA6-9FA5-C631BA272C0F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253015" y="2530436"/>
            <a:ext cx="4043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F2DB81F-B0DC-4F5B-A280-C4C8E8EC3FC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5959596" y="2530436"/>
            <a:ext cx="698914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3014136-9B74-4FA8-A608-36859707AF29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4546434" y="2530436"/>
            <a:ext cx="4043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508D22F-2536-4DA2-8DB3-0044A4F0FB84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546434" y="2530436"/>
            <a:ext cx="710624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8601D3E-A911-450D-9539-B057064B0515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4546434" y="2530436"/>
            <a:ext cx="1405495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799B95B-09E9-4754-8B71-D8B518794859}"/>
              </a:ext>
            </a:extLst>
          </p:cNvPr>
          <p:cNvCxnSpPr>
            <a:stCxn id="6" idx="4"/>
            <a:endCxn id="13" idx="0"/>
          </p:cNvCxnSpPr>
          <p:nvPr/>
        </p:nvCxnSpPr>
        <p:spPr>
          <a:xfrm>
            <a:off x="4546434" y="2530436"/>
            <a:ext cx="2112076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6363D6E-A73C-4E32-874D-191C331FE3D3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3843896" y="2530436"/>
            <a:ext cx="1409119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93606BC-D0B0-42DF-A351-B49A844B65C5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4550477" y="2530436"/>
            <a:ext cx="702538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3CEFA65-85D4-4AE4-924E-D5B43A6E64D7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5253015" y="2530436"/>
            <a:ext cx="698914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DBB7DC0-ADB7-4525-986A-C4BE408D2379}"/>
              </a:ext>
            </a:extLst>
          </p:cNvPr>
          <p:cNvCxnSpPr>
            <a:stCxn id="8" idx="4"/>
            <a:endCxn id="13" idx="0"/>
          </p:cNvCxnSpPr>
          <p:nvPr/>
        </p:nvCxnSpPr>
        <p:spPr>
          <a:xfrm>
            <a:off x="5253015" y="2530436"/>
            <a:ext cx="1405495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1A5A369-CBA7-4CB5-9DBD-22AAC6C76B5A}"/>
              </a:ext>
            </a:extLst>
          </p:cNvPr>
          <p:cNvCxnSpPr>
            <a:stCxn id="7" idx="4"/>
            <a:endCxn id="12" idx="0"/>
          </p:cNvCxnSpPr>
          <p:nvPr/>
        </p:nvCxnSpPr>
        <p:spPr>
          <a:xfrm flipH="1">
            <a:off x="5951929" y="2530436"/>
            <a:ext cx="7667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FE33360-11DE-47B0-9E36-C8F26073F6B9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5257058" y="2530436"/>
            <a:ext cx="702538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0ACC72C-DEBE-4E16-810A-BC3343A268CF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4550477" y="2530436"/>
            <a:ext cx="1409119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5970830-8964-4129-92BA-2BC2AC53B5EF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3843896" y="2530436"/>
            <a:ext cx="2115700" cy="5914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A79FB0C2-EBFB-4BAA-8323-1054DFFC82B6}"/>
              </a:ext>
            </a:extLst>
          </p:cNvPr>
          <p:cNvSpPr txBox="1"/>
          <p:nvPr/>
        </p:nvSpPr>
        <p:spPr>
          <a:xfrm>
            <a:off x="2067674" y="3207225"/>
            <a:ext cx="15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Layer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16D476-68DA-4B75-9EE5-EEBC5AEC0F71}"/>
              </a:ext>
            </a:extLst>
          </p:cNvPr>
          <p:cNvSpPr txBox="1"/>
          <p:nvPr/>
        </p:nvSpPr>
        <p:spPr>
          <a:xfrm>
            <a:off x="2067674" y="207577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4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YHF0640</dc:creator>
  <cp:lastModifiedBy>YHF0640</cp:lastModifiedBy>
  <cp:revision>1</cp:revision>
  <dcterms:created xsi:type="dcterms:W3CDTF">2019-06-01T07:27:19Z</dcterms:created>
  <dcterms:modified xsi:type="dcterms:W3CDTF">2019-06-01T07:32:41Z</dcterms:modified>
</cp:coreProperties>
</file>