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449C-1AFA-474C-95BA-7A363C85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92C89-DB85-47A1-B569-07C1F027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F7CAB-9FC3-497A-8515-4DBF61A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114DD-4F85-42F8-8154-C5C31459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73825-B930-470B-8F78-41E8FE3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04152-0607-4885-AFE5-7F77353D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B6261-3A4D-4B38-8072-055C840A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A76A9-FC19-4CD2-A184-74F3D244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0790A-BFE6-4BA2-AC6B-BCB234D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8DB2-0EF0-41E6-9863-43712A04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D2344-9AB6-468A-8937-103D8425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FEBF5-20B6-4DDB-8D08-3A52B6C4C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FD27D-6967-4F03-9D03-E527E3D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6669B-76D7-4C09-BD17-DB390B1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3026E-32FA-4AD8-A15F-E2BBA537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84F8F-E7D9-45C9-B393-C0FC0A7F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E0D20-1E00-4FD9-970B-52D65C25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437A8-3113-4A16-82E9-40EC2E52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E8C29-56CF-43D6-8636-6806AD9E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1146D-3822-4B92-83B3-DA81149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831D-8B2A-4267-8902-9B1F1DFA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3B2F1-0279-454A-86CE-F1D2BFE4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1C642-53EE-4034-84F5-C16A0C33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9029D-5381-42FB-90D0-71638DE5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7A674-D56E-4E93-A64C-05FDD374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5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79FB-90FF-4CBD-8A3E-8FC4D40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AF25F-9C03-4014-8444-D759230B4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4378B-659D-4A22-9AA3-300DBE3C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9DFAD-1AAB-465F-8BBA-EA1E5977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B34EB-012E-479B-8A41-06FEFD75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B5242-CE39-4584-8302-B39948AC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D3421-9AF6-43BE-927A-666DBD32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E41D8-F4A9-4349-AE46-10CEB3E8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CAD4A-52B2-4A32-9FD7-8AFAC1F1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60923-5488-4FDA-982C-E8226137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1F713-1F61-4217-A0F2-9DED2C13A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A894CB-252C-46B0-89AC-EC62128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5C1E29-E7D5-434A-9003-9B97FA5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0C6ED2-3F41-45B4-8539-C1AC80C0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6268-C9CA-4006-8151-7597037E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6C5BD-BF09-4690-8BB6-65994FCC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33E8D-151C-43F2-A7DB-AEA91612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5730C-7E14-42FB-8DA4-6706358B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19C47-5627-46AE-9BF7-337AA94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59732-A255-46BD-B42C-A2EF72D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16644-09AB-4E3A-8272-6385A52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43E2E-FA60-43C2-B93C-A64CC00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DFE58-6162-430C-BF7F-90F34107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B4B32-E349-4920-A41E-958915EA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1971-2F7E-423E-A878-1D9A882E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2C8B5-4FC3-4910-935C-CEBBDB9E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C7AF1-4F05-416B-B142-9941C34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7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589D-FB9D-4C3B-A1FC-267D78CF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4A5E0-1CA9-412C-B2E7-5DE949D7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DAC0A-70AC-4225-A17B-4DAD0C22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691D4-3B72-4117-91BD-F02661E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15D2B-185E-4A66-84B8-94B0BE98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86244-6812-41CB-BD89-AC3CD3EC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1586A-1E19-48E4-B4D4-378E3FEE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51AFF-C564-4293-94BD-AB53E8D3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567F-72E0-4033-BEF6-3ADA61ED4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9ADC-9C18-4FF0-AF38-63F0E1246351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081F2-21C2-4CD5-AAB7-371870A1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31ABD-9F58-4168-A2CA-96ACAB447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512B-DDFB-48BF-A41A-6D6AF5D42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6B5A6A-C509-4155-9341-409F59ADA218}"/>
              </a:ext>
            </a:extLst>
          </p:cNvPr>
          <p:cNvSpPr/>
          <p:nvPr/>
        </p:nvSpPr>
        <p:spPr>
          <a:xfrm>
            <a:off x="2563326" y="858949"/>
            <a:ext cx="2119509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Signal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C756E-59C4-447F-BF1F-537DA64386EF}"/>
              </a:ext>
            </a:extLst>
          </p:cNvPr>
          <p:cNvSpPr txBox="1"/>
          <p:nvPr/>
        </p:nvSpPr>
        <p:spPr>
          <a:xfrm>
            <a:off x="628073" y="1066828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0ED0EC-DFF5-41AA-A6FD-82772CA1582F}"/>
              </a:ext>
            </a:extLst>
          </p:cNvPr>
          <p:cNvSpPr/>
          <p:nvPr/>
        </p:nvSpPr>
        <p:spPr>
          <a:xfrm>
            <a:off x="1709199" y="2285998"/>
            <a:ext cx="191145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 S2 S3 S4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6381A4-F282-448B-BF85-234D967DB7E0}"/>
              </a:ext>
            </a:extLst>
          </p:cNvPr>
          <p:cNvSpPr txBox="1"/>
          <p:nvPr/>
        </p:nvSpPr>
        <p:spPr>
          <a:xfrm>
            <a:off x="628073" y="2493877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1B6D23-171D-470C-9C8A-6ECCFF479EE9}"/>
              </a:ext>
            </a:extLst>
          </p:cNvPr>
          <p:cNvSpPr/>
          <p:nvPr/>
        </p:nvSpPr>
        <p:spPr>
          <a:xfrm>
            <a:off x="3620655" y="2285998"/>
            <a:ext cx="191145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4B2CCD-B9BF-45AB-8A1F-D804103787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823025" y="1485942"/>
            <a:ext cx="641958" cy="958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2BA79B3-F528-424D-A499-15F00B0B470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778753" y="1488368"/>
            <a:ext cx="641958" cy="9533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12BCC87-4A5F-439B-B863-E55379671320}"/>
              </a:ext>
            </a:extLst>
          </p:cNvPr>
          <p:cNvSpPr/>
          <p:nvPr/>
        </p:nvSpPr>
        <p:spPr>
          <a:xfrm>
            <a:off x="1709199" y="3713047"/>
            <a:ext cx="1209491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SS1 SS2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880F0B-95BE-4202-A286-B27C8A0BFEB7}"/>
              </a:ext>
            </a:extLst>
          </p:cNvPr>
          <p:cNvSpPr/>
          <p:nvPr/>
        </p:nvSpPr>
        <p:spPr>
          <a:xfrm>
            <a:off x="2918690" y="3713046"/>
            <a:ext cx="701965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83E4CC5-2275-4E32-ABAB-21E9D51DABE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5400000">
            <a:off x="2168457" y="3216577"/>
            <a:ext cx="641958" cy="350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AE19226-8886-42EC-8846-D3D60696ABC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16200000" flipH="1">
            <a:off x="2646322" y="3089694"/>
            <a:ext cx="641957" cy="6047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1A2B60C-0826-4949-92C7-2FEEC6CC26C0}"/>
              </a:ext>
            </a:extLst>
          </p:cNvPr>
          <p:cNvSpPr txBox="1"/>
          <p:nvPr/>
        </p:nvSpPr>
        <p:spPr>
          <a:xfrm>
            <a:off x="628073" y="3916302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FC025B-77BF-4C4B-860C-DC71AA0D5F60}"/>
              </a:ext>
            </a:extLst>
          </p:cNvPr>
          <p:cNvSpPr/>
          <p:nvPr/>
        </p:nvSpPr>
        <p:spPr>
          <a:xfrm>
            <a:off x="1709199" y="5140094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D82557-46C6-4815-9A61-8ABAF72F2C61}"/>
              </a:ext>
            </a:extLst>
          </p:cNvPr>
          <p:cNvSpPr/>
          <p:nvPr/>
        </p:nvSpPr>
        <p:spPr>
          <a:xfrm>
            <a:off x="2313944" y="5140093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0D1693B-C62D-49B1-B4D3-03D9DBA3F066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rot="5400000">
            <a:off x="1841781" y="4667930"/>
            <a:ext cx="641956" cy="30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70583DF-C428-4B42-8EBD-09FC6D7BF9E5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2144154" y="4667929"/>
            <a:ext cx="641955" cy="302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6094CB2-1CBA-47E9-8AB6-FEE1E99B2257}"/>
              </a:ext>
            </a:extLst>
          </p:cNvPr>
          <p:cNvSpPr txBox="1"/>
          <p:nvPr/>
        </p:nvSpPr>
        <p:spPr>
          <a:xfrm>
            <a:off x="632690" y="5338727"/>
            <a:ext cx="94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6C992DC-F26D-48FC-9A09-6857A28448FB}"/>
              </a:ext>
            </a:extLst>
          </p:cNvPr>
          <p:cNvSpPr/>
          <p:nvPr/>
        </p:nvSpPr>
        <p:spPr>
          <a:xfrm>
            <a:off x="8536352" y="877389"/>
            <a:ext cx="2119509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Signal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56B6F03-E9C7-4A16-B9BE-B00CB3134B85}"/>
              </a:ext>
            </a:extLst>
          </p:cNvPr>
          <p:cNvSpPr txBox="1"/>
          <p:nvPr/>
        </p:nvSpPr>
        <p:spPr>
          <a:xfrm>
            <a:off x="6096000" y="1066828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DC37EA4-8E9B-4CB6-826B-D7CFF16AFF94}"/>
              </a:ext>
            </a:extLst>
          </p:cNvPr>
          <p:cNvSpPr/>
          <p:nvPr/>
        </p:nvSpPr>
        <p:spPr>
          <a:xfrm>
            <a:off x="7177126" y="2285998"/>
            <a:ext cx="2418982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 S2 S3 S4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B93F42-35CB-4758-82D5-F731DEDD7B96}"/>
              </a:ext>
            </a:extLst>
          </p:cNvPr>
          <p:cNvSpPr txBox="1"/>
          <p:nvPr/>
        </p:nvSpPr>
        <p:spPr>
          <a:xfrm>
            <a:off x="6096000" y="2493877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280B9A-4A6B-4899-A210-D3D12265E569}"/>
              </a:ext>
            </a:extLst>
          </p:cNvPr>
          <p:cNvSpPr/>
          <p:nvPr/>
        </p:nvSpPr>
        <p:spPr>
          <a:xfrm>
            <a:off x="9596108" y="2285998"/>
            <a:ext cx="2418982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d2 d3 d4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5914CDB-88C4-4856-9308-9D7AF7FC6583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8679603" y="1369494"/>
            <a:ext cx="623518" cy="1209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A3864E6-2398-42F2-85E3-C0BF4A17CD73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rot="16200000" flipH="1">
            <a:off x="9889094" y="1369493"/>
            <a:ext cx="623518" cy="120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AB63769F-5B58-4B7E-8819-EBCC79541D86}"/>
              </a:ext>
            </a:extLst>
          </p:cNvPr>
          <p:cNvSpPr/>
          <p:nvPr/>
        </p:nvSpPr>
        <p:spPr>
          <a:xfrm>
            <a:off x="7177126" y="3713047"/>
            <a:ext cx="1209491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SS1 SS2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E30FA20-44FA-47F7-BCC4-9B59D953B701}"/>
              </a:ext>
            </a:extLst>
          </p:cNvPr>
          <p:cNvSpPr/>
          <p:nvPr/>
        </p:nvSpPr>
        <p:spPr>
          <a:xfrm>
            <a:off x="8386617" y="3713046"/>
            <a:ext cx="1209491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 dS2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AA56C92D-8F39-4D19-8827-57E056528B95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rot="5400000">
            <a:off x="7763266" y="3089696"/>
            <a:ext cx="641958" cy="604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E78802DD-195F-4D7D-97C7-F8DF5952B65A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16200000" flipH="1">
            <a:off x="8368012" y="3089694"/>
            <a:ext cx="641957" cy="6047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421131A-3058-45E8-8EA7-0036FBAAAE70}"/>
              </a:ext>
            </a:extLst>
          </p:cNvPr>
          <p:cNvSpPr txBox="1"/>
          <p:nvPr/>
        </p:nvSpPr>
        <p:spPr>
          <a:xfrm>
            <a:off x="6096000" y="3916302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D02EBE-1EB7-47BB-95B6-BE13421DE26F}"/>
              </a:ext>
            </a:extLst>
          </p:cNvPr>
          <p:cNvSpPr/>
          <p:nvPr/>
        </p:nvSpPr>
        <p:spPr>
          <a:xfrm>
            <a:off x="7177126" y="5140094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D91928-144E-4826-907F-031463A7D074}"/>
              </a:ext>
            </a:extLst>
          </p:cNvPr>
          <p:cNvSpPr/>
          <p:nvPr/>
        </p:nvSpPr>
        <p:spPr>
          <a:xfrm>
            <a:off x="7781871" y="5140093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0E4B4CD-8BED-4694-A308-AD1727EF52DF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rot="5400000">
            <a:off x="7309708" y="4667930"/>
            <a:ext cx="641956" cy="30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8261DB34-8C42-49F7-9D2D-17C07DCB8800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 rot="16200000" flipH="1">
            <a:off x="7612081" y="4667929"/>
            <a:ext cx="641955" cy="302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1469C94-ECA7-4FF1-86FD-824BA1B54C62}"/>
              </a:ext>
            </a:extLst>
          </p:cNvPr>
          <p:cNvSpPr txBox="1"/>
          <p:nvPr/>
        </p:nvSpPr>
        <p:spPr>
          <a:xfrm>
            <a:off x="6100617" y="5338727"/>
            <a:ext cx="94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5CFE85C-05D5-4EF7-B51A-9649424FB8AE}"/>
              </a:ext>
            </a:extLst>
          </p:cNvPr>
          <p:cNvSpPr/>
          <p:nvPr/>
        </p:nvSpPr>
        <p:spPr>
          <a:xfrm>
            <a:off x="8386618" y="5140094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D714C62-6ED8-405E-BF84-757D9D575B3F}"/>
              </a:ext>
            </a:extLst>
          </p:cNvPr>
          <p:cNvSpPr/>
          <p:nvPr/>
        </p:nvSpPr>
        <p:spPr>
          <a:xfrm>
            <a:off x="8991363" y="5140093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6504987-DAB5-4B53-A740-4B9541847108}"/>
              </a:ext>
            </a:extLst>
          </p:cNvPr>
          <p:cNvCxnSpPr>
            <a:cxnSpLocks/>
          </p:cNvCxnSpPr>
          <p:nvPr/>
        </p:nvCxnSpPr>
        <p:spPr>
          <a:xfrm rot="5400000">
            <a:off x="8534773" y="4667928"/>
            <a:ext cx="641956" cy="30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A0A69F57-269D-495E-9E19-35CD8B38E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37146" y="4667927"/>
            <a:ext cx="641955" cy="302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CDB591BF-0125-4ECC-B504-B74DCCE47503}"/>
              </a:ext>
            </a:extLst>
          </p:cNvPr>
          <p:cNvSpPr/>
          <p:nvPr/>
        </p:nvSpPr>
        <p:spPr>
          <a:xfrm>
            <a:off x="9596107" y="3713045"/>
            <a:ext cx="1209491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Sd1 Sd2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B9057B3-10B6-4006-B799-637AF0153508}"/>
              </a:ext>
            </a:extLst>
          </p:cNvPr>
          <p:cNvSpPr/>
          <p:nvPr/>
        </p:nvSpPr>
        <p:spPr>
          <a:xfrm>
            <a:off x="10805598" y="3713044"/>
            <a:ext cx="1209491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dd1 dd2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94C353FD-CB1C-4683-B088-D1D0F2C0C335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>
            <a:off x="10182247" y="3089694"/>
            <a:ext cx="641958" cy="604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A71B28CA-28C6-49F5-81B9-9BF78911602E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10786993" y="3089692"/>
            <a:ext cx="641957" cy="6047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67F89B90-3586-499F-BB7B-18C9F2D11B9A}"/>
              </a:ext>
            </a:extLst>
          </p:cNvPr>
          <p:cNvSpPr/>
          <p:nvPr/>
        </p:nvSpPr>
        <p:spPr>
          <a:xfrm>
            <a:off x="9596107" y="5140092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00EC6D9-5DEA-4EE1-B8AB-4CBBC3F8740F}"/>
              </a:ext>
            </a:extLst>
          </p:cNvPr>
          <p:cNvSpPr/>
          <p:nvPr/>
        </p:nvSpPr>
        <p:spPr>
          <a:xfrm>
            <a:off x="10200852" y="5140091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AEA7D886-705D-4C7F-854C-77ADD0958359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rot="5400000">
            <a:off x="9728689" y="4667928"/>
            <a:ext cx="641956" cy="30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F4B2BF6-0568-43E7-BC2D-48BB78C709BC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16200000" flipH="1">
            <a:off x="10031062" y="4667927"/>
            <a:ext cx="641955" cy="302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57CDADD-77EE-4013-BD2F-69B9B1D6267C}"/>
              </a:ext>
            </a:extLst>
          </p:cNvPr>
          <p:cNvSpPr/>
          <p:nvPr/>
        </p:nvSpPr>
        <p:spPr>
          <a:xfrm>
            <a:off x="10805599" y="5140092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CAC5740-7869-42A4-842A-713F749CD2A6}"/>
              </a:ext>
            </a:extLst>
          </p:cNvPr>
          <p:cNvSpPr/>
          <p:nvPr/>
        </p:nvSpPr>
        <p:spPr>
          <a:xfrm>
            <a:off x="11410344" y="5140091"/>
            <a:ext cx="604746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567AEA8-66FC-4BC2-85F9-536ADD4944AC}"/>
              </a:ext>
            </a:extLst>
          </p:cNvPr>
          <p:cNvCxnSpPr>
            <a:cxnSpLocks/>
          </p:cNvCxnSpPr>
          <p:nvPr/>
        </p:nvCxnSpPr>
        <p:spPr>
          <a:xfrm rot="5400000">
            <a:off x="10953754" y="4667926"/>
            <a:ext cx="641956" cy="30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AFB06108-CC91-4DA0-A102-D640C4AA43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56127" y="4667925"/>
            <a:ext cx="641955" cy="302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CE08B7-C0F4-4C00-BDE1-0B97370A6E6E}"/>
              </a:ext>
            </a:extLst>
          </p:cNvPr>
          <p:cNvSpPr txBox="1"/>
          <p:nvPr/>
        </p:nvSpPr>
        <p:spPr>
          <a:xfrm>
            <a:off x="1252675" y="6169970"/>
            <a:ext cx="103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Decomposition                                                                              Wavelet Packet Decomposition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YHF0640</dc:creator>
  <cp:lastModifiedBy>YHF0640</cp:lastModifiedBy>
  <cp:revision>3</cp:revision>
  <dcterms:created xsi:type="dcterms:W3CDTF">2019-06-01T05:47:29Z</dcterms:created>
  <dcterms:modified xsi:type="dcterms:W3CDTF">2019-06-01T06:01:52Z</dcterms:modified>
</cp:coreProperties>
</file>