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8" r:id="rId5"/>
    <p:sldId id="257" r:id="rId6"/>
    <p:sldId id="269" r:id="rId7"/>
    <p:sldId id="264" r:id="rId8"/>
    <p:sldId id="263" r:id="rId9"/>
    <p:sldId id="267" r:id="rId10"/>
    <p:sldId id="270" r:id="rId11"/>
    <p:sldId id="259" r:id="rId12"/>
    <p:sldId id="265" r:id="rId13"/>
    <p:sldId id="274" r:id="rId14"/>
    <p:sldId id="271" r:id="rId15"/>
    <p:sldId id="258" r:id="rId16"/>
    <p:sldId id="275"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2"/>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3"/>
          <a:stretch>
            <a:fillRect/>
          </a:stretch>
        </p:blipFill>
        <p:spPr>
          <a:xfrm>
            <a:off x="5891741" y="1710266"/>
            <a:ext cx="5810250" cy="2286000"/>
          </a:xfrm>
          <a:prstGeom prst="rect">
            <a:avLst/>
          </a:prstGeom>
        </p:spPr>
      </p:pic>
    </p:spTree>
    <p:extLst>
      <p:ext uri="{BB962C8B-B14F-4D97-AF65-F5344CB8AC3E}">
        <p14:creationId xmlns:p14="http://schemas.microsoft.com/office/powerpoint/2010/main" val="129306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2"/>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2"/>
          <a:stretch>
            <a:fillRect/>
          </a:stretch>
        </p:blipFill>
        <p:spPr>
          <a:xfrm>
            <a:off x="0" y="231507"/>
            <a:ext cx="12192000" cy="6394986"/>
          </a:xfrm>
          <a:prstGeom prst="rect">
            <a:avLst/>
          </a:prstGeom>
        </p:spPr>
      </p:pic>
      <p:pic>
        <p:nvPicPr>
          <p:cNvPr id="4" name="图片 3">
            <a:extLst>
              <a:ext uri="{FF2B5EF4-FFF2-40B4-BE49-F238E27FC236}">
                <a16:creationId xmlns:a16="http://schemas.microsoft.com/office/drawing/2014/main" id="{0BB1ECD6-F224-4576-BBEC-7E91AFFA54D0}"/>
              </a:ext>
            </a:extLst>
          </p:cNvPr>
          <p:cNvPicPr>
            <a:picLocks noChangeAspect="1"/>
          </p:cNvPicPr>
          <p:nvPr/>
        </p:nvPicPr>
        <p:blipFill>
          <a:blip r:embed="rId3"/>
          <a:stretch>
            <a:fillRect/>
          </a:stretch>
        </p:blipFill>
        <p:spPr>
          <a:xfrm>
            <a:off x="7370185" y="1038657"/>
            <a:ext cx="4600575" cy="2009775"/>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2"/>
          <a:stretch>
            <a:fillRect/>
          </a:stretch>
        </p:blipFill>
        <p:spPr>
          <a:xfrm>
            <a:off x="8222962" y="895380"/>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2"/>
          <a:stretch>
            <a:fillRect/>
          </a:stretch>
        </p:blipFill>
        <p:spPr>
          <a:xfrm>
            <a:off x="0" y="300146"/>
            <a:ext cx="12192000" cy="6257708"/>
          </a:xfrm>
          <a:prstGeom prst="rect">
            <a:avLst/>
          </a:prstGeom>
        </p:spPr>
      </p:pic>
      <p:pic>
        <p:nvPicPr>
          <p:cNvPr id="3" name="图片 2">
            <a:extLst>
              <a:ext uri="{FF2B5EF4-FFF2-40B4-BE49-F238E27FC236}">
                <a16:creationId xmlns:a16="http://schemas.microsoft.com/office/drawing/2014/main" id="{556A6185-9B16-495A-9A0E-19D66009145C}"/>
              </a:ext>
            </a:extLst>
          </p:cNvPr>
          <p:cNvPicPr>
            <a:picLocks noChangeAspect="1"/>
          </p:cNvPicPr>
          <p:nvPr/>
        </p:nvPicPr>
        <p:blipFill>
          <a:blip r:embed="rId3"/>
          <a:stretch>
            <a:fillRect/>
          </a:stretch>
        </p:blipFill>
        <p:spPr>
          <a:xfrm>
            <a:off x="5310909" y="2059708"/>
            <a:ext cx="5385374" cy="3620861"/>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2"/>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3"/>
          <a:stretch>
            <a:fillRect/>
          </a:stretch>
        </p:blipFill>
        <p:spPr>
          <a:xfrm>
            <a:off x="6292465" y="1654592"/>
            <a:ext cx="5324475" cy="2105025"/>
          </a:xfrm>
          <a:prstGeom prst="rect">
            <a:avLst/>
          </a:prstGeom>
        </p:spPr>
      </p:pic>
    </p:spTree>
    <p:extLst>
      <p:ext uri="{BB962C8B-B14F-4D97-AF65-F5344CB8AC3E}">
        <p14:creationId xmlns:p14="http://schemas.microsoft.com/office/powerpoint/2010/main" val="31016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8F3C45-7A70-4466-96E6-7C0DDA8A1431}"/>
              </a:ext>
            </a:extLst>
          </p:cNvPr>
          <p:cNvSpPr>
            <a:spLocks noGrp="1"/>
          </p:cNvSpPr>
          <p:nvPr>
            <p:ph type="title"/>
          </p:nvPr>
        </p:nvSpPr>
        <p:spPr>
          <a:xfrm>
            <a:off x="0" y="0"/>
            <a:ext cx="10515600" cy="1325563"/>
          </a:xfrm>
        </p:spPr>
        <p:txBody>
          <a:bodyPr/>
          <a:lstStyle/>
          <a:p>
            <a:r>
              <a:rPr lang="zh-CN" altLang="en-US" b="1" dirty="0"/>
              <a:t>数据预处理</a:t>
            </a:r>
          </a:p>
        </p:txBody>
      </p:sp>
      <p:pic>
        <p:nvPicPr>
          <p:cNvPr id="5" name="图片 4">
            <a:extLst>
              <a:ext uri="{FF2B5EF4-FFF2-40B4-BE49-F238E27FC236}">
                <a16:creationId xmlns:a16="http://schemas.microsoft.com/office/drawing/2014/main" id="{3C03A52A-0C51-40E4-8A6A-2C531C8D86F6}"/>
              </a:ext>
            </a:extLst>
          </p:cNvPr>
          <p:cNvPicPr/>
          <p:nvPr/>
        </p:nvPicPr>
        <p:blipFill>
          <a:blip r:embed="rId2"/>
          <a:stretch>
            <a:fillRect/>
          </a:stretch>
        </p:blipFill>
        <p:spPr>
          <a:xfrm>
            <a:off x="821690" y="2105111"/>
            <a:ext cx="5274310" cy="2981960"/>
          </a:xfrm>
          <a:prstGeom prst="rect">
            <a:avLst/>
          </a:prstGeom>
        </p:spPr>
      </p:pic>
      <p:pic>
        <p:nvPicPr>
          <p:cNvPr id="6" name="图片 5">
            <a:extLst>
              <a:ext uri="{FF2B5EF4-FFF2-40B4-BE49-F238E27FC236}">
                <a16:creationId xmlns:a16="http://schemas.microsoft.com/office/drawing/2014/main" id="{26786016-F9ED-4D5B-8E5B-96D04215C72D}"/>
              </a:ext>
            </a:extLst>
          </p:cNvPr>
          <p:cNvPicPr/>
          <p:nvPr/>
        </p:nvPicPr>
        <p:blipFill>
          <a:blip r:embed="rId3"/>
          <a:stretch>
            <a:fillRect/>
          </a:stretch>
        </p:blipFill>
        <p:spPr>
          <a:xfrm>
            <a:off x="6294409" y="2119456"/>
            <a:ext cx="5274310" cy="2998470"/>
          </a:xfrm>
          <a:prstGeom prst="rect">
            <a:avLst/>
          </a:prstGeom>
        </p:spPr>
      </p:pic>
    </p:spTree>
    <p:extLst>
      <p:ext uri="{BB962C8B-B14F-4D97-AF65-F5344CB8AC3E}">
        <p14:creationId xmlns:p14="http://schemas.microsoft.com/office/powerpoint/2010/main" val="21044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a:t>
            </a:r>
            <a:r>
              <a:rPr lang="zh-CN" altLang="en-US" kern="100" dirty="0">
                <a:latin typeface="等线" panose="02010600030101010101" pitchFamily="2" charset="-122"/>
                <a:cs typeface="Times New Roman" panose="02020603050405020304" pitchFamily="18" charset="0"/>
              </a:rPr>
              <a:t>降</a:t>
            </a:r>
            <a:r>
              <a:rPr lang="zh-CN" altLang="zh-CN" kern="100" dirty="0">
                <a:latin typeface="等线" panose="02010600030101010101" pitchFamily="2" charset="-122"/>
                <a:cs typeface="Times New Roman" panose="02020603050405020304" pitchFamily="18" charset="0"/>
              </a:rPr>
              <a:t>噪后，暂未加上未去噪时的特征）</a:t>
            </a:r>
            <a:r>
              <a:rPr lang="zh-CN" altLang="en-US" kern="100" dirty="0">
                <a:latin typeface="等线" panose="02010600030101010101" pitchFamily="2" charset="-122"/>
                <a:cs typeface="Times New Roman" panose="02020603050405020304" pitchFamily="18" charset="0"/>
              </a:rPr>
              <a:t>，再加上一个波形熵。</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a:t>
            </a:r>
            <a:endParaRPr lang="zh-CN" altLang="zh-CN" kern="100" dirty="0">
              <a:solidFill>
                <a:srgbClr val="FF0000"/>
              </a:solidFill>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5A41D3-DEB8-4A5B-95FB-8C67E0E1CEC3}"/>
              </a:ext>
            </a:extLst>
          </p:cNvPr>
          <p:cNvPicPr>
            <a:picLocks noChangeAspect="1"/>
          </p:cNvPicPr>
          <p:nvPr/>
        </p:nvPicPr>
        <p:blipFill>
          <a:blip r:embed="rId2"/>
          <a:stretch>
            <a:fillRect/>
          </a:stretch>
        </p:blipFill>
        <p:spPr>
          <a:xfrm>
            <a:off x="9236" y="742824"/>
            <a:ext cx="12192000" cy="6126721"/>
          </a:xfrm>
          <a:prstGeom prst="rect">
            <a:avLst/>
          </a:prstGeom>
        </p:spPr>
      </p:pic>
      <p:sp>
        <p:nvSpPr>
          <p:cNvPr id="3" name="文本框 2">
            <a:extLst>
              <a:ext uri="{FF2B5EF4-FFF2-40B4-BE49-F238E27FC236}">
                <a16:creationId xmlns:a16="http://schemas.microsoft.com/office/drawing/2014/main" id="{4E92E0F0-22EB-4751-82F1-E36B1C9563DA}"/>
              </a:ext>
            </a:extLst>
          </p:cNvPr>
          <p:cNvSpPr txBox="1"/>
          <p:nvPr/>
        </p:nvSpPr>
        <p:spPr>
          <a:xfrm>
            <a:off x="83127" y="258619"/>
            <a:ext cx="4108817" cy="369332"/>
          </a:xfrm>
          <a:prstGeom prst="rect">
            <a:avLst/>
          </a:prstGeom>
          <a:noFill/>
        </p:spPr>
        <p:txBody>
          <a:bodyPr wrap="none" rtlCol="0">
            <a:spAutoFit/>
          </a:bodyPr>
          <a:lstStyle/>
          <a:p>
            <a:r>
              <a:rPr lang="zh-CN" altLang="en-US" dirty="0"/>
              <a:t>左半图为降噪数据，右半图为原始数据</a:t>
            </a:r>
          </a:p>
        </p:txBody>
      </p:sp>
      <p:sp>
        <p:nvSpPr>
          <p:cNvPr id="4" name="矩形 3">
            <a:extLst>
              <a:ext uri="{FF2B5EF4-FFF2-40B4-BE49-F238E27FC236}">
                <a16:creationId xmlns:a16="http://schemas.microsoft.com/office/drawing/2014/main" id="{786F7823-506D-4CC8-8575-BD6F15C02455}"/>
              </a:ext>
            </a:extLst>
          </p:cNvPr>
          <p:cNvSpPr/>
          <p:nvPr/>
        </p:nvSpPr>
        <p:spPr>
          <a:xfrm>
            <a:off x="0" y="1828801"/>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5417128"/>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a:t>
            </a:r>
            <a:r>
              <a:rPr lang="zh-CN" altLang="en-US" sz="2800" dirty="0">
                <a:solidFill>
                  <a:srgbClr val="FF0000"/>
                </a:solidFill>
              </a:rPr>
              <a:t>标签</a:t>
            </a:r>
            <a:r>
              <a:rPr lang="zh-CN" altLang="en-US" sz="2800" dirty="0"/>
              <a:t>的样本集；</a:t>
            </a:r>
          </a:p>
          <a:p>
            <a:r>
              <a:rPr lang="zh-CN" altLang="en-US" sz="2800" dirty="0"/>
              <a:t>（</a:t>
            </a:r>
            <a:r>
              <a:rPr lang="en-US" altLang="zh-CN" sz="2800" dirty="0"/>
              <a:t>2</a:t>
            </a:r>
            <a:r>
              <a:rPr lang="zh-CN" altLang="en-US" sz="2800" dirty="0"/>
              <a:t>）学习过程</a:t>
            </a:r>
            <a:r>
              <a:rPr lang="zh-CN" altLang="en-US" sz="2800" dirty="0">
                <a:solidFill>
                  <a:srgbClr val="FF0000"/>
                </a:solidFill>
              </a:rPr>
              <a:t>较慢</a:t>
            </a:r>
            <a:r>
              <a:rPr lang="zh-CN" altLang="en-US" sz="2800" dirty="0"/>
              <a:t>；</a:t>
            </a:r>
          </a:p>
          <a:p>
            <a:r>
              <a:rPr lang="zh-CN" altLang="en-US" sz="2800" dirty="0"/>
              <a:t>（</a:t>
            </a:r>
            <a:r>
              <a:rPr lang="en-US" altLang="zh-CN" sz="2800" dirty="0"/>
              <a:t>3</a:t>
            </a:r>
            <a:r>
              <a:rPr lang="zh-CN" altLang="en-US" sz="2800" dirty="0"/>
              <a:t>）不适当的参数选择会导致学习收敛于</a:t>
            </a:r>
            <a:r>
              <a:rPr lang="zh-CN" altLang="en-US" sz="2800" dirty="0">
                <a:solidFill>
                  <a:srgbClr val="FF0000"/>
                </a:solidFill>
              </a:rPr>
              <a:t>局部最优解</a:t>
            </a:r>
            <a:r>
              <a:rPr lang="zh-CN" altLang="en-US" sz="2800" dirty="0"/>
              <a:t>。</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543238-346F-46FC-8A15-BA76C075D997}"/>
              </a:ext>
            </a:extLst>
          </p:cNvPr>
          <p:cNvPicPr>
            <a:picLocks noChangeAspect="1"/>
          </p:cNvPicPr>
          <p:nvPr/>
        </p:nvPicPr>
        <p:blipFill>
          <a:blip r:embed="rId2"/>
          <a:stretch>
            <a:fillRect/>
          </a:stretch>
        </p:blipFill>
        <p:spPr>
          <a:xfrm>
            <a:off x="0" y="87456"/>
            <a:ext cx="12192000" cy="6683088"/>
          </a:xfrm>
          <a:prstGeom prst="rect">
            <a:avLst/>
          </a:prstGeom>
        </p:spPr>
      </p:pic>
    </p:spTree>
    <p:extLst>
      <p:ext uri="{BB962C8B-B14F-4D97-AF65-F5344CB8AC3E}">
        <p14:creationId xmlns:p14="http://schemas.microsoft.com/office/powerpoint/2010/main" val="57162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649</Words>
  <Application>Microsoft Office PowerPoint</Application>
  <PresentationFormat>宽屏</PresentationFormat>
  <Paragraphs>60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深度置信网</vt:lpstr>
      <vt:lpstr>PowerPoint 演示文稿</vt:lpstr>
      <vt:lpstr>大致流程</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22</cp:revision>
  <dcterms:created xsi:type="dcterms:W3CDTF">2019-04-05T23:39:52Z</dcterms:created>
  <dcterms:modified xsi:type="dcterms:W3CDTF">2019-06-11T14:34:39Z</dcterms:modified>
</cp:coreProperties>
</file>