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41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278BC-B339-4BFC-ABFD-13192AFE5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9861B6-5461-432C-A0A0-D1501A196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C1361-825D-4BB9-9064-CF0EE53A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516-F1BE-4132-A57F-1F7122AAACF9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EF37E-20D6-4CEC-951C-7DF192E1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9F735-7181-4C82-A743-9C1F10C8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BA58-19A9-456B-AA2F-CD8FBE461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3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728C6-1C14-44A9-B9C9-9AA4F0D5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BC10E2-989B-4E56-831D-40EF85577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5F3B0-CDFE-4AB4-8391-A1483FE6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516-F1BE-4132-A57F-1F7122AAACF9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C88C8-742A-46DF-BBC9-BB82ABDF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DC3A6-0FC1-472F-AC76-EF0E5DA3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BA58-19A9-456B-AA2F-CD8FBE461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14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E5A792-79E5-48FF-8C66-8B7543A9A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3DB44A-4667-45C7-AA8C-FA0128FDF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F6611-218E-4CBF-A43C-BBA75B2B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516-F1BE-4132-A57F-1F7122AAACF9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FA5F2-AB97-41DB-AEB6-750B3ADB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169C5-99F5-40AA-8235-FD8F5D1D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BA58-19A9-456B-AA2F-CD8FBE461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99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930DF-C690-458B-96A9-FC232F04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D9DD6-3D06-4117-9A7B-CE72FFFA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6C331-697C-48BC-A920-633B09DD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516-F1BE-4132-A57F-1F7122AAACF9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A00C8-EB91-4B58-8C0D-B822ED54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5C06F-9614-482A-B2C8-07606A66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BA58-19A9-456B-AA2F-CD8FBE461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4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D5CA1-1D33-466F-8A2A-07840550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C98A0-B06B-4200-873B-C4279C42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51FA1-CEF4-4303-80E0-6F2565C5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516-F1BE-4132-A57F-1F7122AAACF9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DA15C-83E1-4E10-BE9C-699BFFD4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C2EE8-1CEB-4E20-8DAD-3D9FC00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BA58-19A9-456B-AA2F-CD8FBE461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58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B1D2B-84FD-4673-84F4-8BAB91CB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077E7-D4B1-4E5B-81C1-EA2E2C237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36BCD8-9261-4C6D-B8B6-995DFE381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4D0FB3-0F36-4C8A-9090-45FCA339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516-F1BE-4132-A57F-1F7122AAACF9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485EB-ACB7-45B4-815C-31F70A7D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D7395-2637-4795-BEBF-A5CE5E1E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BA58-19A9-456B-AA2F-CD8FBE461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7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A8EFD-7E55-4309-8216-979AC800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16935B-821F-440C-BF86-88511399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78BA48-6A2A-46E1-B819-08361612A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44D9F9-63BD-4412-A6A8-1F4BF4F7A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052244-7799-4EE4-A0E0-0F13ECD96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F3FAAF-473B-4EF2-9859-A89BE914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516-F1BE-4132-A57F-1F7122AAACF9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DAF0D0-0926-4291-BEAB-53E042EB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BE9789-AA73-440C-B67B-BDB25144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BA58-19A9-456B-AA2F-CD8FBE461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6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40B71-41C8-43DF-BD24-A82CF7B3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2AD2A1-ABD6-4716-A7EC-EB67382C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516-F1BE-4132-A57F-1F7122AAACF9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49B789-1488-4525-A488-5703DE1A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52CA4A-5B51-49A8-936F-2CE30495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BA58-19A9-456B-AA2F-CD8FBE461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81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07F15B-5C3D-4FB9-884B-5C848DE6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516-F1BE-4132-A57F-1F7122AAACF9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6A8369-3D55-4005-A976-55BB09E9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41B596-2D04-483D-8B16-8B58F695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BA58-19A9-456B-AA2F-CD8FBE461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4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4BD07-15A3-40F0-9609-73781F54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EEBF7-F0CA-4446-859A-7697C428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62BF2-F35A-4979-A6CE-B64023163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CA8DEB-53D2-4447-9AD2-B0DEBE6C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516-F1BE-4132-A57F-1F7122AAACF9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F963A2-D2B9-4281-B0E1-CE00870D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EBCDED-AABA-405A-8E7A-774AA8D3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BA58-19A9-456B-AA2F-CD8FBE461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4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C1296-464E-4136-9C91-790917CD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8E0DCB-2907-4905-85E6-4AF306E61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1DDF30-6E91-483E-941A-8A8DFAC2C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D5ED3-63E0-4A83-9FBD-9A43BAF2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516-F1BE-4132-A57F-1F7122AAACF9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E73F82-51E3-4ADD-A8FD-5877E08C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707655-782B-4823-8354-ABE34F26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BA58-19A9-456B-AA2F-CD8FBE461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9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8AA789-260A-4DC1-A92E-6F0020F0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E0C240-1E26-4EB8-8CED-DEE464F0D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447BF-F4BE-4CD8-B318-41E8F869B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B7516-F1BE-4132-A57F-1F7122AAACF9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E738E-6B63-4F3A-8F54-17DECD4FC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6A6FD-3192-4689-8552-FC6F7A04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BA58-19A9-456B-AA2F-CD8FBE461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82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711090A-5611-488B-B3E7-B1FC06F348E5}"/>
              </a:ext>
            </a:extLst>
          </p:cNvPr>
          <p:cNvSpPr txBox="1"/>
          <p:nvPr/>
        </p:nvSpPr>
        <p:spPr>
          <a:xfrm>
            <a:off x="416768" y="864637"/>
            <a:ext cx="118892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要求：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使用深度置信网，对选定的数据集进行数据融合处理，得到最终融合诊断结果。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数据集：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zh-CN" sz="2400" dirty="0"/>
              <a:t>轴承故障数据集（美国凯斯西储大学电气工程实验室提供的滚动轴承振动信号数据）</a:t>
            </a:r>
          </a:p>
          <a:p>
            <a:r>
              <a:rPr lang="en-US" altLang="zh-CN" sz="2400" dirty="0"/>
              <a:t>MNIST</a:t>
            </a:r>
            <a:r>
              <a:rPr lang="zh-CN" altLang="en-US" sz="2400" dirty="0"/>
              <a:t>数据集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数据预处理方法：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小波包分解（</a:t>
            </a:r>
            <a:r>
              <a:rPr lang="en-US" altLang="zh-CN" sz="2400" dirty="0"/>
              <a:t>MATLAB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主要复现论文：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The Optimized Deep Belief Networks With Improved Logistic Sigmoid Units and Their </a:t>
            </a:r>
          </a:p>
          <a:p>
            <a:r>
              <a:rPr lang="en-US" altLang="zh-CN" sz="2400" dirty="0"/>
              <a:t>Application in Fault Diagnosis for Planetary Gearboxes of Wind Turbines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目前进程：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已完成大致的复现内容（</a:t>
            </a:r>
            <a:r>
              <a:rPr lang="en-US" altLang="zh-CN" sz="2400" dirty="0"/>
              <a:t>Python</a:t>
            </a:r>
            <a:r>
              <a:rPr lang="zh-CN" altLang="en-US" sz="2400" dirty="0"/>
              <a:t>、</a:t>
            </a:r>
            <a:r>
              <a:rPr lang="en-US" altLang="zh-CN" sz="2400" dirty="0"/>
              <a:t>TensorFlow</a:t>
            </a:r>
            <a:r>
              <a:rPr lang="zh-CN" altLang="en-US" sz="24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94599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A8E646-370C-409A-BA96-1E2856A0AD60}"/>
              </a:ext>
            </a:extLst>
          </p:cNvPr>
          <p:cNvSpPr/>
          <p:nvPr/>
        </p:nvSpPr>
        <p:spPr>
          <a:xfrm>
            <a:off x="93306" y="5714"/>
            <a:ext cx="120986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将数据分为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ABCD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四类，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对应不同负荷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0-2hp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为三者总和。以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2048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个点的窗口处理数据，每种负荷的每种故障类型可得到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个，共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种故障类型，则共有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1500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条数据，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此处参考了论文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dirty="0"/>
              <a:t>基于</a:t>
            </a:r>
            <a:r>
              <a:rPr lang="en-US" altLang="zh-CN" dirty="0"/>
              <a:t>DBN</a:t>
            </a:r>
            <a:r>
              <a:rPr lang="zh-CN" altLang="en-US" dirty="0"/>
              <a:t>的故障特征提取及诊断方法研究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根据下表计算每条数据的前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种特征（去噪后，暂未加上未去噪时的特征）。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种可得到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种特征（频谱和包络谱）。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36F7A-41EE-46C9-A333-1380955F39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542" y="1206043"/>
            <a:ext cx="12055151" cy="540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6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>
            <a:extLst>
              <a:ext uri="{FF2B5EF4-FFF2-40B4-BE49-F238E27FC236}">
                <a16:creationId xmlns:a16="http://schemas.microsoft.com/office/drawing/2014/main" id="{0BA96C7D-D2BF-4C74-AA79-D5B25608F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85" y="1687729"/>
            <a:ext cx="5280025" cy="326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8">
            <a:extLst>
              <a:ext uri="{FF2B5EF4-FFF2-40B4-BE49-F238E27FC236}">
                <a16:creationId xmlns:a16="http://schemas.microsoft.com/office/drawing/2014/main" id="{CABB6217-25D1-46FB-B03E-758B795F2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90" y="2705623"/>
            <a:ext cx="527367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D426B13-BF95-4696-8504-AB55FEF4F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85" y="14591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注：下图</a:t>
            </a:r>
            <a:r>
              <a:rPr kumimoji="0" lang="en-US" altLang="zh-CN" sz="1000" b="0" i="1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000" b="0" i="1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1000" b="0" i="1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kumimoji="0" lang="zh-CN" altLang="en-US" sz="1000" b="0" i="1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标注相反，图</a:t>
            </a:r>
            <a:r>
              <a:rPr kumimoji="0" lang="en-US" altLang="zh-CN" sz="1000" b="0" i="1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000" b="0" i="1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与图</a:t>
            </a:r>
            <a:r>
              <a:rPr kumimoji="0" lang="en-US" altLang="zh-CN" sz="1000" b="0" i="1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000" b="0" i="1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对应内容相反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1BEF7EF-0A1E-4DED-8F7E-2BF63773B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490" y="1294507"/>
            <a:ext cx="199285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1" u="none" strike="noStrike" cap="none" normalizeH="0" baseline="0" dirty="0">
              <a:ln>
                <a:noFill/>
              </a:ln>
              <a:solidFill>
                <a:srgbClr val="4472C4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注：此处第三条应为</a:t>
            </a:r>
            <a:r>
              <a:rPr kumimoji="0" lang="en-US" altLang="zh-CN" sz="1000" b="0" i="1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Sigmoid(-a)</a:t>
            </a:r>
            <a:endParaRPr kumimoji="0" lang="en-US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F0652D-E2E4-46EF-B0DB-A4B8D85B8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983" y="54449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11D420-0329-4ECE-AF4B-A517ABEEB3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2652" y="1424566"/>
            <a:ext cx="3379470" cy="3098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F1BD7B-786C-4EB2-A6EF-254439EDED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42042" y="1486770"/>
            <a:ext cx="3597910" cy="32664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263A2A2-64AE-48E0-9B1C-C7E4ADE81E84}"/>
              </a:ext>
            </a:extLst>
          </p:cNvPr>
          <p:cNvSpPr txBox="1"/>
          <p:nvPr/>
        </p:nvSpPr>
        <p:spPr>
          <a:xfrm>
            <a:off x="1380672" y="1055234"/>
            <a:ext cx="697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Sigmoid                                                                                  </a:t>
            </a:r>
            <a:r>
              <a:rPr lang="en-US" altLang="zh-CN" dirty="0" err="1"/>
              <a:t>Isigmoid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3312938-C4AB-458F-A409-4D5AA8742D72}"/>
              </a:ext>
            </a:extLst>
          </p:cNvPr>
          <p:cNvCxnSpPr/>
          <p:nvPr/>
        </p:nvCxnSpPr>
        <p:spPr>
          <a:xfrm>
            <a:off x="2979318" y="2344150"/>
            <a:ext cx="0" cy="1785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D8803DD-E200-4AB5-8198-58CC0E0F2BB3}"/>
              </a:ext>
            </a:extLst>
          </p:cNvPr>
          <p:cNvCxnSpPr/>
          <p:nvPr/>
        </p:nvCxnSpPr>
        <p:spPr>
          <a:xfrm>
            <a:off x="8689652" y="2400134"/>
            <a:ext cx="0" cy="1934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5A55FF6-F6F6-4DF2-AC42-C07F7B5B61E5}"/>
              </a:ext>
            </a:extLst>
          </p:cNvPr>
          <p:cNvSpPr txBox="1"/>
          <p:nvPr/>
        </p:nvSpPr>
        <p:spPr>
          <a:xfrm>
            <a:off x="1654371" y="4832314"/>
            <a:ext cx="1009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训练集：</a:t>
            </a:r>
            <a:r>
              <a:rPr lang="en-US" altLang="zh-CN" dirty="0"/>
              <a:t>94.3%                                                                      </a:t>
            </a:r>
            <a:r>
              <a:rPr lang="zh-CN" altLang="en-US" dirty="0"/>
              <a:t>训练集：</a:t>
            </a:r>
            <a:r>
              <a:rPr lang="en-US" altLang="zh-CN" dirty="0"/>
              <a:t>93.7%                                          </a:t>
            </a:r>
          </a:p>
          <a:p>
            <a:r>
              <a:rPr lang="zh-CN" altLang="en-US" dirty="0"/>
              <a:t>测试集：</a:t>
            </a:r>
            <a:r>
              <a:rPr lang="en-US" altLang="zh-CN" dirty="0"/>
              <a:t>91.5%				                    </a:t>
            </a:r>
            <a:r>
              <a:rPr lang="zh-CN" altLang="en-US" dirty="0"/>
              <a:t>测试集：</a:t>
            </a:r>
            <a:r>
              <a:rPr lang="en-US" altLang="zh-CN" dirty="0"/>
              <a:t>92%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95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D74040-8FAA-48E8-9B29-1EE20F40FAAB}"/>
              </a:ext>
            </a:extLst>
          </p:cNvPr>
          <p:cNvSpPr/>
          <p:nvPr/>
        </p:nvSpPr>
        <p:spPr>
          <a:xfrm>
            <a:off x="167951" y="2249194"/>
            <a:ext cx="118560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不足与目标：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还未使用</a:t>
            </a: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GRNN</a:t>
            </a: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对数据进行处理，可能进行处理后，能够得到更高的正确率；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调整</a:t>
            </a: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与α的取值，得到更好的训练效果；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在调试代码的过程中发现自写的</a:t>
            </a: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Sigmoid</a:t>
            </a: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与自带的</a:t>
            </a: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Sigmoid</a:t>
            </a: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函数运行速度上存在较大差异；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目前只是大致走了流程，对于</a:t>
            </a: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DBN</a:t>
            </a: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的具体内容了解并不深入，因此应对</a:t>
            </a: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DBN</a:t>
            </a: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进行进一步的学习，在理解的基础上不断尝试优化。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1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343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YHF0640</dc:creator>
  <cp:lastModifiedBy>YHF0640</cp:lastModifiedBy>
  <cp:revision>4</cp:revision>
  <dcterms:created xsi:type="dcterms:W3CDTF">2019-04-05T23:39:52Z</dcterms:created>
  <dcterms:modified xsi:type="dcterms:W3CDTF">2019-04-06T00:10:05Z</dcterms:modified>
</cp:coreProperties>
</file>