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719"/>
  </p:normalViewPr>
  <p:slideViewPr>
    <p:cSldViewPr snapToGrid="0" snapToObjects="1">
      <p:cViewPr>
        <p:scale>
          <a:sx n="80" d="100"/>
          <a:sy n="80" d="100"/>
        </p:scale>
        <p:origin x="36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0200-36A5-D64A-AE80-F70A969FABE4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12E1-7966-7B44-B759-AAF993945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65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77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30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76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56AF-CB63-0B1A-A570-D00AE2DF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815FE-0A40-DC7D-2764-F1DF86F3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5F64A-C045-6779-EB20-0829746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71A0-CA31-4F08-B8DA-C3337BFD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3C3C-187A-97AE-A90B-D1E0027F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9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763E-B58C-22FD-01DB-0BADAC6B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04924-057C-958C-4F60-39D9992B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66CA-3178-4E8A-9858-A70F38EE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E3F39-344F-09B0-88BF-2E27FDD1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39FA1-9C04-A69F-5205-FF2013C4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8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612B7-4E69-220E-C07D-2C897D2B0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78243-6AF9-47AB-28C4-F2F89C33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5181B-AEFF-D385-9C0B-6C0A964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9801-A87E-6C09-10F8-203BC12B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8D0A-1E28-0A30-DE4F-948297BF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0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D7490-AB89-3C8E-923A-EBA4961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280E3-11E4-6106-1EFF-7622F1E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A88B6-3B77-0ADA-96D3-6A3E627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67C69-7BBB-FED1-DE34-CBAA5B5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72827-215A-6AD1-4CF8-2D01D5F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3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E708-1055-CB06-035B-18220F52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28341-3188-1DD4-C849-EDF828D0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792-71A4-34E7-D7CC-BD2D4C3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CE5A7-FCE9-C3DF-DF63-8E66227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ED39-14BC-D03E-A49E-431EB1E0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2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CE4A-C19E-BC5E-676B-12391D38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A598-760D-A6A4-1D6E-C95711074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C2188-1643-946A-F023-2B4ABD37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254D5-AFD1-8C21-34A9-222AEC14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665B4-209D-CA08-DACD-EA08E16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DB083-787F-9DEA-DB1E-4944D12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6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9FB1-4B51-35F5-F145-3C866D50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1238C-2D33-28AD-BBBB-90CF190E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CF65B-B239-3E5B-D72C-7800D1DF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F8953-5E76-FE50-056A-86DD9D1B8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CF399E-5524-7439-D231-4C6C3ECB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7E48A-DBE2-7660-381A-EF9DC36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A076C-E812-1B3F-95DB-3741DDEB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937A9-12B5-C651-4C2C-87AAC15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0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ED52-A7B4-F06A-1727-BFCB1BE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353A-AD2B-D07F-D9D6-F05BFE8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CB655-D80C-0A50-1F55-03F5D49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87212-010A-F807-9ADD-C705E8B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3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8B6731-278E-3907-2CE8-60D9C94E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FF820-541C-1092-E677-28088138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F1F18-AF98-2FBD-77F0-E5E80D24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8670-878B-12B4-0F6E-B04260F0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39D3-5A2A-8562-D146-F6F472C0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DF93B-F272-3E17-CDBE-18C4F0C0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71CC5-014B-4E07-E814-1A5D76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DC861-302B-93B4-DC02-48305AC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B46EE-3E65-6DD2-453A-0D3ECD3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1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86EE-3967-2494-B9D6-68DB802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93D7C-7CCD-274F-6294-8278B8C4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6A35E-9FBC-C8F5-79BA-0EF78F51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3609F-4D08-94AF-6ADD-4A7BF351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BC8AE-FE81-D83A-91C6-48650F6B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D0210-7814-4124-6685-9773E59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2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9B6DD-3520-7922-C2FE-212B007B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7F8A4-216A-B792-3E2A-3E4BA96F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40C5-08CB-B2C4-30DD-B0740DF99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0C4FE-9BC7-2411-89C1-9E953722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A3406-5C1D-DA08-1869-82F1FEEF7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5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SSEGISandData/COVID-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812431" y="1500724"/>
            <a:ext cx="37465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MINI PROJECT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812431" y="2468630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OFFLINE 2 TEAM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942244" y="2292096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257FA3-C0EB-F71F-CF76-EA7FC4D3B3E5}"/>
              </a:ext>
            </a:extLst>
          </p:cNvPr>
          <p:cNvSpPr txBox="1"/>
          <p:nvPr/>
        </p:nvSpPr>
        <p:spPr>
          <a:xfrm>
            <a:off x="812431" y="5710071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전정훈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노민경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정첨백</a:t>
            </a:r>
            <a:endParaRPr kumimoji="1" lang="ko-KR" altLang="en-US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5587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SUBJECT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391814"/>
            <a:ext cx="1126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코로나가 진행 된 지 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년 서울시에서 음식점 창업을 진행을 </a:t>
            </a:r>
            <a:r>
              <a:rPr kumimoji="1" lang="ko-KR" altLang="en-US" sz="24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할려고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하는데 괜찮은가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73427B-A45E-5CA7-C058-723B18B4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7" y="2168721"/>
            <a:ext cx="7912998" cy="42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1529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B176F7A-122E-3A1E-639D-95706320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7" y="1219201"/>
            <a:ext cx="5262204" cy="45078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B1420-3805-394F-98B7-E43F71F99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57"/>
          <a:stretch/>
        </p:blipFill>
        <p:spPr>
          <a:xfrm>
            <a:off x="6077909" y="1219201"/>
            <a:ext cx="5604984" cy="4507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EABEF-A826-2D61-EA67-C613474DE8F4}"/>
              </a:ext>
            </a:extLst>
          </p:cNvPr>
          <p:cNvSpPr txBox="1"/>
          <p:nvPr/>
        </p:nvSpPr>
        <p:spPr>
          <a:xfrm>
            <a:off x="517950" y="5967483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네이버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DATALAB –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음식점 관심도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카드 사용 통계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네이버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검색량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BC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카드 사용 통계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8F0D2-FDA6-CE8F-B6CB-E201D1B35826}"/>
              </a:ext>
            </a:extLst>
          </p:cNvPr>
          <p:cNvSpPr txBox="1"/>
          <p:nvPr/>
        </p:nvSpPr>
        <p:spPr>
          <a:xfrm>
            <a:off x="6680119" y="5967483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GOOGLE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확진자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수 그래프 데이터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u="sng" dirty="0">
                <a:hlinkClick r:id="rId4"/>
              </a:rPr>
              <a:t>JHU CSSE COVID-19 Data</a:t>
            </a:r>
            <a:r>
              <a:rPr lang="en" altLang="ko-KR" dirty="0"/>
              <a:t> </a:t>
            </a:r>
            <a:r>
              <a:rPr lang="en-US" altLang="ko-KR" dirty="0"/>
              <a:t>)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439A4DA-99B8-D75E-7671-03B7955E2669}"/>
              </a:ext>
            </a:extLst>
          </p:cNvPr>
          <p:cNvSpPr/>
          <p:nvPr/>
        </p:nvSpPr>
        <p:spPr>
          <a:xfrm>
            <a:off x="6458857" y="1175657"/>
            <a:ext cx="5428343" cy="8273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8023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QUESTION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008728"/>
            <a:ext cx="5482591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음식점을 창업을 진행해도 괜찮은가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음식점을 진행하는 것이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en-US" altLang="ko-KR" sz="16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음식점별 주 고객은 누구인가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단계 별 주 소비층은 어떻게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A948D-1B8B-7BD6-0712-F9A517AB36C7}"/>
              </a:ext>
            </a:extLst>
          </p:cNvPr>
          <p:cNvSpPr txBox="1"/>
          <p:nvPr/>
        </p:nvSpPr>
        <p:spPr>
          <a:xfrm>
            <a:off x="6629393" y="1338147"/>
            <a:ext cx="505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코로나 단계 기준 음식점 관심도 확인</a:t>
            </a:r>
            <a:b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코로나 단계 기준 음식점 카드 사용 비율 확인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068D74D-6F6C-917D-FC0F-16E6401318B5}"/>
              </a:ext>
            </a:extLst>
          </p:cNvPr>
          <p:cNvSpPr/>
          <p:nvPr/>
        </p:nvSpPr>
        <p:spPr>
          <a:xfrm>
            <a:off x="6458857" y="2113361"/>
            <a:ext cx="5428343" cy="8273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EE43E5-182B-4C5E-A95B-26D505BE3740}"/>
              </a:ext>
            </a:extLst>
          </p:cNvPr>
          <p:cNvSpPr txBox="1"/>
          <p:nvPr/>
        </p:nvSpPr>
        <p:spPr>
          <a:xfrm>
            <a:off x="6629393" y="2183396"/>
            <a:ext cx="5053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전체 관심도 및 카드 사용 비율 확인</a:t>
            </a:r>
            <a:b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관심도 순위 기준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,2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,3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카드 사용 비율 확인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카드소비비율 순위 기준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,2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관심도 확인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6FE4E21-D015-DFB9-D117-3706F927486A}"/>
              </a:ext>
            </a:extLst>
          </p:cNvPr>
          <p:cNvSpPr/>
          <p:nvPr/>
        </p:nvSpPr>
        <p:spPr>
          <a:xfrm>
            <a:off x="6458857" y="3095494"/>
            <a:ext cx="5428343" cy="47026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725A8-980A-1D50-B703-DCA3525C314A}"/>
              </a:ext>
            </a:extLst>
          </p:cNvPr>
          <p:cNvSpPr txBox="1"/>
          <p:nvPr/>
        </p:nvSpPr>
        <p:spPr>
          <a:xfrm>
            <a:off x="6629393" y="3180423"/>
            <a:ext cx="505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번 결과를 바탕으로 주 고객 확인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6AA85B4-A86C-2A42-DAF0-443F169EA877}"/>
              </a:ext>
            </a:extLst>
          </p:cNvPr>
          <p:cNvSpPr/>
          <p:nvPr/>
        </p:nvSpPr>
        <p:spPr>
          <a:xfrm>
            <a:off x="6458857" y="3737544"/>
            <a:ext cx="5428343" cy="8273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0CB24-D398-85E1-5ABF-57AAC872C7E7}"/>
              </a:ext>
            </a:extLst>
          </p:cNvPr>
          <p:cNvSpPr txBox="1"/>
          <p:nvPr/>
        </p:nvSpPr>
        <p:spPr>
          <a:xfrm>
            <a:off x="6629393" y="3900034"/>
            <a:ext cx="505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코로나 단계별 연령대 기준으로 </a:t>
            </a:r>
            <a:r>
              <a:rPr kumimoji="1" lang="ko-KR" altLang="en-US" sz="14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그룹핑하여</a:t>
            </a:r>
            <a:b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카드 사용 비율을 확인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63F2B4-23CB-821A-ECF1-E059489A0D07}"/>
              </a:ext>
            </a:extLst>
          </p:cNvPr>
          <p:cNvSpPr txBox="1"/>
          <p:nvPr/>
        </p:nvSpPr>
        <p:spPr>
          <a:xfrm>
            <a:off x="4119528" y="4979831"/>
            <a:ext cx="505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~</a:t>
            </a:r>
            <a:r>
              <a:rPr kumimoji="1" lang="ko-KR" altLang="en-US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1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번까지의 결과를 바탕으로 결론 도출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D941F8-AC13-C988-47FD-BBCE128BD41C}"/>
              </a:ext>
            </a:extLst>
          </p:cNvPr>
          <p:cNvSpPr txBox="1"/>
          <p:nvPr/>
        </p:nvSpPr>
        <p:spPr>
          <a:xfrm>
            <a:off x="1433492" y="5968161"/>
            <a:ext cx="911641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 . </a:t>
            </a:r>
            <a:r>
              <a:rPr kumimoji="1" lang="ko-KR" altLang="en-US" sz="18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 창업을 위해 어떤 업종을 잡고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8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 타겟층을 어떻게 잡으면 되는가</a:t>
            </a:r>
            <a:r>
              <a:rPr kumimoji="1" lang="en-US" altLang="ko-KR" sz="18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2353C06-F3FE-E7FF-2140-62B92EE42D9A}"/>
              </a:ext>
            </a:extLst>
          </p:cNvPr>
          <p:cNvSpPr/>
          <p:nvPr/>
        </p:nvSpPr>
        <p:spPr>
          <a:xfrm rot="10800000">
            <a:off x="5502166" y="5416675"/>
            <a:ext cx="378372" cy="326183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8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2B716A1-FFD5-CB02-B49F-DE2B627731EC}"/>
              </a:ext>
            </a:extLst>
          </p:cNvPr>
          <p:cNvSpPr/>
          <p:nvPr/>
        </p:nvSpPr>
        <p:spPr>
          <a:xfrm>
            <a:off x="252248" y="1591391"/>
            <a:ext cx="11808373" cy="425668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38170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CONCLUSTION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2152191"/>
            <a:ext cx="493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음식점을 창업을 진행해도 괜찮은가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6DCFF8-C9F0-B670-C695-2DEBBB8A3E25}"/>
              </a:ext>
            </a:extLst>
          </p:cNvPr>
          <p:cNvSpPr txBox="1"/>
          <p:nvPr/>
        </p:nvSpPr>
        <p:spPr>
          <a:xfrm>
            <a:off x="8706624" y="215219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5309D-FEDA-77BA-3C91-9C0BA339C15D}"/>
              </a:ext>
            </a:extLst>
          </p:cNvPr>
          <p:cNvSpPr txBox="1"/>
          <p:nvPr/>
        </p:nvSpPr>
        <p:spPr>
          <a:xfrm>
            <a:off x="509107" y="2954902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음식점을 진행하는 것이 유리한가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9431B-B74A-6F31-0A35-750F25C237DF}"/>
              </a:ext>
            </a:extLst>
          </p:cNvPr>
          <p:cNvSpPr txBox="1"/>
          <p:nvPr/>
        </p:nvSpPr>
        <p:spPr>
          <a:xfrm>
            <a:off x="8706624" y="277935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주점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카폐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4879-669B-7413-22C2-A6DF2D8956CD}"/>
              </a:ext>
            </a:extLst>
          </p:cNvPr>
          <p:cNvSpPr txBox="1"/>
          <p:nvPr/>
        </p:nvSpPr>
        <p:spPr>
          <a:xfrm>
            <a:off x="509107" y="4798833"/>
            <a:ext cx="510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단계 별 주 소비층은 어떻게 되는가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24F15-86EA-413D-E08F-362F3E1854E9}"/>
              </a:ext>
            </a:extLst>
          </p:cNvPr>
          <p:cNvSpPr txBox="1"/>
          <p:nvPr/>
        </p:nvSpPr>
        <p:spPr>
          <a:xfrm>
            <a:off x="8706624" y="4460279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단계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일상회복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해제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EF161-4992-2B6E-9769-2554008B394F}"/>
              </a:ext>
            </a:extLst>
          </p:cNvPr>
          <p:cNvSpPr txBox="1"/>
          <p:nvPr/>
        </p:nvSpPr>
        <p:spPr>
          <a:xfrm>
            <a:off x="509107" y="3920452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음식점별 주 고객은 누구인가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44A62-EC68-BE50-D216-E9D2058783CF}"/>
              </a:ext>
            </a:extLst>
          </p:cNvPr>
          <p:cNvSpPr txBox="1"/>
          <p:nvPr/>
        </p:nvSpPr>
        <p:spPr>
          <a:xfrm>
            <a:off x="8706624" y="3719735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주점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4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카폐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7C562-A98B-2FE0-A19A-D146C0F59431}"/>
              </a:ext>
            </a:extLst>
          </p:cNvPr>
          <p:cNvSpPr txBox="1"/>
          <p:nvPr/>
        </p:nvSpPr>
        <p:spPr>
          <a:xfrm>
            <a:off x="4197616" y="471205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 기준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495ECE0-80AB-9D41-C5CD-3DBE0A00900B}"/>
              </a:ext>
            </a:extLst>
          </p:cNvPr>
          <p:cNvCxnSpPr>
            <a:cxnSpLocks/>
          </p:cNvCxnSpPr>
          <p:nvPr/>
        </p:nvCxnSpPr>
        <p:spPr>
          <a:xfrm>
            <a:off x="5947887" y="2306079"/>
            <a:ext cx="21212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9B3D0A6B-E072-6207-0AEA-7AC5D5BF3808}"/>
              </a:ext>
            </a:extLst>
          </p:cNvPr>
          <p:cNvCxnSpPr>
            <a:cxnSpLocks/>
          </p:cNvCxnSpPr>
          <p:nvPr/>
        </p:nvCxnSpPr>
        <p:spPr>
          <a:xfrm>
            <a:off x="5947887" y="3027974"/>
            <a:ext cx="21212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849C735-7F52-8BCC-8CC9-284FFCBB609D}"/>
              </a:ext>
            </a:extLst>
          </p:cNvPr>
          <p:cNvCxnSpPr>
            <a:cxnSpLocks/>
          </p:cNvCxnSpPr>
          <p:nvPr/>
        </p:nvCxnSpPr>
        <p:spPr>
          <a:xfrm>
            <a:off x="5947887" y="4054669"/>
            <a:ext cx="21212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F4C376D-A350-A6D2-57DD-33B6F6E5033C}"/>
              </a:ext>
            </a:extLst>
          </p:cNvPr>
          <p:cNvCxnSpPr>
            <a:cxnSpLocks/>
          </p:cNvCxnSpPr>
          <p:nvPr/>
        </p:nvCxnSpPr>
        <p:spPr>
          <a:xfrm>
            <a:off x="5947887" y="4904901"/>
            <a:ext cx="21212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B67D65B-87C3-1029-8C13-AD1D99C1310E}"/>
              </a:ext>
            </a:extLst>
          </p:cNvPr>
          <p:cNvSpPr/>
          <p:nvPr/>
        </p:nvSpPr>
        <p:spPr>
          <a:xfrm>
            <a:off x="7987627" y="2203010"/>
            <a:ext cx="202010" cy="2020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3A8846-7C61-2FFE-54B0-3E84253DB4F9}"/>
              </a:ext>
            </a:extLst>
          </p:cNvPr>
          <p:cNvSpPr/>
          <p:nvPr/>
        </p:nvSpPr>
        <p:spPr>
          <a:xfrm>
            <a:off x="7987627" y="2924904"/>
            <a:ext cx="202010" cy="2020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80A553-0395-04B1-C82F-3A67C9735A13}"/>
              </a:ext>
            </a:extLst>
          </p:cNvPr>
          <p:cNvSpPr/>
          <p:nvPr/>
        </p:nvSpPr>
        <p:spPr>
          <a:xfrm>
            <a:off x="7987627" y="3935557"/>
            <a:ext cx="202010" cy="2020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593FBD-AE3A-1FC3-56DE-8D48669FBCCE}"/>
              </a:ext>
            </a:extLst>
          </p:cNvPr>
          <p:cNvSpPr/>
          <p:nvPr/>
        </p:nvSpPr>
        <p:spPr>
          <a:xfrm>
            <a:off x="7987627" y="4833915"/>
            <a:ext cx="202010" cy="2020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38170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CONCLUSTION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97C562-A98B-2FE0-A19A-D146C0F59431}"/>
              </a:ext>
            </a:extLst>
          </p:cNvPr>
          <p:cNvSpPr txBox="1"/>
          <p:nvPr/>
        </p:nvSpPr>
        <p:spPr>
          <a:xfrm>
            <a:off x="4197616" y="471205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 기준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526CB-3809-6F2C-B882-82D6AE07EE7E}"/>
              </a:ext>
            </a:extLst>
          </p:cNvPr>
          <p:cNvSpPr txBox="1"/>
          <p:nvPr/>
        </p:nvSpPr>
        <p:spPr>
          <a:xfrm>
            <a:off x="509107" y="1305507"/>
            <a:ext cx="1142769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 . 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 창업을 위해 어떤 업종을 잡고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 타겟층을 어떻게 잡으면 되는가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734BC-1E9A-2640-15C5-7408C48E4865}"/>
              </a:ext>
            </a:extLst>
          </p:cNvPr>
          <p:cNvSpPr txBox="1"/>
          <p:nvPr/>
        </p:nvSpPr>
        <p:spPr>
          <a:xfrm>
            <a:off x="7551591" y="6076020"/>
            <a:ext cx="24105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0EF51-93BA-86F3-A8FC-1795FCF09D15}"/>
              </a:ext>
            </a:extLst>
          </p:cNvPr>
          <p:cNvSpPr txBox="1"/>
          <p:nvPr/>
        </p:nvSpPr>
        <p:spPr>
          <a:xfrm>
            <a:off x="2366086" y="6076020"/>
            <a:ext cx="24105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카페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</a:t>
            </a:r>
            <a:endParaRPr kumimoji="1" lang="en-US" altLang="ko-KR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026" name="Picture 2" descr="예쁜 디저트 맛집 베스트 30곳 | 맛집검색 망고플레이트">
            <a:extLst>
              <a:ext uri="{FF2B5EF4-FFF2-40B4-BE49-F238E27FC236}">
                <a16:creationId xmlns:a16="http://schemas.microsoft.com/office/drawing/2014/main" id="{05D29348-3848-E5DC-4743-96F4479E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91" y="2293981"/>
            <a:ext cx="3621505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DA1DB9-F57C-3B91-86ED-8DBEDA59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85" y="2293981"/>
            <a:ext cx="4828675" cy="36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4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286</Words>
  <Application>Microsoft Macintosh PowerPoint</Application>
  <PresentationFormat>와이드스크린</PresentationFormat>
  <Paragraphs>47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BM DoHyeon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8</cp:revision>
  <dcterms:created xsi:type="dcterms:W3CDTF">2022-08-18T00:13:50Z</dcterms:created>
  <dcterms:modified xsi:type="dcterms:W3CDTF">2022-08-22T03:07:15Z</dcterms:modified>
</cp:coreProperties>
</file>