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2705-C64A-43B1-A97C-F8F847C25E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0C43-8BD4-42D4-A61F-0B0C05FAD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2705-C64A-43B1-A97C-F8F847C25E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0C43-8BD4-42D4-A61F-0B0C05FAD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2705-C64A-43B1-A97C-F8F847C25E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0C43-8BD4-42D4-A61F-0B0C05FAD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2705-C64A-43B1-A97C-F8F847C25E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0C43-8BD4-42D4-A61F-0B0C05FAD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3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2705-C64A-43B1-A97C-F8F847C25E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0C43-8BD4-42D4-A61F-0B0C05FAD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4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2705-C64A-43B1-A97C-F8F847C25E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0C43-8BD4-42D4-A61F-0B0C05FAD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6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2705-C64A-43B1-A97C-F8F847C25E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0C43-8BD4-42D4-A61F-0B0C05FAD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2705-C64A-43B1-A97C-F8F847C25E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0C43-8BD4-42D4-A61F-0B0C05FAD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3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2705-C64A-43B1-A97C-F8F847C25E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0C43-8BD4-42D4-A61F-0B0C05FAD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4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2705-C64A-43B1-A97C-F8F847C25E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0C43-8BD4-42D4-A61F-0B0C05FAD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2705-C64A-43B1-A97C-F8F847C25E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0C43-8BD4-42D4-A61F-0B0C05FAD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8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F2705-C64A-43B1-A97C-F8F847C25E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10C43-8BD4-42D4-A61F-0B0C05FAD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8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job – job similarity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jobverse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0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3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Evaluation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</dc:title>
  <dc:creator>J teoh</dc:creator>
  <cp:lastModifiedBy>J teoh</cp:lastModifiedBy>
  <cp:revision>2</cp:revision>
  <dcterms:created xsi:type="dcterms:W3CDTF">2018-01-02T02:35:19Z</dcterms:created>
  <dcterms:modified xsi:type="dcterms:W3CDTF">2018-01-02T05:50:42Z</dcterms:modified>
</cp:coreProperties>
</file>