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B57D-F764-49AF-9310-B821188BB20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20E-A0E9-4F22-AC88-3FB3A265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3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B57D-F764-49AF-9310-B821188BB20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20E-A0E9-4F22-AC88-3FB3A265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8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B57D-F764-49AF-9310-B821188BB20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20E-A0E9-4F22-AC88-3FB3A265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B57D-F764-49AF-9310-B821188BB20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20E-A0E9-4F22-AC88-3FB3A265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5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B57D-F764-49AF-9310-B821188BB20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20E-A0E9-4F22-AC88-3FB3A265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B57D-F764-49AF-9310-B821188BB20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20E-A0E9-4F22-AC88-3FB3A265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B57D-F764-49AF-9310-B821188BB20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20E-A0E9-4F22-AC88-3FB3A265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B57D-F764-49AF-9310-B821188BB20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20E-A0E9-4F22-AC88-3FB3A265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7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B57D-F764-49AF-9310-B821188BB20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20E-A0E9-4F22-AC88-3FB3A265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8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B57D-F764-49AF-9310-B821188BB20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20E-A0E9-4F22-AC88-3FB3A265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B57D-F764-49AF-9310-B821188BB20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20E-A0E9-4F22-AC88-3FB3A265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1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B57D-F764-49AF-9310-B821188BB20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020E-A0E9-4F22-AC88-3FB3A265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3309" y="1380982"/>
            <a:ext cx="9144000" cy="2387600"/>
          </a:xfrm>
        </p:spPr>
        <p:txBody>
          <a:bodyPr/>
          <a:lstStyle/>
          <a:p>
            <a:r>
              <a:rPr lang="en-US" sz="4400" dirty="0" smtClean="0"/>
              <a:t>Integration with </a:t>
            </a:r>
            <a:r>
              <a:rPr lang="en-US" sz="4400" i="1" dirty="0" err="1" smtClean="0"/>
              <a:t>JobSense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:Design Conceptualization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27" y="4045384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Content: </a:t>
            </a:r>
          </a:p>
          <a:p>
            <a:r>
              <a:rPr lang="en-US" sz="1800" dirty="0" err="1" smtClean="0"/>
              <a:t>JobVerse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93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117"/>
            <a:ext cx="12192000" cy="611188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13100" y="5435600"/>
            <a:ext cx="6007100" cy="1092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923631" y="6264275"/>
            <a:ext cx="2344738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Related Skills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51350" y="1312862"/>
            <a:ext cx="3473450" cy="30813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164931" y="1015999"/>
            <a:ext cx="2344738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Jobs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909048" y="935036"/>
            <a:ext cx="2344738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Category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692706" y="1460497"/>
            <a:ext cx="2344738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Role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20701" y="627058"/>
            <a:ext cx="1902930" cy="14271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4" idx="5"/>
          </p:cNvCxnSpPr>
          <p:nvPr/>
        </p:nvCxnSpPr>
        <p:spPr>
          <a:xfrm flipH="1" flipV="1">
            <a:off x="4644953" y="1845219"/>
            <a:ext cx="392491" cy="2090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709449" y="1728783"/>
            <a:ext cx="905584" cy="972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533458" y="1942504"/>
            <a:ext cx="1173120" cy="21177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437"/>
            <a:ext cx="3333750" cy="10763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03325" y="0"/>
            <a:ext cx="927100" cy="39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 smtClean="0"/>
              <a:t>Skills</a:t>
            </a:r>
            <a:endParaRPr lang="en-US" sz="1800" b="1" u="sng" dirty="0"/>
          </a:p>
        </p:txBody>
      </p:sp>
      <p:sp>
        <p:nvSpPr>
          <p:cNvPr id="6" name="Oval 5"/>
          <p:cNvSpPr/>
          <p:nvPr/>
        </p:nvSpPr>
        <p:spPr>
          <a:xfrm>
            <a:off x="101600" y="398462"/>
            <a:ext cx="711200" cy="3508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1519237"/>
            <a:ext cx="5705475" cy="450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778625" y="1778000"/>
            <a:ext cx="828675" cy="292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Web</a:t>
            </a:r>
            <a:endParaRPr lang="en-US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205537" y="2832100"/>
            <a:ext cx="1146175" cy="25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Creative</a:t>
            </a:r>
            <a:endParaRPr lang="en-US" sz="16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772025" y="2070100"/>
            <a:ext cx="828675" cy="292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Web</a:t>
            </a:r>
            <a:endParaRPr lang="en-US" sz="16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618162" y="2295525"/>
            <a:ext cx="828675" cy="292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Web</a:t>
            </a:r>
            <a:endParaRPr lang="en-US" sz="16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59362" y="5449887"/>
            <a:ext cx="1146175" cy="63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integrated circuit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618830" y="863599"/>
            <a:ext cx="2344738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 smtClean="0"/>
              <a:t>Category Network</a:t>
            </a:r>
            <a:endParaRPr lang="en-US" sz="1800" b="1" u="sng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632449" y="3671886"/>
            <a:ext cx="828675" cy="292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Web</a:t>
            </a:r>
            <a:endParaRPr lang="en-US" sz="16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789487" y="3671886"/>
            <a:ext cx="828675" cy="292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Website</a:t>
            </a:r>
            <a:endParaRPr lang="en-US" sz="1600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925093" y="3414711"/>
            <a:ext cx="1133475" cy="25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Graphic Web</a:t>
            </a:r>
            <a:endParaRPr lang="en-US" sz="1600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562724" y="4402138"/>
            <a:ext cx="1260475" cy="25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644230" y="3089275"/>
            <a:ext cx="828675" cy="292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Art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9141693" y="85775"/>
            <a:ext cx="2948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DESIGN CONCEPTUALIZATION</a:t>
            </a:r>
            <a:endParaRPr lang="en-US" i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13359" r="589" b="589"/>
          <a:stretch/>
        </p:blipFill>
        <p:spPr>
          <a:xfrm>
            <a:off x="0" y="2017295"/>
            <a:ext cx="2799182" cy="2143959"/>
          </a:xfrm>
          <a:prstGeom prst="rect">
            <a:avLst/>
          </a:prstGeom>
          <a:ln w="635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0" y="1818064"/>
            <a:ext cx="2171628" cy="398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 smtClean="0"/>
              <a:t>Skills :Correlation network</a:t>
            </a:r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733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437"/>
            <a:ext cx="3333750" cy="10763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03325" y="0"/>
            <a:ext cx="927100" cy="39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 smtClean="0"/>
              <a:t>Skills</a:t>
            </a:r>
            <a:endParaRPr lang="en-US" sz="1800" b="1" u="sng" dirty="0"/>
          </a:p>
        </p:txBody>
      </p:sp>
      <p:sp>
        <p:nvSpPr>
          <p:cNvPr id="6" name="Oval 5"/>
          <p:cNvSpPr/>
          <p:nvPr/>
        </p:nvSpPr>
        <p:spPr>
          <a:xfrm>
            <a:off x="101600" y="398462"/>
            <a:ext cx="711200" cy="3508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1519237"/>
            <a:ext cx="5705475" cy="450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778625" y="1778000"/>
            <a:ext cx="1044574" cy="292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Consultant</a:t>
            </a:r>
            <a:endParaRPr lang="en-US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205537" y="2832100"/>
            <a:ext cx="1146175" cy="25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Designer</a:t>
            </a:r>
            <a:endParaRPr lang="en-US" sz="16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618831" y="2070100"/>
            <a:ext cx="981870" cy="33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Architect</a:t>
            </a:r>
            <a:endParaRPr lang="en-US" sz="16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618162" y="2295525"/>
            <a:ext cx="828675" cy="292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Engineer</a:t>
            </a:r>
            <a:endParaRPr lang="en-US" sz="16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59362" y="5449887"/>
            <a:ext cx="1146175" cy="63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Designer</a:t>
            </a:r>
            <a:endParaRPr lang="en-US" sz="16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618830" y="863599"/>
            <a:ext cx="2344738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 smtClean="0"/>
              <a:t>Role Network</a:t>
            </a:r>
            <a:endParaRPr lang="en-US" sz="1800" b="1" u="sng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632449" y="3671886"/>
            <a:ext cx="1331119" cy="40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Administrator</a:t>
            </a:r>
            <a:endParaRPr lang="en-US" sz="16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789487" y="3671886"/>
            <a:ext cx="828675" cy="292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Designer</a:t>
            </a:r>
            <a:endParaRPr lang="en-US" sz="1600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052092" y="3414711"/>
            <a:ext cx="1133475" cy="25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Designer</a:t>
            </a:r>
            <a:endParaRPr lang="en-US" sz="1600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562724" y="4402138"/>
            <a:ext cx="1260475" cy="25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Designer</a:t>
            </a:r>
            <a:endParaRPr lang="en-US" sz="1600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644230" y="3089275"/>
            <a:ext cx="828675" cy="292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Designer</a:t>
            </a:r>
            <a:endParaRPr lang="en-US" sz="16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t="13359" r="589" b="589"/>
          <a:stretch/>
        </p:blipFill>
        <p:spPr>
          <a:xfrm>
            <a:off x="0" y="2017295"/>
            <a:ext cx="2799182" cy="2143959"/>
          </a:xfrm>
          <a:prstGeom prst="rect">
            <a:avLst/>
          </a:prstGeom>
          <a:ln w="635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0" y="1818064"/>
            <a:ext cx="2171628" cy="398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 smtClean="0"/>
              <a:t>Skills :Correlation network</a:t>
            </a:r>
            <a:endParaRPr lang="en-US" sz="1800" b="1" u="sng" dirty="0"/>
          </a:p>
        </p:txBody>
      </p:sp>
      <p:sp>
        <p:nvSpPr>
          <p:cNvPr id="22" name="Rectangle 21"/>
          <p:cNvSpPr/>
          <p:nvPr/>
        </p:nvSpPr>
        <p:spPr>
          <a:xfrm>
            <a:off x="9141693" y="85775"/>
            <a:ext cx="2948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DESIGN CONCEPTUALIZATION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451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437"/>
            <a:ext cx="3333750" cy="10763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03325" y="0"/>
            <a:ext cx="927100" cy="39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 smtClean="0"/>
              <a:t>Skills</a:t>
            </a:r>
            <a:endParaRPr lang="en-US" sz="1800" b="1" u="sng" dirty="0"/>
          </a:p>
        </p:txBody>
      </p:sp>
      <p:sp>
        <p:nvSpPr>
          <p:cNvPr id="6" name="Oval 5"/>
          <p:cNvSpPr/>
          <p:nvPr/>
        </p:nvSpPr>
        <p:spPr>
          <a:xfrm>
            <a:off x="101600" y="398462"/>
            <a:ext cx="711200" cy="3508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" y="3142527"/>
            <a:ext cx="3933209" cy="34926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56" y="3142526"/>
            <a:ext cx="3933208" cy="3492689"/>
          </a:xfrm>
          <a:prstGeom prst="rect">
            <a:avLst/>
          </a:prstGeom>
        </p:spPr>
      </p:pic>
      <p:sp>
        <p:nvSpPr>
          <p:cNvPr id="20" name="Subtitle 2"/>
          <p:cNvSpPr txBox="1">
            <a:spLocks/>
          </p:cNvSpPr>
          <p:nvPr/>
        </p:nvSpPr>
        <p:spPr>
          <a:xfrm>
            <a:off x="8183419" y="3602037"/>
            <a:ext cx="3774120" cy="295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Enable:</a:t>
            </a:r>
          </a:p>
          <a:p>
            <a:pPr marL="0" indent="0">
              <a:buNone/>
            </a:pPr>
            <a:r>
              <a:rPr lang="en-US" sz="1800" dirty="0" smtClean="0"/>
              <a:t>-Job </a:t>
            </a:r>
            <a:r>
              <a:rPr lang="en-US" sz="1800" i="1" dirty="0" smtClean="0"/>
              <a:t>Category</a:t>
            </a:r>
            <a:r>
              <a:rPr lang="en-US" sz="1800" dirty="0" smtClean="0"/>
              <a:t> </a:t>
            </a:r>
            <a:r>
              <a:rPr lang="en-US" sz="1800" b="1" u="sng" dirty="0" smtClean="0"/>
              <a:t>Distance</a:t>
            </a:r>
            <a:r>
              <a:rPr lang="en-US" sz="1800" u="sng" dirty="0" smtClean="0"/>
              <a:t> </a:t>
            </a:r>
            <a:r>
              <a:rPr lang="en-US" sz="1800" b="1" u="sng" dirty="0" smtClean="0"/>
              <a:t>Visualization</a:t>
            </a:r>
          </a:p>
          <a:p>
            <a:pPr marL="0" indent="0">
              <a:buNone/>
            </a:pPr>
            <a:r>
              <a:rPr lang="en-US" sz="1800" dirty="0" smtClean="0"/>
              <a:t>-Job </a:t>
            </a:r>
            <a:r>
              <a:rPr lang="en-US" sz="1800" i="1" dirty="0" smtClean="0"/>
              <a:t>Role </a:t>
            </a:r>
            <a:r>
              <a:rPr lang="en-US" sz="1800" b="1" u="sng" dirty="0" smtClean="0"/>
              <a:t>Distance</a:t>
            </a:r>
            <a:r>
              <a:rPr lang="en-US" sz="1800" u="sng" dirty="0" smtClean="0"/>
              <a:t> </a:t>
            </a:r>
            <a:r>
              <a:rPr lang="en-US" sz="1800" b="1" u="sng" dirty="0" smtClean="0"/>
              <a:t>Visualization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13359" r="589" b="589"/>
          <a:stretch/>
        </p:blipFill>
        <p:spPr>
          <a:xfrm>
            <a:off x="4310985" y="199231"/>
            <a:ext cx="3159489" cy="2419926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3195782" y="199231"/>
            <a:ext cx="1560945" cy="2026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ubtitle 2"/>
          <p:cNvSpPr txBox="1">
            <a:spLocks/>
          </p:cNvSpPr>
          <p:nvPr/>
        </p:nvSpPr>
        <p:spPr>
          <a:xfrm>
            <a:off x="4789632" y="126206"/>
            <a:ext cx="927100" cy="39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 smtClean="0"/>
              <a:t>Skills</a:t>
            </a:r>
            <a:endParaRPr lang="en-US" sz="1800" b="1" u="sng" dirty="0"/>
          </a:p>
        </p:txBody>
      </p:sp>
      <p:sp>
        <p:nvSpPr>
          <p:cNvPr id="28" name="Rectangle 27"/>
          <p:cNvSpPr/>
          <p:nvPr/>
        </p:nvSpPr>
        <p:spPr>
          <a:xfrm>
            <a:off x="9141693" y="85775"/>
            <a:ext cx="2948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DESIGN CONCEPTUALIZATION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8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Integration with JobSense :Design Conceptualization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Design</dc:title>
  <dc:creator>J teoh</dc:creator>
  <cp:lastModifiedBy>J teoh</cp:lastModifiedBy>
  <cp:revision>20</cp:revision>
  <dcterms:created xsi:type="dcterms:W3CDTF">2017-12-05T01:54:34Z</dcterms:created>
  <dcterms:modified xsi:type="dcterms:W3CDTF">2017-12-05T06:03:21Z</dcterms:modified>
</cp:coreProperties>
</file>