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5C33-72E8-45EE-A617-C5A89F36AA3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2991-1564-452E-86E9-4EDE1765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SkillSense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Mockup:Feature</a:t>
            </a:r>
            <a:r>
              <a:rPr lang="en-US" dirty="0" smtClean="0"/>
              <a:t>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4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1601"/>
            <a:ext cx="12004266" cy="574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662" y="2971800"/>
            <a:ext cx="981075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732962" y="3473450"/>
            <a:ext cx="209073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Input : “Journalism”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38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5362" y="3536950"/>
            <a:ext cx="16335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Input : “Journalism”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1600" y="3695700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051800" y="1778000"/>
            <a:ext cx="152400" cy="175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22356" y="2481362"/>
            <a:ext cx="881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Belong to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2501900" y="3690839"/>
            <a:ext cx="4843462" cy="110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3568700" y="3690839"/>
            <a:ext cx="3776662" cy="189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60384" y="3690838"/>
            <a:ext cx="3561972" cy="203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35162" y="5119583"/>
            <a:ext cx="2020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Identified Job Categories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499600" y="3790554"/>
            <a:ext cx="457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SkillSense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SkillSense</dc:title>
  <dc:creator>J teoh</dc:creator>
  <cp:lastModifiedBy>J teoh</cp:lastModifiedBy>
  <cp:revision>8</cp:revision>
  <dcterms:created xsi:type="dcterms:W3CDTF">2018-01-11T03:21:22Z</dcterms:created>
  <dcterms:modified xsi:type="dcterms:W3CDTF">2018-01-11T03:31:54Z</dcterms:modified>
</cp:coreProperties>
</file>