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4B65E"/>
    <a:srgbClr val="87DAAD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F4CD43-30C3-4A8E-87AC-A1FFB723042E}" type="doc">
      <dgm:prSet loTypeId="urn:microsoft.com/office/officeart/2005/8/layout/venn1" loCatId="relationship" qsTypeId="urn:microsoft.com/office/officeart/2005/8/quickstyle/simple1" qsCatId="simple" csTypeId="urn:microsoft.com/office/officeart/2005/8/colors/accent0_1" csCatId="mainScheme" phldr="1"/>
      <dgm:spPr/>
    </dgm:pt>
    <dgm:pt modelId="{45EE25EF-5E86-40B8-89E1-09445D6B7E48}">
      <dgm:prSet phldrT="[Text]" custT="1"/>
      <dgm:spPr>
        <a:ln w="19050"/>
      </dgm:spPr>
      <dgm:t>
        <a:bodyPr/>
        <a:lstStyle/>
        <a:p>
          <a:pPr algn="l"/>
          <a:endParaRPr lang="en-US" sz="6500" dirty="0"/>
        </a:p>
      </dgm:t>
    </dgm:pt>
    <dgm:pt modelId="{5B7651E3-5D56-44A5-8F35-C4AD128892DD}" type="parTrans" cxnId="{E84B8090-EA7C-49BF-95EC-4D62D97BF39A}">
      <dgm:prSet/>
      <dgm:spPr/>
      <dgm:t>
        <a:bodyPr/>
        <a:lstStyle/>
        <a:p>
          <a:endParaRPr lang="en-US"/>
        </a:p>
      </dgm:t>
    </dgm:pt>
    <dgm:pt modelId="{33051D53-03B1-45C0-9E0F-87B33DC4A7D0}" type="sibTrans" cxnId="{E84B8090-EA7C-49BF-95EC-4D62D97BF39A}">
      <dgm:prSet/>
      <dgm:spPr/>
      <dgm:t>
        <a:bodyPr/>
        <a:lstStyle/>
        <a:p>
          <a:endParaRPr lang="en-US"/>
        </a:p>
      </dgm:t>
    </dgm:pt>
    <dgm:pt modelId="{2C4E75A0-FE21-42AD-B737-6506166978B5}">
      <dgm:prSet phldrT="[Text]" custT="1"/>
      <dgm:spPr>
        <a:ln w="28575">
          <a:solidFill>
            <a:srgbClr val="00B050"/>
          </a:solidFill>
        </a:ln>
      </dgm:spPr>
      <dgm:t>
        <a:bodyPr/>
        <a:lstStyle/>
        <a:p>
          <a:pPr algn="r"/>
          <a:r>
            <a:rPr lang="en-US" sz="4400" dirty="0" smtClean="0"/>
            <a:t>       </a:t>
          </a:r>
          <a:endParaRPr lang="en-US" sz="4400" dirty="0"/>
        </a:p>
      </dgm:t>
    </dgm:pt>
    <dgm:pt modelId="{9CEA978E-042F-4BC0-8107-37EA142DCC34}" type="parTrans" cxnId="{2D011E09-9B31-447D-887D-8EFC9A509CDB}">
      <dgm:prSet/>
      <dgm:spPr/>
      <dgm:t>
        <a:bodyPr/>
        <a:lstStyle/>
        <a:p>
          <a:endParaRPr lang="en-US"/>
        </a:p>
      </dgm:t>
    </dgm:pt>
    <dgm:pt modelId="{D0C1B4C3-5736-4C46-AF0F-4962509753A7}" type="sibTrans" cxnId="{2D011E09-9B31-447D-887D-8EFC9A509CDB}">
      <dgm:prSet/>
      <dgm:spPr/>
      <dgm:t>
        <a:bodyPr/>
        <a:lstStyle/>
        <a:p>
          <a:endParaRPr lang="en-US"/>
        </a:p>
      </dgm:t>
    </dgm:pt>
    <dgm:pt modelId="{FE6F916F-04B1-4C43-A9CC-6866B37ED27F}" type="pres">
      <dgm:prSet presAssocID="{A0F4CD43-30C3-4A8E-87AC-A1FFB723042E}" presName="compositeShape" presStyleCnt="0">
        <dgm:presLayoutVars>
          <dgm:chMax val="7"/>
          <dgm:dir/>
          <dgm:resizeHandles val="exact"/>
        </dgm:presLayoutVars>
      </dgm:prSet>
      <dgm:spPr/>
    </dgm:pt>
    <dgm:pt modelId="{53D5F680-6233-444C-A08B-0C6F3D618F77}" type="pres">
      <dgm:prSet presAssocID="{45EE25EF-5E86-40B8-89E1-09445D6B7E48}" presName="circ1" presStyleLbl="vennNode1" presStyleIdx="0" presStyleCnt="2" custScaleX="86149" custScaleY="86149" custLinFactNeighborX="6195" custLinFactNeighborY="-15485"/>
      <dgm:spPr/>
      <dgm:t>
        <a:bodyPr/>
        <a:lstStyle/>
        <a:p>
          <a:endParaRPr lang="en-US"/>
        </a:p>
      </dgm:t>
    </dgm:pt>
    <dgm:pt modelId="{AD01B9E6-09E9-4B5C-8188-8AA699784BF4}" type="pres">
      <dgm:prSet presAssocID="{45EE25EF-5E86-40B8-89E1-09445D6B7E4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291A-6A2E-4BF5-85A3-DD9E7853D6DC}" type="pres">
      <dgm:prSet presAssocID="{2C4E75A0-FE21-42AD-B737-6506166978B5}" presName="circ2" presStyleLbl="vennNode1" presStyleIdx="1" presStyleCnt="2" custScaleX="119931" custScaleY="119931" custLinFactNeighborX="-29561" custLinFactNeighborY="-95"/>
      <dgm:spPr/>
      <dgm:t>
        <a:bodyPr/>
        <a:lstStyle/>
        <a:p>
          <a:endParaRPr lang="en-US"/>
        </a:p>
      </dgm:t>
    </dgm:pt>
    <dgm:pt modelId="{BA396FB7-58ED-4A84-9B0E-B706387938BF}" type="pres">
      <dgm:prSet presAssocID="{2C4E75A0-FE21-42AD-B737-6506166978B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35026D-3D5D-4ECC-9BF5-99F6CCB0B913}" type="presOf" srcId="{A0F4CD43-30C3-4A8E-87AC-A1FFB723042E}" destId="{FE6F916F-04B1-4C43-A9CC-6866B37ED27F}" srcOrd="0" destOrd="0" presId="urn:microsoft.com/office/officeart/2005/8/layout/venn1"/>
    <dgm:cxn modelId="{2933A166-7C5B-421B-AE06-25F649D33DE2}" type="presOf" srcId="{45EE25EF-5E86-40B8-89E1-09445D6B7E48}" destId="{53D5F680-6233-444C-A08B-0C6F3D618F77}" srcOrd="0" destOrd="0" presId="urn:microsoft.com/office/officeart/2005/8/layout/venn1"/>
    <dgm:cxn modelId="{0585FEC3-8EA9-44A9-9F33-C1B614F1940A}" type="presOf" srcId="{45EE25EF-5E86-40B8-89E1-09445D6B7E48}" destId="{AD01B9E6-09E9-4B5C-8188-8AA699784BF4}" srcOrd="1" destOrd="0" presId="urn:microsoft.com/office/officeart/2005/8/layout/venn1"/>
    <dgm:cxn modelId="{E84B8090-EA7C-49BF-95EC-4D62D97BF39A}" srcId="{A0F4CD43-30C3-4A8E-87AC-A1FFB723042E}" destId="{45EE25EF-5E86-40B8-89E1-09445D6B7E48}" srcOrd="0" destOrd="0" parTransId="{5B7651E3-5D56-44A5-8F35-C4AD128892DD}" sibTransId="{33051D53-03B1-45C0-9E0F-87B33DC4A7D0}"/>
    <dgm:cxn modelId="{2D011E09-9B31-447D-887D-8EFC9A509CDB}" srcId="{A0F4CD43-30C3-4A8E-87AC-A1FFB723042E}" destId="{2C4E75A0-FE21-42AD-B737-6506166978B5}" srcOrd="1" destOrd="0" parTransId="{9CEA978E-042F-4BC0-8107-37EA142DCC34}" sibTransId="{D0C1B4C3-5736-4C46-AF0F-4962509753A7}"/>
    <dgm:cxn modelId="{AB1641F9-0460-4FB6-A82B-ACB2F892A1B5}" type="presOf" srcId="{2C4E75A0-FE21-42AD-B737-6506166978B5}" destId="{BA396FB7-58ED-4A84-9B0E-B706387938BF}" srcOrd="1" destOrd="0" presId="urn:microsoft.com/office/officeart/2005/8/layout/venn1"/>
    <dgm:cxn modelId="{4CD56B29-6082-4122-8AA5-D18FFF7B8F27}" type="presOf" srcId="{2C4E75A0-FE21-42AD-B737-6506166978B5}" destId="{0C63291A-6A2E-4BF5-85A3-DD9E7853D6DC}" srcOrd="0" destOrd="0" presId="urn:microsoft.com/office/officeart/2005/8/layout/venn1"/>
    <dgm:cxn modelId="{1AB615BD-67C0-44E7-9C1F-BB4076C7A2F9}" type="presParOf" srcId="{FE6F916F-04B1-4C43-A9CC-6866B37ED27F}" destId="{53D5F680-6233-444C-A08B-0C6F3D618F77}" srcOrd="0" destOrd="0" presId="urn:microsoft.com/office/officeart/2005/8/layout/venn1"/>
    <dgm:cxn modelId="{D909F025-57DC-4B29-B0E5-4DC68AADED6A}" type="presParOf" srcId="{FE6F916F-04B1-4C43-A9CC-6866B37ED27F}" destId="{AD01B9E6-09E9-4B5C-8188-8AA699784BF4}" srcOrd="1" destOrd="0" presId="urn:microsoft.com/office/officeart/2005/8/layout/venn1"/>
    <dgm:cxn modelId="{909B0160-C70B-4BB6-B609-98A373303165}" type="presParOf" srcId="{FE6F916F-04B1-4C43-A9CC-6866B37ED27F}" destId="{0C63291A-6A2E-4BF5-85A3-DD9E7853D6DC}" srcOrd="2" destOrd="0" presId="urn:microsoft.com/office/officeart/2005/8/layout/venn1"/>
    <dgm:cxn modelId="{9D086010-B223-4782-AB76-44F554F70B92}" type="presParOf" srcId="{FE6F916F-04B1-4C43-A9CC-6866B37ED27F}" destId="{BA396FB7-58ED-4A84-9B0E-B706387938BF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F680-6233-444C-A08B-0C6F3D618F77}">
      <dsp:nvSpPr>
        <dsp:cNvPr id="0" name=""/>
        <dsp:cNvSpPr/>
      </dsp:nvSpPr>
      <dsp:spPr>
        <a:xfrm>
          <a:off x="393771" y="67691"/>
          <a:ext cx="3886215" cy="388621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936440" y="525959"/>
        <a:ext cx="2240701" cy="2969679"/>
      </dsp:txXfrm>
    </dsp:sp>
    <dsp:sp modelId="{0C63291A-6A2E-4BF5-85A3-DD9E7853D6DC}">
      <dsp:nvSpPr>
        <dsp:cNvPr id="0" name=""/>
        <dsp:cNvSpPr/>
      </dsp:nvSpPr>
      <dsp:spPr>
        <a:xfrm>
          <a:off x="1270043" y="0"/>
          <a:ext cx="5410135" cy="541013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       </a:t>
          </a:r>
          <a:endParaRPr lang="en-US" sz="4400" kern="1200" dirty="0"/>
        </a:p>
      </dsp:txBody>
      <dsp:txXfrm>
        <a:off x="2805352" y="637971"/>
        <a:ext cx="3119357" cy="4134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1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8AED-483A-4D69-862F-68EC0F89F382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F6EC4-40E4-4C6B-BE73-81D3326A8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8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6831804"/>
              </p:ext>
            </p:extLst>
          </p:nvPr>
        </p:nvGraphicFramePr>
        <p:xfrm>
          <a:off x="2032000" y="8974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1001" y="139700"/>
            <a:ext cx="584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illustration of </a:t>
            </a:r>
            <a:r>
              <a:rPr lang="en-US" b="1" dirty="0" smtClean="0">
                <a:solidFill>
                  <a:srgbClr val="000000"/>
                </a:solidFill>
              </a:rPr>
              <a:t>current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14B65E"/>
                </a:solidFill>
              </a:rPr>
              <a:t>new</a:t>
            </a:r>
            <a:r>
              <a:rPr lang="en-US" dirty="0" smtClean="0">
                <a:solidFill>
                  <a:srgbClr val="14B65E"/>
                </a:solidFill>
              </a:rPr>
              <a:t> </a:t>
            </a:r>
            <a:r>
              <a:rPr lang="en-US" dirty="0" smtClean="0"/>
              <a:t>LinkedIn Skills Dictionary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teoh</dc:creator>
  <cp:lastModifiedBy>J teoh</cp:lastModifiedBy>
  <cp:revision>7</cp:revision>
  <dcterms:created xsi:type="dcterms:W3CDTF">2018-01-10T06:08:18Z</dcterms:created>
  <dcterms:modified xsi:type="dcterms:W3CDTF">2018-01-11T08:09:52Z</dcterms:modified>
</cp:coreProperties>
</file>