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B2974-AEE1-EBBF-66DC-187436873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B87229-FDF1-F417-768B-ABA9901AB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45A20-48BD-FAE3-5A3D-1B22D5DD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1E7-AD9C-43B5-8229-A4F62F0289CB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9DB92-D1A0-0F1B-42E4-64BCF7BF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E91D9-3C46-274B-A364-6E43254B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4592-A777-44C0-BB81-829B6D22B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34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EB45A-527D-E2E4-16A5-F608FC92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0E66FA-2C63-D06E-25CC-86999588D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01863-388B-E90A-6AE0-79E85E1D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1E7-AD9C-43B5-8229-A4F62F0289CB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07A56-6026-BBD8-C4DF-17D024AF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2DA3A-D0C7-330F-AEBA-B850E3B7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4592-A777-44C0-BB81-829B6D22B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61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C41449-72EF-EE35-3025-5A88ADD80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E9A8C0-6472-2E50-7913-D3379C4F9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6A188-914A-9D7F-1CEE-CCBBBA92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1E7-AD9C-43B5-8229-A4F62F0289CB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A1D47-0589-56D6-A2B9-8161E4CA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871F2A-EDC9-B2CF-5CCD-CEFABD49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4592-A777-44C0-BB81-829B6D22B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56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77983-2D76-A189-186C-0762A692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F584D-AF9D-D853-7FFC-B3B275F2D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4A7D8-654A-BDC5-8C3B-0CC58BE3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1E7-AD9C-43B5-8229-A4F62F0289CB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20E77-43E7-A5DA-E284-1085EC2F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806E68-D573-1DA4-1964-5B79EEBD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4592-A777-44C0-BB81-829B6D22B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53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59436-51F7-B5E6-1CBD-B6340744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173BEB-E2A4-8D48-FF1E-3BB5057B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4AFCE-9619-5CB1-8408-E005DB1C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1E7-AD9C-43B5-8229-A4F62F0289CB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0209E4-88AD-3274-FC9B-344701E9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50F51-A78A-C727-5FAC-38EBBAA9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4592-A777-44C0-BB81-829B6D22B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2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BA152-B40C-788A-5F06-40EFF8F4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8EB4A-7E50-1107-DBFE-5A94D3876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E8CDA1-1709-489D-961F-F8AA31CA0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04C2BC-2F8D-791D-D3DD-7301C4F7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1E7-AD9C-43B5-8229-A4F62F0289CB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3813B0-C493-81AE-0FBE-F9C8022B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8BA2EC-C03C-76A9-6198-ABECEF29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4592-A777-44C0-BB81-829B6D22B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00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8AFA3-E71B-0E7E-2C35-110A05CD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BE4010-01C5-D4A3-EC10-12E363226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C1EC42-EDFF-2C7A-8CDF-F60D51F3A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59CD60-52C0-C18C-8329-C89D7A9EF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7A4638-F9FE-EEC2-766B-CD22FD127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C31F26-23C6-F656-1215-E9627440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1E7-AD9C-43B5-8229-A4F62F0289CB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6899A1-BFBB-D058-6EA6-621650A2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671883-6ACB-BC2D-F7F3-A5619E8C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4592-A777-44C0-BB81-829B6D22B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2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3CC84-D6D9-EDAE-41ED-5CC8008D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591A62-60F2-034C-2DC1-A5AE1BE0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1E7-AD9C-43B5-8229-A4F62F0289CB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24760F-7E19-0ABE-D47C-70E2249D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80A040-EFEF-955E-278A-E984AF27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4592-A777-44C0-BB81-829B6D22B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61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3B3F0D-BAB6-5E3A-F405-6951FF0A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1E7-AD9C-43B5-8229-A4F62F0289CB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5012AC-4CCF-6132-561E-916B0BAC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3D112-B20F-854D-44DB-34D8E256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4592-A777-44C0-BB81-829B6D22B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7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9B2EC-EECF-AEE2-D485-4EBD1AA8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157AE-3021-5684-4354-EA6C37927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D556CD-3C71-7BB9-A191-DB66A535A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00497B-C47C-D8DF-849C-C6107188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1E7-AD9C-43B5-8229-A4F62F0289CB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F60B84-6BFB-BF3E-FC9C-EBB64717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703D26-556D-AADE-3587-9510A54E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4592-A777-44C0-BB81-829B6D22B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8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0E0AB-C506-16D7-38EE-C8299F57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67D864-481D-380A-6D9E-F91C50000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655459-05A5-43DE-9B1D-7E77958D0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97ACB-0C91-645A-045B-7B345FE6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1E7-AD9C-43B5-8229-A4F62F0289CB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0CC5E9-47A2-E29F-243D-EB850AD5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B7A9DF-6CD8-B80F-6B38-71A65E11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4592-A777-44C0-BB81-829B6D22B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10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56EC43-68F7-29F6-E3CC-3F3110BC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32FBC6-F2FE-1600-F368-798AD6CAD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5F34A-53E2-8504-F36C-892D6C3F0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8B1E7-AD9C-43B5-8229-A4F62F0289CB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2BAC8-29AE-7E63-17AB-8D62AE69D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90CD5-947B-5AB9-1B0B-116C9B97B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F4592-A777-44C0-BB81-829B6D22B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18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E9F83DA-DB8C-9042-10EC-209AA6FDF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055" y="3084686"/>
            <a:ext cx="4171950" cy="3124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17C522-0D2F-506D-E89F-8D734A376E22}"/>
              </a:ext>
            </a:extLst>
          </p:cNvPr>
          <p:cNvSpPr txBox="1"/>
          <p:nvPr/>
        </p:nvSpPr>
        <p:spPr>
          <a:xfrm>
            <a:off x="300708" y="257751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Problem setting: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78C9A0-B7B1-996B-5ECA-A79A3EF536F4}"/>
              </a:ext>
            </a:extLst>
          </p:cNvPr>
          <p:cNvSpPr txBox="1"/>
          <p:nvPr/>
        </p:nvSpPr>
        <p:spPr>
          <a:xfrm>
            <a:off x="1699926" y="679406"/>
            <a:ext cx="265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Grids     :70×70×70</a:t>
            </a:r>
          </a:p>
        </p:txBody>
      </p:sp>
      <p:sp>
        <p:nvSpPr>
          <p:cNvPr id="10" name="星形: 五角 9">
            <a:extLst>
              <a:ext uri="{FF2B5EF4-FFF2-40B4-BE49-F238E27FC236}">
                <a16:creationId xmlns:a16="http://schemas.microsoft.com/office/drawing/2014/main" id="{495BE286-0C4C-4EAB-3F76-CA24D78262D5}"/>
              </a:ext>
            </a:extLst>
          </p:cNvPr>
          <p:cNvSpPr/>
          <p:nvPr/>
        </p:nvSpPr>
        <p:spPr>
          <a:xfrm>
            <a:off x="5356502" y="3979652"/>
            <a:ext cx="177970" cy="17055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03E6C73-1EB0-A93E-D0F8-10C345CA0A18}"/>
              </a:ext>
            </a:extLst>
          </p:cNvPr>
          <p:cNvSpPr/>
          <p:nvPr/>
        </p:nvSpPr>
        <p:spPr>
          <a:xfrm>
            <a:off x="5764608" y="5481917"/>
            <a:ext cx="153422" cy="1547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B2BA99-343A-EEF2-EA0B-E98F620A6A05}"/>
              </a:ext>
            </a:extLst>
          </p:cNvPr>
          <p:cNvSpPr txBox="1"/>
          <p:nvPr/>
        </p:nvSpPr>
        <p:spPr>
          <a:xfrm rot="3028277">
            <a:off x="5418786" y="513832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EB58BE0-2F90-EE1E-2769-D3E59A334081}"/>
              </a:ext>
            </a:extLst>
          </p:cNvPr>
          <p:cNvSpPr txBox="1"/>
          <p:nvPr/>
        </p:nvSpPr>
        <p:spPr>
          <a:xfrm>
            <a:off x="1743677" y="2076608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Wavelet: 20HZ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C99E9BD-AA30-3749-B59F-9AFCCE052450}"/>
              </a:ext>
            </a:extLst>
          </p:cNvPr>
          <p:cNvSpPr txBox="1"/>
          <p:nvPr/>
        </p:nvSpPr>
        <p:spPr>
          <a:xfrm>
            <a:off x="1743677" y="1020339"/>
            <a:ext cx="208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Space   :10m</a:t>
            </a:r>
          </a:p>
        </p:txBody>
      </p:sp>
      <p:sp>
        <p:nvSpPr>
          <p:cNvPr id="18" name="星形: 五角 17">
            <a:extLst>
              <a:ext uri="{FF2B5EF4-FFF2-40B4-BE49-F238E27FC236}">
                <a16:creationId xmlns:a16="http://schemas.microsoft.com/office/drawing/2014/main" id="{04BAE91A-5CEE-F7C2-C9C5-0829AD8432AF}"/>
              </a:ext>
            </a:extLst>
          </p:cNvPr>
          <p:cNvSpPr/>
          <p:nvPr/>
        </p:nvSpPr>
        <p:spPr>
          <a:xfrm>
            <a:off x="2106010" y="2534957"/>
            <a:ext cx="177970" cy="17055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1B8CFD-04D7-90E8-FA26-56D8684B7C53}"/>
              </a:ext>
            </a:extLst>
          </p:cNvPr>
          <p:cNvSpPr txBox="1"/>
          <p:nvPr/>
        </p:nvSpPr>
        <p:spPr>
          <a:xfrm>
            <a:off x="2558964" y="2435568"/>
            <a:ext cx="32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:Source</a:t>
            </a:r>
            <a:r>
              <a:rPr lang="zh-CN" altLang="en-US" dirty="0"/>
              <a:t> </a:t>
            </a:r>
            <a:r>
              <a:rPr lang="en-US" altLang="zh-CN" dirty="0"/>
              <a:t>location:[350,350,0] (m)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39C5A87-0E27-51B5-4E8B-5E39B87A2E85}"/>
              </a:ext>
            </a:extLst>
          </p:cNvPr>
          <p:cNvSpPr/>
          <p:nvPr/>
        </p:nvSpPr>
        <p:spPr>
          <a:xfrm>
            <a:off x="2118284" y="2929984"/>
            <a:ext cx="153422" cy="1547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0C091BE-8D63-6442-8667-A80C0FE8025A}"/>
              </a:ext>
            </a:extLst>
          </p:cNvPr>
          <p:cNvSpPr txBox="1"/>
          <p:nvPr/>
        </p:nvSpPr>
        <p:spPr>
          <a:xfrm>
            <a:off x="2553223" y="2816395"/>
            <a:ext cx="489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:receiver location:[350,i,700] </a:t>
            </a:r>
            <a:r>
              <a:rPr lang="en-US" altLang="zh-CN" dirty="0" err="1"/>
              <a:t>i</a:t>
            </a:r>
            <a:r>
              <a:rPr lang="en-US" altLang="zh-CN" dirty="0"/>
              <a:t>=[0,10,20,…,690](m)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3638E7B-D9D5-8134-25EB-658497F45006}"/>
              </a:ext>
            </a:extLst>
          </p:cNvPr>
          <p:cNvSpPr txBox="1"/>
          <p:nvPr/>
        </p:nvSpPr>
        <p:spPr>
          <a:xfrm>
            <a:off x="1743677" y="1340854"/>
            <a:ext cx="225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Dt         :1ms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FDE456B-8248-7867-1A96-69007F9AF9B3}"/>
              </a:ext>
            </a:extLst>
          </p:cNvPr>
          <p:cNvSpPr txBox="1"/>
          <p:nvPr/>
        </p:nvSpPr>
        <p:spPr>
          <a:xfrm>
            <a:off x="1743677" y="1736763"/>
            <a:ext cx="197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           :1s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35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FB8A33B-7D48-D239-93A5-EF4CE27F954B}"/>
              </a:ext>
            </a:extLst>
          </p:cNvPr>
          <p:cNvSpPr txBox="1"/>
          <p:nvPr/>
        </p:nvSpPr>
        <p:spPr>
          <a:xfrm>
            <a:off x="4025814" y="1595597"/>
            <a:ext cx="1049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Ps3d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B13B38-9779-02EA-E7B1-3B4135C25AC6}"/>
              </a:ext>
            </a:extLst>
          </p:cNvPr>
          <p:cNvSpPr txBox="1"/>
          <p:nvPr/>
        </p:nvSpPr>
        <p:spPr>
          <a:xfrm>
            <a:off x="4025813" y="4184351"/>
            <a:ext cx="1049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Fd3d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B49C41-6B8B-60FA-F1A0-DFF1F996921D}"/>
              </a:ext>
            </a:extLst>
          </p:cNvPr>
          <p:cNvSpPr txBox="1"/>
          <p:nvPr/>
        </p:nvSpPr>
        <p:spPr>
          <a:xfrm>
            <a:off x="4216060" y="304390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VS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B92729B-508B-5E16-0389-DCE290FCB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17" y="1985931"/>
            <a:ext cx="2825575" cy="21159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45A5DC-D95C-977B-CA6B-1A9129F40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944" y="306929"/>
            <a:ext cx="3437758" cy="26709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91DF070-4F63-B84A-0B9E-4024F0CAB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944" y="3228575"/>
            <a:ext cx="3327293" cy="266949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16620FC-92BE-F9BC-D6FA-0C25631D702D}"/>
              </a:ext>
            </a:extLst>
          </p:cNvPr>
          <p:cNvSpPr txBox="1"/>
          <p:nvPr/>
        </p:nvSpPr>
        <p:spPr>
          <a:xfrm>
            <a:off x="4975367" y="304390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PML=40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72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FBA3F583-FB45-9737-5F72-A002A5E3E256}"/>
              </a:ext>
            </a:extLst>
          </p:cNvPr>
          <p:cNvSpPr txBox="1"/>
          <p:nvPr/>
        </p:nvSpPr>
        <p:spPr>
          <a:xfrm>
            <a:off x="111909" y="2103776"/>
            <a:ext cx="1049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Ps3d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6CC9D5-7C97-919B-378B-76CB9FDBA720}"/>
              </a:ext>
            </a:extLst>
          </p:cNvPr>
          <p:cNvSpPr txBox="1"/>
          <p:nvPr/>
        </p:nvSpPr>
        <p:spPr>
          <a:xfrm>
            <a:off x="431028" y="4718263"/>
            <a:ext cx="1049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Fd3d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5DF889-F586-04BE-8216-F8A0EF6C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859" y="3831725"/>
            <a:ext cx="2667480" cy="20443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45ABD9-F32A-0B5C-9031-CB5BDD2EB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339" y="3831724"/>
            <a:ext cx="2667480" cy="20443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AEA5D2E-B003-7EA1-D8C2-ED37FFA8C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442" y="3831723"/>
            <a:ext cx="2750192" cy="210776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D3F3F47-2C7D-E1F0-58B6-2F3EF0087046}"/>
              </a:ext>
            </a:extLst>
          </p:cNvPr>
          <p:cNvSpPr txBox="1"/>
          <p:nvPr/>
        </p:nvSpPr>
        <p:spPr>
          <a:xfrm>
            <a:off x="2228539" y="106345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PML=5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23E95A-DE68-A1C7-93CF-886A5F323B3C}"/>
              </a:ext>
            </a:extLst>
          </p:cNvPr>
          <p:cNvSpPr txBox="1"/>
          <p:nvPr/>
        </p:nvSpPr>
        <p:spPr>
          <a:xfrm>
            <a:off x="4763881" y="106298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PML=15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D24952-DA8A-7243-A693-08695AD22214}"/>
              </a:ext>
            </a:extLst>
          </p:cNvPr>
          <p:cNvSpPr txBox="1"/>
          <p:nvPr/>
        </p:nvSpPr>
        <p:spPr>
          <a:xfrm>
            <a:off x="7421051" y="105482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PML=25</a:t>
            </a:r>
            <a:endParaRPr lang="zh-CN" alt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B66DE71-384E-3EF9-AD9F-C7A878808BC6}"/>
              </a:ext>
            </a:extLst>
          </p:cNvPr>
          <p:cNvGrpSpPr/>
          <p:nvPr/>
        </p:nvGrpSpPr>
        <p:grpSpPr>
          <a:xfrm>
            <a:off x="1451859" y="1420972"/>
            <a:ext cx="10669923" cy="2107765"/>
            <a:chOff x="1451859" y="1420972"/>
            <a:chExt cx="10669923" cy="2107765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E0998F04-789F-2D2B-A9C6-83471F688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1859" y="1420975"/>
              <a:ext cx="2667480" cy="2107762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178597D-6F8D-6B65-1451-6C5E1DC6B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19340" y="1420973"/>
              <a:ext cx="2667481" cy="2107764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C858527A-AE9D-2B01-742F-AB2729CAC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86821" y="1420973"/>
              <a:ext cx="2667480" cy="2107763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36CC0ED6-0CA1-7ACE-55A5-7B16BB7E9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54301" y="1420972"/>
              <a:ext cx="2667481" cy="2107764"/>
            </a:xfrm>
            <a:prstGeom prst="rect">
              <a:avLst/>
            </a:prstGeom>
          </p:spPr>
        </p:pic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12E2CF6A-7B1E-F2C9-76A7-34A712A320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4299" y="3785137"/>
            <a:ext cx="2664260" cy="2137544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24BD952B-55D1-3B7C-3CFA-44CD5184EE3D}"/>
              </a:ext>
            </a:extLst>
          </p:cNvPr>
          <p:cNvSpPr txBox="1"/>
          <p:nvPr/>
        </p:nvSpPr>
        <p:spPr>
          <a:xfrm>
            <a:off x="10088531" y="106298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PML=35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56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66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君涛 王</dc:creator>
  <cp:lastModifiedBy>君涛 王</cp:lastModifiedBy>
  <cp:revision>1</cp:revision>
  <dcterms:created xsi:type="dcterms:W3CDTF">2023-11-08T02:07:23Z</dcterms:created>
  <dcterms:modified xsi:type="dcterms:W3CDTF">2023-11-08T03:37:15Z</dcterms:modified>
</cp:coreProperties>
</file>