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429226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Curso de Versionamiento de Software con Git y Github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50952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¡Bienvenidos al curso de Versionamiento de Software con Git y Github! En esta presentación, el instructor Willans Junes compartirá sus conocimientos sobre Git y cómo utilizarlo correctamente en tus proyectos.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428065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54A80C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390561" y="6422946"/>
            <a:ext cx="21336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WJ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6411397"/>
            <a:ext cx="30251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Willans Junes Pereira</a:t>
            </a:r>
            <a:endParaRPr lang="en-US" sz="2187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5142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Breve Presentación del Instructor: Willans Junes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84508"/>
            <a:ext cx="5166122" cy="2693551"/>
          </a:xfrm>
          <a:prstGeom prst="roundRect">
            <a:avLst>
              <a:gd name="adj" fmla="val 4950"/>
            </a:avLst>
          </a:prstGeom>
          <a:solidFill>
            <a:srgbClr val="E7EDF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906679"/>
            <a:ext cx="3086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Quién es Willans Junes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438709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Willans Junes es un experto en versionamiento de software con Git y Github con años de experiencia trabajando en proyectos de desarrollo.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684508"/>
            <a:ext cx="5166122" cy="2693551"/>
          </a:xfrm>
          <a:prstGeom prst="roundRect">
            <a:avLst>
              <a:gd name="adj" fmla="val 4950"/>
            </a:avLst>
          </a:prstGeom>
          <a:solidFill>
            <a:srgbClr val="E7EDF9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906679"/>
            <a:ext cx="472178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Experiencia en Versionamiento de Software con Git y Github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4734282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Willans ha trabajado en diversas empresas y organizaciones, implementando Git y Github para optimizar el ciclo de desarrollo de software.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95926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Creación de Perfil en Git y Github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417927"/>
            <a:ext cx="4145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Paso a Paso para Crear un Perfil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409836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Aprende cómo crear tu perfil en Git y Github, estableciendo tus datos de usuario y configuraciones iniciales.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142428"/>
            <a:ext cx="4038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Configuración Inicial del Perfil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833199" y="582287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Descubre cuáles son las configuraciones más importantes que debes establecer en tu perfil para aprovechar al máximo estas plataformas.</a:t>
            </a:r>
            <a:endParaRPr lang="en-US" sz="1750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19714"/>
            <a:ext cx="7482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Principales Comandos de Git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7209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7" name="Text 4"/>
          <p:cNvSpPr/>
          <p:nvPr/>
        </p:nvSpPr>
        <p:spPr>
          <a:xfrm>
            <a:off x="4672132" y="276260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¿Qué es Git y Cómo Funciona?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Entiende cómo Git es una herramienta de control de versiones distribuida y cómo funciona en el contexto del desarrollo.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7209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1" name="Text 8"/>
          <p:cNvSpPr/>
          <p:nvPr/>
        </p:nvSpPr>
        <p:spPr>
          <a:xfrm>
            <a:off x="9413558" y="27626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Comandos Básicos para Trabajar con Git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624858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Explora los comandos esenciales de Git para gestionar repositorios, realizar commits, ramificar el código y más.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4422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5" name="Text 12"/>
          <p:cNvSpPr/>
          <p:nvPr/>
        </p:nvSpPr>
        <p:spPr>
          <a:xfrm>
            <a:off x="4649272" y="548390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518547"/>
            <a:ext cx="6728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Ejemplos de Uso de los Comandos más Importantes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99896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Sumérgete en ejemplos prácticos que demuestran cómo utilizar los comandos más importantes de Git en situaciones reales.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68479"/>
            <a:ext cx="9151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Correcta Utilización de Git y Github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36970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7" name="Text 4"/>
          <p:cNvSpPr/>
          <p:nvPr/>
        </p:nvSpPr>
        <p:spPr>
          <a:xfrm>
            <a:off x="1014532" y="241137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446020"/>
            <a:ext cx="3820001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¿Por qué es Importante Utilizar Git y Github Correctamente?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620810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Descubre los beneficios de utilizar estas plataformas de versionamiento correctamente y cómo esto puede mejorar la colaboración en tu equipo de desarrollo.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36970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1" name="Text 8"/>
          <p:cNvSpPr/>
          <p:nvPr/>
        </p:nvSpPr>
        <p:spPr>
          <a:xfrm>
            <a:off x="5755957" y="241137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446020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Buenas Prácticas para Trabajar de Manera Eficiente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273623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Aprende las mejores prácticas para trabajar de manera eficiente con Git y Github, evitando conflictos y optimizando el flujo de trabajo.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7935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7EDF9"/>
          </a:solidFill>
          <a:ln/>
        </p:spPr>
      </p:sp>
      <p:sp>
        <p:nvSpPr>
          <p:cNvPr id="15" name="Text 12"/>
          <p:cNvSpPr/>
          <p:nvPr/>
        </p:nvSpPr>
        <p:spPr>
          <a:xfrm>
            <a:off x="991672" y="583525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69900"/>
            <a:ext cx="5318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Uso de Ramas y Fusiones en Git y Github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35031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Explora cómo utilizar ramas y fusiones en Git y Github para organizar mejor el desarrollo y mantener un historial limpio del código.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37386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401491"/>
            <a:ext cx="3370064" cy="4454128"/>
          </a:xfrm>
          <a:prstGeom prst="roundRect">
            <a:avLst>
              <a:gd name="adj" fmla="val 3956"/>
            </a:avLst>
          </a:prstGeom>
          <a:solidFill>
            <a:srgbClr val="E7EDF9"/>
          </a:solidFill>
          <a:ln/>
        </p:spPr>
      </p:sp>
      <p:sp>
        <p:nvSpPr>
          <p:cNvPr id="8" name="Text 5"/>
          <p:cNvSpPr/>
          <p:nvPr/>
        </p:nvSpPr>
        <p:spPr>
          <a:xfrm>
            <a:off x="2260163" y="2623661"/>
            <a:ext cx="292572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Importancia del Versionamiento de Software con Git y Github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60163" y="4145637"/>
            <a:ext cx="292572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Comprende por qué el versionamiento de software con Git y Github es esencial en la industria actual y cómo puede ayudar a tener un mejor control y colaboración en proyectos de desarrollo.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2401491"/>
            <a:ext cx="3370064" cy="4454128"/>
          </a:xfrm>
          <a:prstGeom prst="roundRect">
            <a:avLst>
              <a:gd name="adj" fmla="val 3956"/>
            </a:avLst>
          </a:prstGeom>
          <a:solidFill>
            <a:srgbClr val="E7EDF9"/>
          </a:solidFill>
          <a:ln/>
        </p:spPr>
      </p:sp>
      <p:sp>
        <p:nvSpPr>
          <p:cNvPr id="11" name="Text 8"/>
          <p:cNvSpPr/>
          <p:nvPr/>
        </p:nvSpPr>
        <p:spPr>
          <a:xfrm>
            <a:off x="5852398" y="2623661"/>
            <a:ext cx="2925723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Recursos Adicionales para Seguir Aprendiendo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52398" y="3798451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Obtén información sobre recursos adicionales, como tutoriales, cursos y documentación, para ampliar tus conocimientos y habilidades en Git y Github.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2401491"/>
            <a:ext cx="3370064" cy="4454128"/>
          </a:xfrm>
          <a:prstGeom prst="roundRect">
            <a:avLst>
              <a:gd name="adj" fmla="val 3956"/>
            </a:avLst>
          </a:prstGeom>
          <a:solidFill>
            <a:srgbClr val="E7EDF9"/>
          </a:solidFill>
          <a:ln/>
        </p:spPr>
      </p:sp>
      <p:sp>
        <p:nvSpPr>
          <p:cNvPr id="14" name="Text 11"/>
          <p:cNvSpPr/>
          <p:nvPr/>
        </p:nvSpPr>
        <p:spPr>
          <a:xfrm>
            <a:off x="9444633" y="2623661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Preguntas y Respuestas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44633" y="3451265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Aprovecha la oportunidad para hacer preguntas y recibir respuestas del instructor Willans y de los demás participantes del curso.</a:t>
            </a:r>
            <a:endParaRPr lang="en-US" sz="1750" dirty="0"/>
          </a:p>
        </p:txBody>
      </p:sp>
      <p:pic>
        <p:nvPicPr>
          <p:cNvPr id="1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2023-12-19T21:19:59Z</dcterms:created>
  <dcterms:modified xsi:type="dcterms:W3CDTF">2023-12-19T21:19:59Z</dcterms:modified>
</cp:coreProperties>
</file>