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2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4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3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3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D814-6994-402A-BB0F-788ED1109E9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9A6F93-6F18-47D6-9A3F-617BD774C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4C7EC-78FC-4CC3-8FAE-F9F691567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布谷鸟过滤器</a:t>
            </a:r>
            <a:br>
              <a:rPr lang="en-US" altLang="zh-CN" dirty="0"/>
            </a:br>
            <a:r>
              <a:rPr lang="en-US" altLang="zh-CN" dirty="0"/>
              <a:t>Cuckoo Filter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C312F-DBBB-4194-A411-A67215663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4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C52FD-94EC-4E3B-AE3F-3AE5D31C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EFF1E-905A-4997-AD89-45A4897D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指纹碰撞造成假阳率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Bucket  =  (1/</a:t>
            </a:r>
            <a:r>
              <a:rPr lang="en-US" altLang="zh-CN" dirty="0" err="1"/>
              <a:t>loadFactory</a:t>
            </a:r>
            <a:r>
              <a:rPr lang="en-US" altLang="zh-CN" dirty="0"/>
              <a:t>) * (</a:t>
            </a:r>
            <a:r>
              <a:rPr lang="en-US" altLang="zh-CN" dirty="0" err="1"/>
              <a:t>maxkeys</a:t>
            </a:r>
            <a:r>
              <a:rPr lang="en-US" altLang="zh-CN" dirty="0"/>
              <a:t> / </a:t>
            </a:r>
            <a:r>
              <a:rPr lang="en-US" altLang="zh-CN" dirty="0" err="1"/>
              <a:t>bucketSize</a:t>
            </a:r>
            <a:r>
              <a:rPr lang="en-US" altLang="zh-CN" dirty="0"/>
              <a:t>)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调整为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的幂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计算哈希时，不取余数，取最后几位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误删除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1175F-C4B4-4F28-A489-C9C2694A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42" y="2506596"/>
            <a:ext cx="3028950" cy="63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235FD1-153A-4529-B4FA-560EE9925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42" y="3319720"/>
            <a:ext cx="6019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BF428-3CF0-488F-856F-25CB64DA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提出背景和目的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D122D-97CF-4DA0-AADD-38E9EC14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爬取数据时网页</a:t>
            </a:r>
            <a:r>
              <a:rPr lang="en-US" altLang="zh-CN" dirty="0"/>
              <a:t>URL</a:t>
            </a:r>
            <a:r>
              <a:rPr lang="zh-CN" altLang="en-US" dirty="0"/>
              <a:t>去重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垃圾邮件判别，集合元素判别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加快查询速度，过滤无效请求，缓存穿透。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布隆过滤器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布谷鸟过滤器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7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4304-B494-4FF7-891B-9FD5D0D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布隆过滤器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C51C-1D08-441C-A88C-AE8988ED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判断元素是否在集合中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比特位</a:t>
            </a:r>
            <a:r>
              <a:rPr lang="en-US" altLang="zh-CN" dirty="0"/>
              <a:t>(</a:t>
            </a:r>
            <a:r>
              <a:rPr lang="en-US" altLang="zh-CN" dirty="0" err="1"/>
              <a:t>BitSet</a:t>
            </a:r>
            <a:r>
              <a:rPr lang="en-US" altLang="zh-CN" dirty="0"/>
              <a:t>)</a:t>
            </a:r>
            <a:r>
              <a:rPr lang="zh-CN" altLang="en-US" dirty="0"/>
              <a:t>存储，节省空间</a:t>
            </a:r>
            <a:endParaRPr lang="en-US" altLang="zh-CN" dirty="0"/>
          </a:p>
          <a:p>
            <a:r>
              <a:rPr lang="en-US" altLang="zh-CN" dirty="0"/>
              <a:t>3. k</a:t>
            </a:r>
            <a:r>
              <a:rPr lang="zh-CN" altLang="en-US" dirty="0"/>
              <a:t>个哈希函数映射</a:t>
            </a:r>
            <a:r>
              <a:rPr lang="en-US" altLang="zh-CN" dirty="0"/>
              <a:t>index, </a:t>
            </a:r>
            <a:r>
              <a:rPr lang="zh-CN" altLang="en-US" dirty="0"/>
              <a:t>逐一比较比特位。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A4953-3589-4F13-8756-01110B2C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545116"/>
            <a:ext cx="6124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1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5D500-A8D3-4D6A-9C11-45667F4B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布隆过滤器的缺点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77955-A9CF-41CC-A06D-88A171F3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只能插入和判别，无法删除元素，除非重新构造集合。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一定不存在和可能存在，存在一定误报率。</a:t>
            </a:r>
            <a:endParaRPr lang="en-US" altLang="zh-CN" dirty="0"/>
          </a:p>
          <a:p>
            <a:r>
              <a:rPr lang="zh-CN" altLang="en-US" dirty="0"/>
              <a:t>设期望误判率为</a:t>
            </a:r>
            <a:r>
              <a:rPr lang="en-US" altLang="zh-CN" dirty="0"/>
              <a:t>p, </a:t>
            </a:r>
            <a:r>
              <a:rPr lang="zh-CN" altLang="en-US" dirty="0"/>
              <a:t>预计添加的元素个数为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计算布隆过滤器总长度</a:t>
            </a:r>
            <a:r>
              <a:rPr lang="en-US" altLang="zh-CN" dirty="0"/>
              <a:t>m, </a:t>
            </a:r>
            <a:r>
              <a:rPr lang="zh-CN" altLang="en-US" dirty="0"/>
              <a:t>哈希函数个数</a:t>
            </a:r>
            <a:r>
              <a:rPr lang="en-US" altLang="zh-CN" dirty="0"/>
              <a:t>k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6A5CEF-463F-4890-9E6C-BFCD1850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032806"/>
            <a:ext cx="3676650" cy="1733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04C12-A66C-47E7-85C3-0F230AE2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998190"/>
            <a:ext cx="29241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1AB72-E81C-45C1-A5BF-AF008020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布谷鸟过滤器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F07AE-868B-4C47-AD8F-D839D4AE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1. </a:t>
            </a:r>
            <a:r>
              <a:rPr lang="zh-CN" altLang="en-US" dirty="0"/>
              <a:t>支持动态添加和删除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即使在</a:t>
            </a:r>
            <a:r>
              <a:rPr lang="en-US" altLang="zh-CN" dirty="0"/>
              <a:t>95%</a:t>
            </a:r>
            <a:r>
              <a:rPr lang="zh-CN" altLang="en-US" dirty="0"/>
              <a:t>空间消耗下，也比布隆过滤器更高的查询效率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易于实现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在假阳率小于</a:t>
            </a:r>
            <a:r>
              <a:rPr lang="en-US" altLang="zh-CN" dirty="0"/>
              <a:t>3%</a:t>
            </a:r>
            <a:r>
              <a:rPr lang="zh-CN" altLang="en-US" dirty="0"/>
              <a:t>时，空间消耗比布隆过滤器低。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E3F767-7976-4DC7-8969-CD47D5A9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93" y="3911029"/>
            <a:ext cx="4950887" cy="21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7A0C-3D48-4118-B222-A00F584C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布谷鸟哈希算法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4515C-356C-42C7-A113-EB9A10AD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一张集合列表，</a:t>
            </a:r>
            <a:r>
              <a:rPr lang="en-US" altLang="zh-CN" dirty="0"/>
              <a:t>2</a:t>
            </a:r>
            <a:r>
              <a:rPr lang="zh-CN" altLang="en-US" dirty="0"/>
              <a:t>个哈希函数，</a:t>
            </a:r>
            <a:r>
              <a:rPr lang="en-US" altLang="zh-CN" dirty="0"/>
              <a:t>2</a:t>
            </a:r>
            <a:r>
              <a:rPr lang="zh-CN" altLang="en-US" dirty="0"/>
              <a:t>个插入位置。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若两个插入都为空，任选一插入，若都不为，则选择一插入，原位置元素被踢出。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被踢元素插入另一位置，然后过程重复，直至无元素被踢出或达到循环上限。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7CF3E-6D16-4E77-B2D4-D95D204C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32" y="3550763"/>
            <a:ext cx="2239007" cy="22278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5610A-ED98-4EFE-A920-324140C0A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51" y="3550763"/>
            <a:ext cx="1872471" cy="22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1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FE76C-0C1C-43C2-AB03-70FE6F90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布谷鸟过滤器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42BF3-8E1A-405D-9500-5DE59FB0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</a:t>
            </a:r>
            <a:r>
              <a:rPr lang="en-US" altLang="zh-CN" dirty="0"/>
              <a:t>key</a:t>
            </a:r>
            <a:r>
              <a:rPr lang="zh-CN" altLang="en-US" dirty="0"/>
              <a:t>值的指纹信息，默认长度大小为</a:t>
            </a:r>
            <a:r>
              <a:rPr lang="en-US" altLang="zh-CN" dirty="0"/>
              <a:t>1byte.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两个哈希函数合并为一个，两位置之间存在异或关系，可相互推出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每个位置</a:t>
            </a:r>
            <a:r>
              <a:rPr lang="en-US" altLang="zh-CN" dirty="0"/>
              <a:t>(bucket)</a:t>
            </a:r>
            <a:r>
              <a:rPr lang="zh-CN" altLang="en-US" dirty="0"/>
              <a:t>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entries, </a:t>
            </a:r>
            <a:r>
              <a:rPr lang="zh-CN" altLang="en-US" dirty="0"/>
              <a:t>每个元素可选插入位置共</a:t>
            </a:r>
            <a:r>
              <a:rPr lang="en-US" altLang="zh-CN" dirty="0"/>
              <a:t>8</a:t>
            </a:r>
            <a:r>
              <a:rPr lang="zh-CN" altLang="en-US" dirty="0"/>
              <a:t>个。提高空间利用率。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569DFD-220E-4BE3-91DE-2A2CCE1FC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5" y="2947987"/>
            <a:ext cx="6162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0258A-8CD1-4F05-927C-65BBA611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插入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FC7056-85F1-4C3F-9CD0-338B0E94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8418"/>
            <a:ext cx="3804747" cy="3449638"/>
          </a:xfrm>
        </p:spPr>
      </p:pic>
    </p:spTree>
    <p:extLst>
      <p:ext uri="{BB962C8B-B14F-4D97-AF65-F5344CB8AC3E}">
        <p14:creationId xmlns:p14="http://schemas.microsoft.com/office/powerpoint/2010/main" val="290258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A1FAF-A412-4896-83AB-357DDE01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B253F-91A6-4AEA-A616-420CCA6F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选择对应的哈希桶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在两个对应的哈希桶中查找响应的指纹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若指纹相同，则删除该指纹。</a:t>
            </a:r>
          </a:p>
        </p:txBody>
      </p:sp>
    </p:spTree>
    <p:extLst>
      <p:ext uri="{BB962C8B-B14F-4D97-AF65-F5344CB8AC3E}">
        <p14:creationId xmlns:p14="http://schemas.microsoft.com/office/powerpoint/2010/main" val="277268340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436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画廊</vt:lpstr>
      <vt:lpstr>布谷鸟过滤器 Cuckoo Filter</vt:lpstr>
      <vt:lpstr>1. 提出背景和目的</vt:lpstr>
      <vt:lpstr>1. 布隆过滤器</vt:lpstr>
      <vt:lpstr>2. 布隆过滤器的缺点</vt:lpstr>
      <vt:lpstr>3. 布谷鸟过滤器</vt:lpstr>
      <vt:lpstr>4. 布谷鸟哈希算法</vt:lpstr>
      <vt:lpstr>5. 布谷鸟过滤器</vt:lpstr>
      <vt:lpstr>6 插入</vt:lpstr>
      <vt:lpstr>7 删除</vt:lpstr>
      <vt:lpstr>8 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布谷鸟过滤器 Cuckoo Filter</dc:title>
  <dc:creator>王 大锤</dc:creator>
  <cp:lastModifiedBy>王 大锤</cp:lastModifiedBy>
  <cp:revision>10</cp:revision>
  <dcterms:created xsi:type="dcterms:W3CDTF">2020-12-11T01:02:03Z</dcterms:created>
  <dcterms:modified xsi:type="dcterms:W3CDTF">2020-12-11T03:12:57Z</dcterms:modified>
</cp:coreProperties>
</file>