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359" r:id="rId5"/>
    <p:sldId id="297" r:id="rId7"/>
    <p:sldId id="298" r:id="rId8"/>
    <p:sldId id="361" r:id="rId9"/>
    <p:sldId id="267" r:id="rId10"/>
    <p:sldId id="271" r:id="rId11"/>
    <p:sldId id="295" r:id="rId12"/>
    <p:sldId id="270" r:id="rId13"/>
    <p:sldId id="272" r:id="rId14"/>
    <p:sldId id="273" r:id="rId15"/>
    <p:sldId id="299" r:id="rId16"/>
    <p:sldId id="274" r:id="rId17"/>
    <p:sldId id="275" r:id="rId18"/>
    <p:sldId id="276" r:id="rId19"/>
    <p:sldId id="278" r:id="rId20"/>
    <p:sldId id="280" r:id="rId21"/>
    <p:sldId id="329" r:id="rId22"/>
    <p:sldId id="282" r:id="rId23"/>
    <p:sldId id="283" r:id="rId24"/>
    <p:sldId id="284" r:id="rId25"/>
    <p:sldId id="285" r:id="rId26"/>
    <p:sldId id="286" r:id="rId27"/>
    <p:sldId id="287" r:id="rId28"/>
    <p:sldId id="291" r:id="rId29"/>
    <p:sldId id="318" r:id="rId30"/>
    <p:sldId id="319" r:id="rId31"/>
    <p:sldId id="422" r:id="rId32"/>
    <p:sldId id="418" r:id="rId33"/>
    <p:sldId id="423" r:id="rId34"/>
    <p:sldId id="420" r:id="rId35"/>
    <p:sldId id="421" r:id="rId36"/>
    <p:sldId id="419" r:id="rId37"/>
    <p:sldId id="425" r:id="rId38"/>
    <p:sldId id="426" r:id="rId39"/>
    <p:sldId id="427" r:id="rId40"/>
    <p:sldId id="424" r:id="rId41"/>
    <p:sldId id="428" r:id="rId42"/>
    <p:sldId id="429" r:id="rId43"/>
    <p:sldId id="430" r:id="rId44"/>
    <p:sldId id="431" r:id="rId45"/>
    <p:sldId id="433" r:id="rId46"/>
    <p:sldId id="434" r:id="rId47"/>
    <p:sldId id="435" r:id="rId48"/>
    <p:sldId id="436" r:id="rId49"/>
    <p:sldId id="437" r:id="rId50"/>
    <p:sldId id="438" r:id="rId51"/>
    <p:sldId id="441" r:id="rId52"/>
    <p:sldId id="442" r:id="rId53"/>
    <p:sldId id="443" r:id="rId54"/>
    <p:sldId id="444" r:id="rId55"/>
    <p:sldId id="439" r:id="rId56"/>
    <p:sldId id="440" r:id="rId57"/>
    <p:sldId id="445" r:id="rId58"/>
    <p:sldId id="446" r:id="rId59"/>
    <p:sldId id="447" r:id="rId6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CC"/>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043"/>
    <p:restoredTop sz="94660"/>
  </p:normalViewPr>
  <p:slideViewPr>
    <p:cSldViewPr showGuides="1">
      <p:cViewPr>
        <p:scale>
          <a:sx n="100" d="100"/>
          <a:sy n="100" d="100"/>
        </p:scale>
        <p:origin x="-60" y="-54"/>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9090" name="页眉占位符 89089"/>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89091" name="日期占位符 89090"/>
          <p:cNvSpPr>
            <a:spLocks noGrp="1"/>
          </p:cNvSpPr>
          <p:nvPr>
            <p:ph type="dt" idx="1"/>
          </p:nvPr>
        </p:nvSpPr>
        <p:spPr>
          <a:xfrm>
            <a:off x="3884613" y="0"/>
            <a:ext cx="2971800" cy="457200"/>
          </a:xfrm>
          <a:prstGeom prst="rect">
            <a:avLst/>
          </a:prstGeom>
          <a:noFill/>
          <a:ln w="9525">
            <a:noFill/>
          </a:ln>
        </p:spPr>
        <p:txBody>
          <a:bodyPr/>
          <a:p>
            <a:pPr lvl="0" algn="r" fontAlgn="base"/>
            <a:endParaRPr lang="en-US" sz="1200" strike="noStrike" noProof="1" dirty="0"/>
          </a:p>
        </p:txBody>
      </p:sp>
      <p:sp>
        <p:nvSpPr>
          <p:cNvPr id="23556" name="幻灯片图像占位符 89091"/>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文本占位符 89092"/>
          <p:cNvSpPr>
            <a:spLocks noGrp="1"/>
          </p:cNvSpPr>
          <p:nvPr>
            <p:ph type="body" sz="quarter"/>
          </p:nvPr>
        </p:nvSpPr>
        <p:spPr>
          <a:xfrm>
            <a:off x="685800" y="4343400"/>
            <a:ext cx="5486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9094" name="页脚占位符 89093"/>
          <p:cNvSpPr>
            <a:spLocks noGrp="1"/>
          </p:cNvSpPr>
          <p:nvPr>
            <p:ph type="ftr" sz="quarter" idx="4"/>
          </p:nvPr>
        </p:nvSpPr>
        <p:spPr>
          <a:xfrm>
            <a:off x="0" y="8685213"/>
            <a:ext cx="2971800" cy="457200"/>
          </a:xfrm>
          <a:prstGeom prst="rect">
            <a:avLst/>
          </a:prstGeom>
          <a:noFill/>
          <a:ln w="9525">
            <a:noFill/>
          </a:ln>
        </p:spPr>
        <p:txBody>
          <a:bodyPr anchor="b"/>
          <a:p>
            <a:pPr lvl="0" fontAlgn="base"/>
            <a:endParaRPr lang="en-US" sz="1200" strike="noStrike" noProof="1" dirty="0"/>
          </a:p>
        </p:txBody>
      </p:sp>
      <p:sp>
        <p:nvSpPr>
          <p:cNvPr id="89095" name="灯片编号占位符 89094"/>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en-US" sz="1200" strike="noStrike" noProof="1" dirty="0">
                <a:latin typeface="Times New Roman" panose="02020603050405020304" charset="0"/>
                <a:ea typeface="宋体" panose="02010600030101010101" pitchFamily="2" charset="-122"/>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charset="0"/>
              </a:rPr>
            </a:fld>
            <a:endParaRPr lang="en-US" altLang="zh-CN" sz="1200" dirty="0">
              <a:latin typeface="Times New Roman" panose="02020603050405020304" charset="0"/>
            </a:endParaRPr>
          </a:p>
        </p:txBody>
      </p:sp>
      <p:sp>
        <p:nvSpPr>
          <p:cNvPr id="25602" name="幻灯片图像占位符 90113"/>
          <p:cNvSpPr>
            <a:spLocks noRot="1" noTextEdit="1"/>
          </p:cNvSpPr>
          <p:nvPr>
            <p:ph type="sldImg"/>
          </p:nvPr>
        </p:nvSpPr>
        <p:spPr>
          <a:ln/>
        </p:spPr>
      </p:sp>
      <p:sp>
        <p:nvSpPr>
          <p:cNvPr id="25603" name="文本占位符 90114"/>
          <p:cNvSpPr>
            <a:spLocks noGrp="1"/>
          </p:cNvSpPr>
          <p:nvPr>
            <p:ph type="body"/>
          </p:nvPr>
        </p:nvSpPr>
        <p:spPr>
          <a:ln/>
        </p:spPr>
        <p:txBody>
          <a:bodyPr anchor="t" anchorCtr="0"/>
          <a:p>
            <a:pPr lvl="0"/>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79874" name="幻灯片图像占位符 107521"/>
          <p:cNvSpPr>
            <a:spLocks noRot="1" noTextEdit="1"/>
          </p:cNvSpPr>
          <p:nvPr>
            <p:ph type="sldImg"/>
          </p:nvPr>
        </p:nvSpPr>
        <p:spPr>
          <a:ln/>
        </p:spPr>
      </p:sp>
      <p:sp>
        <p:nvSpPr>
          <p:cNvPr id="79875" name="文本占位符 107522"/>
          <p:cNvSpPr>
            <a:spLocks noGrp="1"/>
          </p:cNvSpPr>
          <p:nvPr>
            <p:ph type="body"/>
          </p:nvPr>
        </p:nvSpPr>
        <p:spPr>
          <a:ln/>
        </p:spPr>
        <p:txBody>
          <a:bodyPr anchor="t" anchorCtr="0"/>
          <a:p>
            <a:pPr lvl="0"/>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charset="0"/>
              </a:rPr>
            </a:fld>
            <a:endParaRPr lang="en-US" altLang="zh-CN" sz="1200" dirty="0">
              <a:latin typeface="Times New Roman" panose="02020603050405020304" charset="0"/>
            </a:endParaRPr>
          </a:p>
        </p:txBody>
      </p:sp>
      <p:sp>
        <p:nvSpPr>
          <p:cNvPr id="81922" name="幻灯片图像占位符 108545"/>
          <p:cNvSpPr>
            <a:spLocks noRot="1" noTextEdit="1"/>
          </p:cNvSpPr>
          <p:nvPr>
            <p:ph type="sldImg"/>
          </p:nvPr>
        </p:nvSpPr>
        <p:spPr>
          <a:ln/>
        </p:spPr>
      </p:sp>
      <p:sp>
        <p:nvSpPr>
          <p:cNvPr id="81923" name="文本占位符 108546"/>
          <p:cNvSpPr>
            <a:spLocks noGrp="1"/>
          </p:cNvSpPr>
          <p:nvPr>
            <p:ph type="body"/>
          </p:nvPr>
        </p:nvSpPr>
        <p:spPr>
          <a:ln/>
        </p:spPr>
        <p:txBody>
          <a:bodyPr anchor="t" anchorCtr="0"/>
          <a:p>
            <a:pPr lvl="0"/>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83970" name="幻灯片图像占位符 109569"/>
          <p:cNvSpPr>
            <a:spLocks noRot="1" noTextEdit="1"/>
          </p:cNvSpPr>
          <p:nvPr>
            <p:ph type="sldImg"/>
          </p:nvPr>
        </p:nvSpPr>
        <p:spPr>
          <a:ln/>
        </p:spPr>
      </p:sp>
      <p:sp>
        <p:nvSpPr>
          <p:cNvPr id="83971" name="文本占位符 109570"/>
          <p:cNvSpPr>
            <a:spLocks noGrp="1"/>
          </p:cNvSpPr>
          <p:nvPr>
            <p:ph type="body"/>
          </p:nvPr>
        </p:nvSpPr>
        <p:spPr>
          <a:ln/>
        </p:spPr>
        <p:txBody>
          <a:bodyPr anchor="t" anchorCtr="0"/>
          <a:p>
            <a:pPr lvl="0"/>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86018" name="幻灯片图像占位符 110593"/>
          <p:cNvSpPr>
            <a:spLocks noRot="1" noTextEdit="1"/>
          </p:cNvSpPr>
          <p:nvPr>
            <p:ph type="sldImg"/>
          </p:nvPr>
        </p:nvSpPr>
        <p:spPr>
          <a:ln/>
        </p:spPr>
      </p:sp>
      <p:sp>
        <p:nvSpPr>
          <p:cNvPr id="86019" name="文本占位符 110594"/>
          <p:cNvSpPr>
            <a:spLocks noGrp="1"/>
          </p:cNvSpPr>
          <p:nvPr>
            <p:ph type="body"/>
          </p:nvPr>
        </p:nvSpPr>
        <p:spPr>
          <a:ln/>
        </p:spPr>
        <p:txBody>
          <a:bodyPr anchor="t" anchorCtr="0"/>
          <a:p>
            <a:pPr lvl="0"/>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94210" name="幻灯片图像占位符 114689"/>
          <p:cNvSpPr>
            <a:spLocks noRot="1" noTextEdit="1"/>
          </p:cNvSpPr>
          <p:nvPr>
            <p:ph type="sldImg"/>
          </p:nvPr>
        </p:nvSpPr>
        <p:spPr>
          <a:ln/>
        </p:spPr>
      </p:sp>
      <p:sp>
        <p:nvSpPr>
          <p:cNvPr id="94211" name="文本占位符 114690"/>
          <p:cNvSpPr>
            <a:spLocks noGrp="1"/>
          </p:cNvSpPr>
          <p:nvPr>
            <p:ph type="body"/>
          </p:nvPr>
        </p:nvSpPr>
        <p:spPr>
          <a:ln/>
        </p:spPr>
        <p:txBody>
          <a:bodyPr anchor="t" anchorCtr="0"/>
          <a:p>
            <a:pPr lvl="0"/>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98306" name="幻灯片图像占位符 116737"/>
          <p:cNvSpPr>
            <a:spLocks noRot="1" noTextEdit="1"/>
          </p:cNvSpPr>
          <p:nvPr>
            <p:ph type="sldImg"/>
          </p:nvPr>
        </p:nvSpPr>
        <p:spPr>
          <a:ln/>
        </p:spPr>
      </p:sp>
      <p:sp>
        <p:nvSpPr>
          <p:cNvPr id="98307" name="文本占位符 116738"/>
          <p:cNvSpPr>
            <a:spLocks noGrp="1"/>
          </p:cNvSpPr>
          <p:nvPr>
            <p:ph type="body"/>
          </p:nvPr>
        </p:nvSpPr>
        <p:spPr>
          <a:ln/>
        </p:spPr>
        <p:txBody>
          <a:bodyPr anchor="t" anchorCtr="0"/>
          <a:p>
            <a:pPr lvl="0"/>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02402" name="幻灯片图像占位符 118785"/>
          <p:cNvSpPr>
            <a:spLocks noRot="1" noTextEdit="1"/>
          </p:cNvSpPr>
          <p:nvPr>
            <p:ph type="sldImg"/>
          </p:nvPr>
        </p:nvSpPr>
        <p:spPr>
          <a:ln/>
        </p:spPr>
      </p:sp>
      <p:sp>
        <p:nvSpPr>
          <p:cNvPr id="102403" name="文本占位符 118786"/>
          <p:cNvSpPr>
            <a:spLocks noGrp="1"/>
          </p:cNvSpPr>
          <p:nvPr>
            <p:ph type="body"/>
          </p:nvPr>
        </p:nvSpPr>
        <p:spPr>
          <a:ln/>
        </p:spPr>
        <p:txBody>
          <a:bodyPr anchor="t" anchorCtr="0"/>
          <a:p>
            <a:pPr lvl="0"/>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04450" name="幻灯片图像占位符 119809"/>
          <p:cNvSpPr>
            <a:spLocks noRot="1" noTextEdit="1"/>
          </p:cNvSpPr>
          <p:nvPr>
            <p:ph type="sldImg"/>
          </p:nvPr>
        </p:nvSpPr>
        <p:spPr>
          <a:ln/>
        </p:spPr>
      </p:sp>
      <p:sp>
        <p:nvSpPr>
          <p:cNvPr id="104451" name="文本占位符 119810"/>
          <p:cNvSpPr>
            <a:spLocks noGrp="1"/>
          </p:cNvSpPr>
          <p:nvPr>
            <p:ph type="body"/>
          </p:nvPr>
        </p:nvSpPr>
        <p:spPr>
          <a:ln/>
        </p:spPr>
        <p:txBody>
          <a:bodyPr anchor="t" anchorCtr="0"/>
          <a:p>
            <a:pPr lvl="0"/>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06498" name="幻灯片图像占位符 120833"/>
          <p:cNvSpPr>
            <a:spLocks noRot="1" noTextEdit="1"/>
          </p:cNvSpPr>
          <p:nvPr>
            <p:ph type="sldImg"/>
          </p:nvPr>
        </p:nvSpPr>
        <p:spPr>
          <a:ln/>
        </p:spPr>
      </p:sp>
      <p:sp>
        <p:nvSpPr>
          <p:cNvPr id="106499" name="文本占位符 120834"/>
          <p:cNvSpPr>
            <a:spLocks noGrp="1"/>
          </p:cNvSpPr>
          <p:nvPr>
            <p:ph type="body"/>
          </p:nvPr>
        </p:nvSpPr>
        <p:spPr>
          <a:ln/>
        </p:spPr>
        <p:txBody>
          <a:bodyPr anchor="t" anchorCtr="0"/>
          <a:p>
            <a:pPr lvl="0"/>
            <a:endParaRPr 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08546" name="幻灯片图像占位符 121857"/>
          <p:cNvSpPr>
            <a:spLocks noRot="1" noTextEdit="1"/>
          </p:cNvSpPr>
          <p:nvPr>
            <p:ph type="sldImg"/>
          </p:nvPr>
        </p:nvSpPr>
        <p:spPr>
          <a:ln/>
        </p:spPr>
      </p:sp>
      <p:sp>
        <p:nvSpPr>
          <p:cNvPr id="108547" name="文本占位符 121858"/>
          <p:cNvSpPr>
            <a:spLocks noGrp="1"/>
          </p:cNvSpPr>
          <p:nvPr>
            <p:ph type="body"/>
          </p:nvPr>
        </p:nvSpPr>
        <p:spPr>
          <a:ln/>
        </p:spPr>
        <p:txBody>
          <a:bodyPr anchor="t" anchorCtr="0"/>
          <a:p>
            <a:pPr lvl="0"/>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48130" name="幻灯片图像占位符 94209"/>
          <p:cNvSpPr>
            <a:spLocks noRot="1" noTextEdit="1"/>
          </p:cNvSpPr>
          <p:nvPr>
            <p:ph type="sldImg"/>
          </p:nvPr>
        </p:nvSpPr>
        <p:spPr>
          <a:ln/>
        </p:spPr>
      </p:sp>
      <p:sp>
        <p:nvSpPr>
          <p:cNvPr id="48131" name="文本占位符 94210"/>
          <p:cNvSpPr>
            <a:spLocks noGrp="1"/>
          </p:cNvSpPr>
          <p:nvPr>
            <p:ph type="body"/>
          </p:nvPr>
        </p:nvSpPr>
        <p:spPr>
          <a:ln/>
        </p:spPr>
        <p:txBody>
          <a:bodyPr anchor="t" anchorCtr="0"/>
          <a:p>
            <a:pPr lvl="0"/>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0594" name="幻灯片图像占位符 122881"/>
          <p:cNvSpPr>
            <a:spLocks noRot="1" noTextEdit="1"/>
          </p:cNvSpPr>
          <p:nvPr>
            <p:ph type="sldImg"/>
          </p:nvPr>
        </p:nvSpPr>
        <p:spPr>
          <a:ln/>
        </p:spPr>
      </p:sp>
      <p:sp>
        <p:nvSpPr>
          <p:cNvPr id="110595" name="文本占位符 122882"/>
          <p:cNvSpPr>
            <a:spLocks noGrp="1"/>
          </p:cNvSpPr>
          <p:nvPr>
            <p:ph type="body"/>
          </p:nvPr>
        </p:nvSpPr>
        <p:spPr>
          <a:ln/>
        </p:spPr>
        <p:txBody>
          <a:bodyPr anchor="t" anchorCtr="0"/>
          <a:p>
            <a:pPr lvl="0"/>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2642" name="幻灯片图像占位符 123905"/>
          <p:cNvSpPr>
            <a:spLocks noRot="1" noTextEdit="1"/>
          </p:cNvSpPr>
          <p:nvPr>
            <p:ph type="sldImg"/>
          </p:nvPr>
        </p:nvSpPr>
        <p:spPr>
          <a:ln/>
        </p:spPr>
      </p:sp>
      <p:sp>
        <p:nvSpPr>
          <p:cNvPr id="112643" name="文本占位符 123906"/>
          <p:cNvSpPr>
            <a:spLocks noGrp="1"/>
          </p:cNvSpPr>
          <p:nvPr>
            <p:ph type="body"/>
          </p:nvPr>
        </p:nvSpPr>
        <p:spPr>
          <a:ln/>
        </p:spPr>
        <p:txBody>
          <a:bodyPr anchor="t" anchorCtr="0"/>
          <a:p>
            <a:pPr lvl="0"/>
            <a:endParaRPr 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4690" name="幻灯片图像占位符 124929"/>
          <p:cNvSpPr>
            <a:spLocks noRot="1" noTextEdit="1"/>
          </p:cNvSpPr>
          <p:nvPr>
            <p:ph type="sldImg"/>
          </p:nvPr>
        </p:nvSpPr>
        <p:spPr>
          <a:ln/>
        </p:spPr>
      </p:sp>
      <p:sp>
        <p:nvSpPr>
          <p:cNvPr id="114691" name="文本占位符 124930"/>
          <p:cNvSpPr>
            <a:spLocks noGrp="1"/>
          </p:cNvSpPr>
          <p:nvPr>
            <p:ph type="body"/>
          </p:nvPr>
        </p:nvSpPr>
        <p:spPr>
          <a:ln/>
        </p:spPr>
        <p:txBody>
          <a:bodyPr anchor="t" anchorCtr="0"/>
          <a:p>
            <a:pPr lvl="0"/>
            <a:endParaRPr 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6738" name="幻灯片图像占位符 125953"/>
          <p:cNvSpPr>
            <a:spLocks noRot="1" noTextEdit="1"/>
          </p:cNvSpPr>
          <p:nvPr>
            <p:ph type="sldImg"/>
          </p:nvPr>
        </p:nvSpPr>
        <p:spPr>
          <a:ln/>
        </p:spPr>
      </p:sp>
      <p:sp>
        <p:nvSpPr>
          <p:cNvPr id="116739" name="文本占位符 125954"/>
          <p:cNvSpPr>
            <a:spLocks noGrp="1"/>
          </p:cNvSpPr>
          <p:nvPr>
            <p:ph type="body"/>
          </p:nvPr>
        </p:nvSpPr>
        <p:spPr>
          <a:ln/>
        </p:spPr>
        <p:txBody>
          <a:bodyPr anchor="t" anchorCtr="0"/>
          <a:p>
            <a:pPr lvl="0"/>
            <a:endParaRPr 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20834" name="幻灯片图像占位符 128001"/>
          <p:cNvSpPr>
            <a:spLocks noRot="1" noTextEdit="1"/>
          </p:cNvSpPr>
          <p:nvPr>
            <p:ph type="sldImg"/>
          </p:nvPr>
        </p:nvSpPr>
        <p:spPr>
          <a:ln/>
        </p:spPr>
      </p:sp>
      <p:sp>
        <p:nvSpPr>
          <p:cNvPr id="120835" name="文本占位符 128002"/>
          <p:cNvSpPr>
            <a:spLocks noGrp="1"/>
          </p:cNvSpPr>
          <p:nvPr>
            <p:ph type="body"/>
          </p:nvPr>
        </p:nvSpPr>
        <p:spPr>
          <a:ln/>
        </p:spPr>
        <p:txBody>
          <a:bodyPr anchor="t" anchorCtr="0"/>
          <a:p>
            <a:pPr lvl="0"/>
            <a:endParaRPr 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24930" name="幻灯片图像占位符 130049"/>
          <p:cNvSpPr>
            <a:spLocks noRot="1" noTextEdit="1"/>
          </p:cNvSpPr>
          <p:nvPr>
            <p:ph type="sldImg"/>
          </p:nvPr>
        </p:nvSpPr>
        <p:spPr>
          <a:ln/>
        </p:spPr>
      </p:sp>
      <p:sp>
        <p:nvSpPr>
          <p:cNvPr id="124931" name="文本占位符 130050"/>
          <p:cNvSpPr>
            <a:spLocks noGrp="1"/>
          </p:cNvSpPr>
          <p:nvPr>
            <p:ph type="body"/>
          </p:nvPr>
        </p:nvSpPr>
        <p:spPr>
          <a:ln/>
        </p:spPr>
        <p:txBody>
          <a:bodyPr anchor="t" anchorCtr="0"/>
          <a:p>
            <a:pPr lvl="0"/>
            <a:endParaRPr 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b="0" dirty="0"/>
            </a:fld>
            <a:endParaRPr lang="en-US" altLang="zh-CN" sz="1200" b="0" dirty="0"/>
          </a:p>
        </p:txBody>
      </p:sp>
      <p:sp>
        <p:nvSpPr>
          <p:cNvPr id="77826" name="幻灯片图像占位符 105473"/>
          <p:cNvSpPr>
            <a:spLocks noRot="1" noTextEdit="1"/>
          </p:cNvSpPr>
          <p:nvPr>
            <p:ph type="sldImg"/>
          </p:nvPr>
        </p:nvSpPr>
        <p:spPr/>
      </p:sp>
      <p:sp>
        <p:nvSpPr>
          <p:cNvPr id="77827" name="文本占位符 105474"/>
          <p:cNvSpPr>
            <a:spLocks noGrp="1"/>
          </p:cNvSpPr>
          <p:nvPr>
            <p:ph type="body"/>
          </p:nvPr>
        </p:nvSpPr>
        <p:spPr/>
        <p:txBody>
          <a:bodyPr anchor="t" anchorCtr="0"/>
          <a:p>
            <a:pPr lvl="0"/>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b="0" dirty="0"/>
            </a:fld>
            <a:endParaRPr lang="en-US" altLang="zh-CN" sz="1200" b="0" dirty="0"/>
          </a:p>
        </p:txBody>
      </p:sp>
      <p:sp>
        <p:nvSpPr>
          <p:cNvPr id="106498" name="幻灯片图像占位符 119809"/>
          <p:cNvSpPr>
            <a:spLocks noRot="1" noTextEdit="1"/>
          </p:cNvSpPr>
          <p:nvPr>
            <p:ph type="sldImg"/>
          </p:nvPr>
        </p:nvSpPr>
        <p:spPr/>
      </p:sp>
      <p:sp>
        <p:nvSpPr>
          <p:cNvPr id="106499" name="文本占位符 119810"/>
          <p:cNvSpPr>
            <a:spLocks noGrp="1"/>
          </p:cNvSpPr>
          <p:nvPr>
            <p:ph type="body"/>
          </p:nvPr>
        </p:nvSpPr>
        <p:spPr/>
        <p:txBody>
          <a:bodyPr anchor="t" anchorCtr="0"/>
          <a:p>
            <a:pPr lvl="0"/>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b="0" dirty="0"/>
            </a:fld>
            <a:endParaRPr lang="en-US" altLang="zh-CN" sz="1200" b="0" dirty="0"/>
          </a:p>
        </p:txBody>
      </p:sp>
      <p:sp>
        <p:nvSpPr>
          <p:cNvPr id="133122" name="幻灯片图像占位符 133121"/>
          <p:cNvSpPr>
            <a:spLocks noRot="1" noTextEdit="1"/>
          </p:cNvSpPr>
          <p:nvPr>
            <p:ph type="sldImg"/>
          </p:nvPr>
        </p:nvSpPr>
        <p:spPr/>
      </p:sp>
      <p:sp>
        <p:nvSpPr>
          <p:cNvPr id="133123" name="文本占位符 133122"/>
          <p:cNvSpPr>
            <a:spLocks noGrp="1"/>
          </p:cNvSpPr>
          <p:nvPr>
            <p:ph type="body"/>
          </p:nvPr>
        </p:nvSpPr>
        <p:spPr/>
        <p:txBody>
          <a:bodyPr anchor="t" anchorCtr="0"/>
          <a:p>
            <a:pPr lvl="0"/>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4578" name="幻灯片图像占位符 177153"/>
          <p:cNvSpPr>
            <a:spLocks noRot="1" noTextEdit="1"/>
          </p:cNvSpPr>
          <p:nvPr>
            <p:ph type="sldImg"/>
          </p:nvPr>
        </p:nvSpPr>
        <p:spPr/>
      </p:sp>
      <p:sp>
        <p:nvSpPr>
          <p:cNvPr id="24579" name="文本占位符 177154"/>
          <p:cNvSpPr>
            <a:spLocks noGrp="1"/>
          </p:cNvSpPr>
          <p:nvPr>
            <p:ph type="body"/>
          </p:nvPr>
        </p:nvSpPr>
        <p:spPr/>
        <p:txBody>
          <a:bodyPr anchor="t"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charset="0"/>
              </a:rPr>
            </a:fld>
            <a:endParaRPr lang="en-US" altLang="zh-CN" sz="1200" dirty="0">
              <a:latin typeface="Times New Roman" panose="02020603050405020304" charset="0"/>
            </a:endParaRPr>
          </a:p>
        </p:txBody>
      </p:sp>
      <p:sp>
        <p:nvSpPr>
          <p:cNvPr id="50178" name="幻灯片图像占位符 95233"/>
          <p:cNvSpPr>
            <a:spLocks noRot="1" noTextEdit="1"/>
          </p:cNvSpPr>
          <p:nvPr>
            <p:ph type="sldImg"/>
          </p:nvPr>
        </p:nvSpPr>
        <p:spPr>
          <a:ln/>
        </p:spPr>
      </p:sp>
      <p:sp>
        <p:nvSpPr>
          <p:cNvPr id="50179" name="文本占位符 95234"/>
          <p:cNvSpPr>
            <a:spLocks noGrp="1"/>
          </p:cNvSpPr>
          <p:nvPr>
            <p:ph type="body"/>
          </p:nvPr>
        </p:nvSpPr>
        <p:spPr>
          <a:ln/>
        </p:spPr>
        <p:txBody>
          <a:bodyPr anchor="t" anchorCtr="0"/>
          <a:p>
            <a:pPr lvl="0"/>
            <a:endParaRPr 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8674" name="幻灯片图像占位符 179201"/>
          <p:cNvSpPr>
            <a:spLocks noRot="1" noTextEdit="1"/>
          </p:cNvSpPr>
          <p:nvPr>
            <p:ph type="sldImg"/>
          </p:nvPr>
        </p:nvSpPr>
        <p:spPr/>
      </p:sp>
      <p:sp>
        <p:nvSpPr>
          <p:cNvPr id="28675" name="文本占位符 179202"/>
          <p:cNvSpPr>
            <a:spLocks noGrp="1"/>
          </p:cNvSpPr>
          <p:nvPr>
            <p:ph type="body"/>
          </p:nvPr>
        </p:nvSpPr>
        <p:spPr/>
        <p:txBody>
          <a:bodyPr anchor="t" anchorCtr="0"/>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0" dirty="0"/>
            </a:fld>
            <a:endParaRPr lang="zh-CN" altLang="en-US" sz="1200" b="0" dirty="0"/>
          </a:p>
        </p:txBody>
      </p:sp>
      <p:sp>
        <p:nvSpPr>
          <p:cNvPr id="28674" name="幻灯片图像占位符 141313"/>
          <p:cNvSpPr>
            <a:spLocks noRot="1" noTextEdit="1"/>
          </p:cNvSpPr>
          <p:nvPr>
            <p:ph type="sldImg"/>
          </p:nvPr>
        </p:nvSpPr>
        <p:spPr/>
      </p:sp>
      <p:sp>
        <p:nvSpPr>
          <p:cNvPr id="28675" name="文本占位符 141314"/>
          <p:cNvSpPr>
            <a:spLocks noGrp="1"/>
          </p:cNvSpPr>
          <p:nvPr>
            <p:ph type="body"/>
          </p:nvPr>
        </p:nvSpPr>
        <p:spPr/>
        <p:txBody>
          <a:bodyPr anchor="t" anchorCtr="0"/>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30722" name="幻灯片图像占位符 215041"/>
          <p:cNvSpPr>
            <a:spLocks noRot="1" noTextEdit="1"/>
          </p:cNvSpPr>
          <p:nvPr>
            <p:ph type="sldImg"/>
          </p:nvPr>
        </p:nvSpPr>
        <p:spPr/>
      </p:sp>
      <p:sp>
        <p:nvSpPr>
          <p:cNvPr id="30723" name="文本占位符 215042"/>
          <p:cNvSpPr>
            <a:spLocks noGrp="1"/>
          </p:cNvSpPr>
          <p:nvPr>
            <p:ph type="body"/>
          </p:nvPr>
        </p:nvSpPr>
        <p:spPr/>
        <p:txBody>
          <a:bodyPr anchor="t" anchorCtr="0"/>
          <a:p>
            <a:pPr lvl="0"/>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32770" name="幻灯片图像占位符 216065"/>
          <p:cNvSpPr>
            <a:spLocks noRot="1" noTextEdit="1"/>
          </p:cNvSpPr>
          <p:nvPr>
            <p:ph type="sldImg"/>
          </p:nvPr>
        </p:nvSpPr>
        <p:spPr/>
      </p:sp>
      <p:sp>
        <p:nvSpPr>
          <p:cNvPr id="32771" name="文本占位符 216066"/>
          <p:cNvSpPr>
            <a:spLocks noGrp="1"/>
          </p:cNvSpPr>
          <p:nvPr>
            <p:ph type="body"/>
          </p:nvPr>
        </p:nvSpPr>
        <p:spPr/>
        <p:txBody>
          <a:bodyPr anchor="t" anchorCtr="0"/>
          <a:p>
            <a:pPr lvl="0"/>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28002" name="幻灯片图像占位符 272385"/>
          <p:cNvSpPr>
            <a:spLocks noRot="1" noTextEdit="1"/>
          </p:cNvSpPr>
          <p:nvPr>
            <p:ph type="sldImg"/>
          </p:nvPr>
        </p:nvSpPr>
        <p:spPr/>
      </p:sp>
      <p:sp>
        <p:nvSpPr>
          <p:cNvPr id="128003" name="文本占位符 272386"/>
          <p:cNvSpPr>
            <a:spLocks noGrp="1"/>
          </p:cNvSpPr>
          <p:nvPr>
            <p:ph type="body"/>
          </p:nvPr>
        </p:nvSpPr>
        <p:spPr/>
        <p:txBody>
          <a:bodyPr anchor="t" anchorCtr="0"/>
          <a:p>
            <a:pPr lvl="0"/>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3666" name="幻灯片图像占位符 265217"/>
          <p:cNvSpPr>
            <a:spLocks noRot="1" noTextEdit="1"/>
          </p:cNvSpPr>
          <p:nvPr>
            <p:ph type="sldImg"/>
          </p:nvPr>
        </p:nvSpPr>
        <p:spPr/>
      </p:sp>
      <p:sp>
        <p:nvSpPr>
          <p:cNvPr id="113667" name="文本占位符 265218"/>
          <p:cNvSpPr>
            <a:spLocks noGrp="1"/>
          </p:cNvSpPr>
          <p:nvPr>
            <p:ph type="body"/>
          </p:nvPr>
        </p:nvSpPr>
        <p:spPr/>
        <p:txBody>
          <a:bodyPr anchor="t" anchorCtr="0"/>
          <a:p>
            <a:pPr lvl="0"/>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5714" name="幻灯片图像占位符 266241"/>
          <p:cNvSpPr>
            <a:spLocks noRot="1" noTextEdit="1"/>
          </p:cNvSpPr>
          <p:nvPr>
            <p:ph type="sldImg"/>
          </p:nvPr>
        </p:nvSpPr>
        <p:spPr/>
      </p:sp>
      <p:sp>
        <p:nvSpPr>
          <p:cNvPr id="115715" name="文本占位符 266242"/>
          <p:cNvSpPr>
            <a:spLocks noGrp="1"/>
          </p:cNvSpPr>
          <p:nvPr>
            <p:ph type="body"/>
          </p:nvPr>
        </p:nvSpPr>
        <p:spPr/>
        <p:txBody>
          <a:bodyPr anchor="t" anchorCtr="0"/>
          <a:p>
            <a:pPr lvl="0"/>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7762" name="幻灯片图像占位符 267265"/>
          <p:cNvSpPr>
            <a:spLocks noRot="1" noTextEdit="1"/>
          </p:cNvSpPr>
          <p:nvPr>
            <p:ph type="sldImg"/>
          </p:nvPr>
        </p:nvSpPr>
        <p:spPr/>
      </p:sp>
      <p:sp>
        <p:nvSpPr>
          <p:cNvPr id="117763" name="文本占位符 267266"/>
          <p:cNvSpPr>
            <a:spLocks noGrp="1"/>
          </p:cNvSpPr>
          <p:nvPr>
            <p:ph type="body"/>
          </p:nvPr>
        </p:nvSpPr>
        <p:spPr/>
        <p:txBody>
          <a:bodyPr anchor="t" anchorCtr="0"/>
          <a:p>
            <a:pPr lvl="0"/>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19810" name="幻灯片图像占位符 268289"/>
          <p:cNvSpPr>
            <a:spLocks noRot="1" noTextEdit="1"/>
          </p:cNvSpPr>
          <p:nvPr>
            <p:ph type="sldImg"/>
          </p:nvPr>
        </p:nvSpPr>
        <p:spPr/>
      </p:sp>
      <p:sp>
        <p:nvSpPr>
          <p:cNvPr id="119811" name="文本占位符 268290"/>
          <p:cNvSpPr>
            <a:spLocks noGrp="1"/>
          </p:cNvSpPr>
          <p:nvPr>
            <p:ph type="body"/>
          </p:nvPr>
        </p:nvSpPr>
        <p:spPr/>
        <p:txBody>
          <a:bodyPr anchor="t" anchorCtr="0"/>
          <a:p>
            <a:pPr lvl="0"/>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44386" name="幻灯片图像占位符 280577"/>
          <p:cNvSpPr>
            <a:spLocks noRot="1" noTextEdit="1"/>
          </p:cNvSpPr>
          <p:nvPr>
            <p:ph type="sldImg"/>
          </p:nvPr>
        </p:nvSpPr>
        <p:spPr/>
      </p:sp>
      <p:sp>
        <p:nvSpPr>
          <p:cNvPr id="144387" name="文本占位符 280578"/>
          <p:cNvSpPr>
            <a:spLocks noGrp="1"/>
          </p:cNvSpPr>
          <p:nvPr>
            <p:ph type="body"/>
          </p:nvPr>
        </p:nvSpPr>
        <p:spPr/>
        <p:txBody>
          <a:bodyPr anchor="t" anchorCtr="0"/>
          <a:p>
            <a:pPr lvl="0"/>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67586" name="幻灯片图像占位符 101377"/>
          <p:cNvSpPr>
            <a:spLocks noRot="1" noTextEdit="1"/>
          </p:cNvSpPr>
          <p:nvPr>
            <p:ph type="sldImg"/>
          </p:nvPr>
        </p:nvSpPr>
        <p:spPr>
          <a:ln/>
        </p:spPr>
      </p:sp>
      <p:sp>
        <p:nvSpPr>
          <p:cNvPr id="67587" name="文本占位符 101378"/>
          <p:cNvSpPr>
            <a:spLocks noGrp="1"/>
          </p:cNvSpPr>
          <p:nvPr>
            <p:ph type="body"/>
          </p:nvPr>
        </p:nvSpPr>
        <p:spPr>
          <a:ln/>
        </p:spPr>
        <p:txBody>
          <a:bodyPr anchor="t" anchorCtr="0"/>
          <a:p>
            <a:pPr lvl="0"/>
            <a:endParaRPr 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charset="0"/>
                <a:ea typeface="宋体" panose="02010600030101010101" pitchFamily="2" charset="-122"/>
              </a:rPr>
            </a:fld>
            <a:endParaRPr lang="en-US" altLang="zh-CN" sz="1200" dirty="0">
              <a:latin typeface="Times New Roman" panose="02020603050405020304" charset="0"/>
              <a:ea typeface="宋体" panose="02010600030101010101" pitchFamily="2" charset="-122"/>
            </a:endParaRPr>
          </a:p>
        </p:txBody>
      </p:sp>
      <p:sp>
        <p:nvSpPr>
          <p:cNvPr id="152578" name="幻灯片图像占位符 284673"/>
          <p:cNvSpPr>
            <a:spLocks noRot="1" noTextEdit="1"/>
          </p:cNvSpPr>
          <p:nvPr>
            <p:ph type="sldImg"/>
          </p:nvPr>
        </p:nvSpPr>
        <p:spPr/>
      </p:sp>
      <p:sp>
        <p:nvSpPr>
          <p:cNvPr id="152579" name="文本占位符 284674"/>
          <p:cNvSpPr>
            <a:spLocks noGrp="1"/>
          </p:cNvSpPr>
          <p:nvPr>
            <p:ph type="body"/>
          </p:nvPr>
        </p:nvSpPr>
        <p:spPr/>
        <p:txBody>
          <a:bodyPr anchor="t" anchorCtr="0"/>
          <a:p>
            <a:pPr lvl="0"/>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2530" name="幻灯片图像占位符 58369"/>
          <p:cNvSpPr>
            <a:spLocks noRot="1" noTextEdit="1"/>
          </p:cNvSpPr>
          <p:nvPr>
            <p:ph type="sldImg"/>
          </p:nvPr>
        </p:nvSpPr>
        <p:spPr/>
      </p:sp>
      <p:sp>
        <p:nvSpPr>
          <p:cNvPr id="22531" name="文本占位符 58370"/>
          <p:cNvSpPr>
            <a:spLocks noGrp="1"/>
          </p:cNvSpPr>
          <p:nvPr>
            <p:ph type="body"/>
          </p:nvPr>
        </p:nvSpPr>
        <p:spPr/>
        <p:txBody>
          <a:bodyPr anchor="t" anchorCtr="0"/>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55298" name="幻灯片图像占位符 74753"/>
          <p:cNvSpPr>
            <a:spLocks noRot="1" noTextEdit="1"/>
          </p:cNvSpPr>
          <p:nvPr>
            <p:ph type="sldImg"/>
          </p:nvPr>
        </p:nvSpPr>
        <p:spPr/>
      </p:sp>
      <p:sp>
        <p:nvSpPr>
          <p:cNvPr id="55299" name="文本占位符 74754"/>
          <p:cNvSpPr>
            <a:spLocks noGrp="1"/>
          </p:cNvSpPr>
          <p:nvPr>
            <p:ph type="body"/>
          </p:nvPr>
        </p:nvSpPr>
        <p:spPr/>
        <p:txBody>
          <a:bodyPr anchor="t" anchorCtr="0"/>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69634" name="幻灯片图像占位符 102401"/>
          <p:cNvSpPr>
            <a:spLocks noRot="1" noTextEdit="1"/>
          </p:cNvSpPr>
          <p:nvPr>
            <p:ph type="sldImg"/>
          </p:nvPr>
        </p:nvSpPr>
        <p:spPr>
          <a:ln/>
        </p:spPr>
      </p:sp>
      <p:sp>
        <p:nvSpPr>
          <p:cNvPr id="69635" name="文本占位符 102402"/>
          <p:cNvSpPr>
            <a:spLocks noGrp="1"/>
          </p:cNvSpPr>
          <p:nvPr>
            <p:ph type="body"/>
          </p:nvPr>
        </p:nvSpPr>
        <p:spPr>
          <a:ln/>
        </p:spPr>
        <p:txBody>
          <a:bodyPr anchor="t" anchorCtr="0"/>
          <a:p>
            <a:pPr lvl="0"/>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71682" name="幻灯片图像占位符 103425"/>
          <p:cNvSpPr>
            <a:spLocks noRot="1" noTextEdit="1"/>
          </p:cNvSpPr>
          <p:nvPr>
            <p:ph type="sldImg"/>
          </p:nvPr>
        </p:nvSpPr>
        <p:spPr>
          <a:ln/>
        </p:spPr>
      </p:sp>
      <p:sp>
        <p:nvSpPr>
          <p:cNvPr id="71683" name="文本占位符 103426"/>
          <p:cNvSpPr>
            <a:spLocks noGrp="1"/>
          </p:cNvSpPr>
          <p:nvPr>
            <p:ph type="body"/>
          </p:nvPr>
        </p:nvSpPr>
        <p:spPr>
          <a:ln/>
        </p:spPr>
        <p:txBody>
          <a:bodyPr anchor="t" anchorCtr="0"/>
          <a:p>
            <a:pPr lvl="0"/>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73730" name="幻灯片图像占位符 104449"/>
          <p:cNvSpPr>
            <a:spLocks noRot="1" noTextEdit="1"/>
          </p:cNvSpPr>
          <p:nvPr>
            <p:ph type="sldImg"/>
          </p:nvPr>
        </p:nvSpPr>
        <p:spPr>
          <a:ln/>
        </p:spPr>
      </p:sp>
      <p:sp>
        <p:nvSpPr>
          <p:cNvPr id="73731" name="文本占位符 104450"/>
          <p:cNvSpPr>
            <a:spLocks noGrp="1"/>
          </p:cNvSpPr>
          <p:nvPr>
            <p:ph type="body"/>
          </p:nvPr>
        </p:nvSpPr>
        <p:spPr>
          <a:ln/>
        </p:spPr>
        <p:txBody>
          <a:bodyPr anchor="t" anchorCtr="0"/>
          <a:p>
            <a:pPr lvl="0"/>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75778" name="幻灯片图像占位符 105473"/>
          <p:cNvSpPr>
            <a:spLocks noRot="1" noTextEdit="1"/>
          </p:cNvSpPr>
          <p:nvPr>
            <p:ph type="sldImg"/>
          </p:nvPr>
        </p:nvSpPr>
        <p:spPr>
          <a:ln/>
        </p:spPr>
      </p:sp>
      <p:sp>
        <p:nvSpPr>
          <p:cNvPr id="75779" name="文本占位符 105474"/>
          <p:cNvSpPr>
            <a:spLocks noGrp="1"/>
          </p:cNvSpPr>
          <p:nvPr>
            <p:ph type="body"/>
          </p:nvPr>
        </p:nvSpPr>
        <p:spPr>
          <a:ln/>
        </p:spPr>
        <p:txBody>
          <a:bodyPr anchor="t" anchorCtr="0"/>
          <a:p>
            <a:pPr lvl="0"/>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77826" name="幻灯片图像占位符 106497"/>
          <p:cNvSpPr>
            <a:spLocks noRot="1" noTextEdit="1"/>
          </p:cNvSpPr>
          <p:nvPr>
            <p:ph type="sldImg"/>
          </p:nvPr>
        </p:nvSpPr>
        <p:spPr>
          <a:ln/>
        </p:spPr>
      </p:sp>
      <p:sp>
        <p:nvSpPr>
          <p:cNvPr id="77827" name="文本占位符 106498"/>
          <p:cNvSpPr>
            <a:spLocks noGrp="1"/>
          </p:cNvSpPr>
          <p:nvPr>
            <p:ph type="body"/>
          </p:nvPr>
        </p:nvSpPr>
        <p:spPr>
          <a:ln/>
        </p:spPr>
        <p:txBody>
          <a:bodyPr anchor="t" anchorCtr="0"/>
          <a:p>
            <a:pPr lvl="0"/>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074" name="矩形 8193"/>
          <p:cNvSpPr/>
          <p:nvPr/>
        </p:nvSpPr>
        <p:spPr>
          <a:xfrm>
            <a:off x="228600" y="3200400"/>
            <a:ext cx="8763000" cy="1341438"/>
          </a:xfrm>
          <a:prstGeom prst="rect">
            <a:avLst/>
          </a:prstGeom>
          <a:gradFill rotWithShape="0">
            <a:gsLst>
              <a:gs pos="0">
                <a:schemeClr val="bg2"/>
              </a:gs>
              <a:gs pos="100000">
                <a:schemeClr val="bg1"/>
              </a:gs>
            </a:gsLst>
            <a:path path="shape">
              <a:fillToRect l="50000" t="50000" r="50000" b="50000"/>
            </a:path>
            <a:tileRect/>
          </a:gradFill>
          <a:ln w="9525">
            <a:noFill/>
          </a:ln>
        </p:spPr>
        <p:txBody>
          <a:bodyPr wrap="none" anchor="ctr" anchorCtr="0"/>
          <a:p>
            <a:pPr lvl="0" algn="ctr"/>
            <a:endParaRPr lang="zh-CN" altLang="en-US" dirty="0">
              <a:latin typeface="Times New Roman" panose="02020603050405020304" charset="0"/>
            </a:endParaRPr>
          </a:p>
        </p:txBody>
      </p:sp>
      <p:pic>
        <p:nvPicPr>
          <p:cNvPr id="3075" name="图片 8194" descr="ANABNR2"/>
          <p:cNvPicPr>
            <a:picLocks noChangeAspect="1"/>
          </p:cNvPicPr>
          <p:nvPr/>
        </p:nvPicPr>
        <p:blipFill>
          <a:blip r:embed="rId2"/>
          <a:srcRect l="-900" t="-1314" r="-2" b="-36961"/>
          <a:stretch>
            <a:fillRect/>
          </a:stretch>
        </p:blipFill>
        <p:spPr>
          <a:xfrm>
            <a:off x="533400" y="3200400"/>
            <a:ext cx="8458200" cy="1158875"/>
          </a:xfrm>
          <a:prstGeom prst="rect">
            <a:avLst/>
          </a:prstGeom>
          <a:noFill/>
          <a:ln w="9525">
            <a:noFill/>
          </a:ln>
        </p:spPr>
      </p:pic>
      <p:sp>
        <p:nvSpPr>
          <p:cNvPr id="3076" name="矩形 8195"/>
          <p:cNvSpPr/>
          <p:nvPr/>
        </p:nvSpPr>
        <p:spPr>
          <a:xfrm>
            <a:off x="795338" y="2895600"/>
            <a:ext cx="304800" cy="990600"/>
          </a:xfrm>
          <a:prstGeom prst="rect">
            <a:avLst/>
          </a:prstGeom>
          <a:solidFill>
            <a:schemeClr val="accent2">
              <a:alpha val="50000"/>
            </a:schemeClr>
          </a:solidFill>
          <a:ln w="9525">
            <a:noFill/>
          </a:ln>
        </p:spPr>
        <p:txBody>
          <a:bodyPr wrap="none" anchor="ctr" anchorCtr="0"/>
          <a:p>
            <a:pPr lvl="0" algn="ctr"/>
            <a:endParaRPr lang="zh-CN" altLang="en-US" dirty="0">
              <a:latin typeface="Times New Roman" panose="02020603050405020304" charset="0"/>
            </a:endParaRPr>
          </a:p>
        </p:txBody>
      </p:sp>
      <p:sp>
        <p:nvSpPr>
          <p:cNvPr id="8197" name="标题 8196"/>
          <p:cNvSpPr>
            <a:spLocks noGrp="1"/>
          </p:cNvSpPr>
          <p:nvPr>
            <p:ph type="ctrTitle"/>
          </p:nvPr>
        </p:nvSpPr>
        <p:spPr>
          <a:xfrm>
            <a:off x="1143000" y="1981200"/>
            <a:ext cx="7772400" cy="1143000"/>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8198" name="副标题 8197"/>
          <p:cNvSpPr>
            <a:spLocks noGrp="1"/>
          </p:cNvSpPr>
          <p:nvPr>
            <p:ph type="subTitle" idx="1"/>
          </p:nvPr>
        </p:nvSpPr>
        <p:spPr>
          <a:xfrm>
            <a:off x="2038350" y="4351338"/>
            <a:ext cx="6400800" cy="1371600"/>
          </a:xfrm>
          <a:prstGeom prst="rect">
            <a:avLst/>
          </a:prstGeom>
          <a:noFill/>
          <a:ln w="9525">
            <a:noFill/>
          </a:ln>
        </p:spPr>
        <p:txBody>
          <a:bodyPr anchor="t"/>
          <a:lstStyle>
            <a:lvl1pPr marL="0" lvl="0" indent="0">
              <a:buClr>
                <a:srgbClr val="A50021"/>
              </a:buClr>
              <a:buSzPct val="75000"/>
              <a:buFont typeface="Wingdings" panose="05000000000000000000" pitchFamily="2" charset="2"/>
              <a:buNone/>
              <a:defRPr/>
            </a:lvl1pPr>
            <a:lvl2pPr marL="457200" lvl="1" indent="114300" algn="ctr">
              <a:buClr>
                <a:schemeClr val="accent2"/>
              </a:buClr>
              <a:buSzPct val="75000"/>
              <a:buFont typeface="Wingdings" panose="05000000000000000000" pitchFamily="2" charset="2"/>
              <a:buNone/>
              <a:defRPr/>
            </a:lvl2pPr>
            <a:lvl3pPr marL="914400" lvl="2" indent="227330" algn="ctr">
              <a:buClr>
                <a:srgbClr val="666699"/>
              </a:buClr>
              <a:buSzPct val="70000"/>
              <a:buFont typeface="Wingdings" panose="05000000000000000000" pitchFamily="2" charset="2"/>
              <a:buNone/>
              <a:defRPr/>
            </a:lvl3pPr>
            <a:lvl4pPr marL="1371600" lvl="3" indent="113030" algn="ctr">
              <a:buClrTx/>
              <a:buSzPct val="60000"/>
              <a:buFont typeface="Wingdings" panose="05000000000000000000" pitchFamily="2" charset="2"/>
              <a:buNone/>
              <a:defRPr/>
            </a:lvl4pPr>
            <a:lvl5pPr marL="1828800" lvl="4" indent="0" algn="ctr">
              <a:buClr>
                <a:schemeClr val="hlink"/>
              </a:buClr>
              <a:buSzPct val="55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8199" name="日期占位符 8198"/>
          <p:cNvSpPr>
            <a:spLocks noGrp="1"/>
          </p:cNvSpPr>
          <p:nvPr>
            <p:ph type="dt" sz="half" idx="2"/>
          </p:nvPr>
        </p:nvSpPr>
        <p:spPr>
          <a:xfrm>
            <a:off x="685800" y="6324600"/>
            <a:ext cx="1905000" cy="457200"/>
          </a:xfrm>
          <a:prstGeom prst="rect">
            <a:avLst/>
          </a:prstGeom>
          <a:noFill/>
          <a:ln w="9525">
            <a:noFill/>
          </a:ln>
        </p:spPr>
        <p:txBody>
          <a:bodyPr anchor="b"/>
          <a:lstStyle>
            <a:lvl1pPr>
              <a:defRPr sz="1400">
                <a:solidFill>
                  <a:schemeClr val="tx2"/>
                </a:solidFill>
              </a:defRPr>
            </a:lvl1pPr>
          </a:lstStyle>
          <a:p>
            <a:pPr fontAlgn="base"/>
            <a:endParaRPr lang="zh-CN" altLang="en-US" strike="noStrike" noProof="1" dirty="0">
              <a:latin typeface="Times New Roman" panose="02020603050405020304" charset="0"/>
              <a:ea typeface="宋体" panose="02010600030101010101" pitchFamily="2" charset="-122"/>
            </a:endParaRPr>
          </a:p>
        </p:txBody>
      </p:sp>
      <p:sp>
        <p:nvSpPr>
          <p:cNvPr id="8200" name="页脚占位符 8199"/>
          <p:cNvSpPr>
            <a:spLocks noGrp="1"/>
          </p:cNvSpPr>
          <p:nvPr>
            <p:ph type="ftr" sz="quarter" idx="3"/>
          </p:nvPr>
        </p:nvSpPr>
        <p:spPr>
          <a:xfrm>
            <a:off x="3124200" y="6324600"/>
            <a:ext cx="2895600" cy="457200"/>
          </a:xfrm>
          <a:prstGeom prst="rect">
            <a:avLst/>
          </a:prstGeom>
          <a:noFill/>
          <a:ln w="9525">
            <a:noFill/>
          </a:ln>
        </p:spPr>
        <p:txBody>
          <a:bodyPr anchor="b"/>
          <a:lstStyle>
            <a:lvl1pPr algn="ctr">
              <a:defRPr sz="1400">
                <a:solidFill>
                  <a:schemeClr val="tx2"/>
                </a:solidFill>
              </a:defRPr>
            </a:lvl1pPr>
          </a:lstStyle>
          <a:p>
            <a:pPr fontAlgn="base"/>
            <a:endParaRPr lang="zh-CN" altLang="en-US" strike="noStrike" noProof="1" dirty="0">
              <a:latin typeface="Times New Roman" panose="02020603050405020304" charset="0"/>
              <a:ea typeface="宋体" panose="02010600030101010101" pitchFamily="2" charset="-122"/>
            </a:endParaRPr>
          </a:p>
        </p:txBody>
      </p:sp>
      <p:sp>
        <p:nvSpPr>
          <p:cNvPr id="8201" name="灯片编号占位符 8200"/>
          <p:cNvSpPr>
            <a:spLocks noGrp="1"/>
          </p:cNvSpPr>
          <p:nvPr>
            <p:ph type="sldNum" sz="quarter" idx="4"/>
          </p:nvPr>
        </p:nvSpPr>
        <p:spPr>
          <a:xfrm>
            <a:off x="6553200" y="6324600"/>
            <a:ext cx="1905000" cy="457200"/>
          </a:xfrm>
          <a:prstGeom prst="rect">
            <a:avLst/>
          </a:prstGeom>
          <a:noFill/>
          <a:ln w="9525">
            <a:noFill/>
          </a:ln>
        </p:spPr>
        <p:txBody>
          <a:bodyPr anchor="b"/>
          <a:lstStyle>
            <a:lvl1pPr algn="r">
              <a:defRPr sz="1400">
                <a:solidFill>
                  <a:schemeClr val="tx2"/>
                </a:solidFill>
              </a:defRPr>
            </a:lvl1pPr>
          </a:lstStyle>
          <a:p>
            <a:pPr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838200"/>
            <a:ext cx="2076450" cy="53784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838200"/>
            <a:ext cx="6108976" cy="53784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13314" name="矩形 8193"/>
          <p:cNvSpPr/>
          <p:nvPr/>
        </p:nvSpPr>
        <p:spPr>
          <a:xfrm>
            <a:off x="228600" y="3200400"/>
            <a:ext cx="8763000" cy="1341438"/>
          </a:xfrm>
          <a:prstGeom prst="rect">
            <a:avLst/>
          </a:prstGeom>
          <a:gradFill rotWithShape="0">
            <a:gsLst>
              <a:gs pos="0">
                <a:schemeClr val="bg2"/>
              </a:gs>
              <a:gs pos="100000">
                <a:schemeClr val="bg1"/>
              </a:gs>
            </a:gsLst>
            <a:path path="shape">
              <a:fillToRect l="50000" t="50000" r="50000" b="50000"/>
            </a:path>
            <a:tileRect/>
          </a:grad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pic>
        <p:nvPicPr>
          <p:cNvPr id="13315" name="图片 8194" descr="ANABNR2"/>
          <p:cNvPicPr>
            <a:picLocks noChangeAspect="1"/>
          </p:cNvPicPr>
          <p:nvPr/>
        </p:nvPicPr>
        <p:blipFill>
          <a:blip r:embed="rId2"/>
          <a:srcRect l="-900" t="-1314" r="-2" b="-36961"/>
          <a:stretch>
            <a:fillRect/>
          </a:stretch>
        </p:blipFill>
        <p:spPr>
          <a:xfrm>
            <a:off x="533400" y="3200400"/>
            <a:ext cx="8458200" cy="1158875"/>
          </a:xfrm>
          <a:prstGeom prst="rect">
            <a:avLst/>
          </a:prstGeom>
          <a:noFill/>
          <a:ln w="9525">
            <a:noFill/>
          </a:ln>
        </p:spPr>
      </p:pic>
      <p:sp>
        <p:nvSpPr>
          <p:cNvPr id="13316" name="矩形 8195"/>
          <p:cNvSpPr/>
          <p:nvPr/>
        </p:nvSpPr>
        <p:spPr>
          <a:xfrm>
            <a:off x="795338" y="2895600"/>
            <a:ext cx="304800" cy="990600"/>
          </a:xfrm>
          <a:prstGeom prst="rect">
            <a:avLst/>
          </a:prstGeom>
          <a:solidFill>
            <a:schemeClr val="accent2">
              <a:alpha val="50000"/>
            </a:schemeClr>
          </a:solid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sp>
        <p:nvSpPr>
          <p:cNvPr id="8197" name="标题 8196"/>
          <p:cNvSpPr>
            <a:spLocks noGrp="1"/>
          </p:cNvSpPr>
          <p:nvPr>
            <p:ph type="ctrTitle"/>
          </p:nvPr>
        </p:nvSpPr>
        <p:spPr>
          <a:xfrm>
            <a:off x="1143000" y="1981200"/>
            <a:ext cx="7772400" cy="1143000"/>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8198" name="副标题 8197"/>
          <p:cNvSpPr>
            <a:spLocks noGrp="1"/>
          </p:cNvSpPr>
          <p:nvPr>
            <p:ph type="subTitle" idx="1"/>
          </p:nvPr>
        </p:nvSpPr>
        <p:spPr>
          <a:xfrm>
            <a:off x="2038350" y="4351338"/>
            <a:ext cx="6400800" cy="1371600"/>
          </a:xfrm>
          <a:prstGeom prst="rect">
            <a:avLst/>
          </a:prstGeom>
          <a:noFill/>
          <a:ln w="9525">
            <a:noFill/>
          </a:ln>
        </p:spPr>
        <p:txBody>
          <a:bodyPr anchor="t"/>
          <a:lstStyle>
            <a:lvl1pPr marL="0" lvl="0" indent="0">
              <a:buClr>
                <a:srgbClr val="A50021"/>
              </a:buClr>
              <a:buSzPct val="75000"/>
              <a:buFont typeface="Wingdings" panose="05000000000000000000" pitchFamily="2" charset="2"/>
              <a:buNone/>
              <a:defRPr/>
            </a:lvl1pPr>
            <a:lvl2pPr marL="457200" lvl="1" indent="114300" algn="ctr">
              <a:buClr>
                <a:schemeClr val="accent2"/>
              </a:buClr>
              <a:buSzPct val="75000"/>
              <a:buFont typeface="Wingdings" panose="05000000000000000000" pitchFamily="2" charset="2"/>
              <a:buNone/>
              <a:defRPr/>
            </a:lvl2pPr>
            <a:lvl3pPr marL="914400" lvl="2" indent="227330" algn="ctr">
              <a:buClr>
                <a:srgbClr val="666699"/>
              </a:buClr>
              <a:buSzPct val="70000"/>
              <a:buFont typeface="Wingdings" panose="05000000000000000000" pitchFamily="2" charset="2"/>
              <a:buNone/>
              <a:defRPr/>
            </a:lvl3pPr>
            <a:lvl4pPr marL="1371600" lvl="3" indent="113030" algn="ctr">
              <a:buClrTx/>
              <a:buSzPct val="60000"/>
              <a:buFont typeface="Wingdings" panose="05000000000000000000" pitchFamily="2" charset="2"/>
              <a:buNone/>
              <a:defRPr/>
            </a:lvl4pPr>
            <a:lvl5pPr marL="1828800" lvl="4" indent="0" algn="ctr">
              <a:buClr>
                <a:schemeClr val="hlink"/>
              </a:buClr>
              <a:buSzPct val="55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8199" name="日期占位符 8198"/>
          <p:cNvSpPr>
            <a:spLocks noGrp="1"/>
          </p:cNvSpPr>
          <p:nvPr>
            <p:ph type="dt" sz="half" idx="2"/>
          </p:nvPr>
        </p:nvSpPr>
        <p:spPr>
          <a:xfrm>
            <a:off x="685800" y="6324600"/>
            <a:ext cx="1905000" cy="457200"/>
          </a:xfrm>
          <a:prstGeom prst="rect">
            <a:avLst/>
          </a:prstGeom>
          <a:noFill/>
          <a:ln w="9525">
            <a:noFill/>
          </a:ln>
        </p:spPr>
        <p:txBody>
          <a:bodyPr anchor="b"/>
          <a:lstStyle>
            <a:lvl1pPr>
              <a:defRPr sz="1400">
                <a:solidFill>
                  <a:schemeClr val="tx2"/>
                </a:solidFill>
              </a:defRPr>
            </a:lvl1pPr>
          </a:lstStyle>
          <a:p>
            <a:pPr fontAlgn="base"/>
            <a:endParaRPr lang="zh-CN" altLang="en-US" strike="noStrike" noProof="1" dirty="0">
              <a:latin typeface="Times New Roman" panose="02020603050405020304" charset="0"/>
              <a:ea typeface="宋体" panose="02010600030101010101" pitchFamily="2" charset="-122"/>
            </a:endParaRPr>
          </a:p>
        </p:txBody>
      </p:sp>
      <p:sp>
        <p:nvSpPr>
          <p:cNvPr id="8200" name="页脚占位符 8199"/>
          <p:cNvSpPr>
            <a:spLocks noGrp="1"/>
          </p:cNvSpPr>
          <p:nvPr>
            <p:ph type="ftr" sz="quarter" idx="3"/>
          </p:nvPr>
        </p:nvSpPr>
        <p:spPr>
          <a:xfrm>
            <a:off x="3124200" y="6324600"/>
            <a:ext cx="2895600" cy="457200"/>
          </a:xfrm>
          <a:prstGeom prst="rect">
            <a:avLst/>
          </a:prstGeom>
          <a:noFill/>
          <a:ln w="9525">
            <a:noFill/>
          </a:ln>
        </p:spPr>
        <p:txBody>
          <a:bodyPr anchor="b"/>
          <a:lstStyle>
            <a:lvl1pPr algn="ctr">
              <a:defRPr sz="1400">
                <a:solidFill>
                  <a:schemeClr val="tx2"/>
                </a:solidFill>
              </a:defRPr>
            </a:lvl1pPr>
          </a:lstStyle>
          <a:p>
            <a:pPr fontAlgn="base"/>
            <a:endParaRPr lang="zh-CN" altLang="en-US" strike="noStrike" noProof="1" dirty="0">
              <a:latin typeface="Times New Roman" panose="02020603050405020304" charset="0"/>
              <a:ea typeface="宋体" panose="02010600030101010101" pitchFamily="2" charset="-122"/>
            </a:endParaRPr>
          </a:p>
        </p:txBody>
      </p:sp>
      <p:sp>
        <p:nvSpPr>
          <p:cNvPr id="8201" name="灯片编号占位符 8200"/>
          <p:cNvSpPr>
            <a:spLocks noGrp="1"/>
          </p:cNvSpPr>
          <p:nvPr>
            <p:ph type="sldNum" sz="quarter" idx="4"/>
          </p:nvPr>
        </p:nvSpPr>
        <p:spPr>
          <a:xfrm>
            <a:off x="6553200" y="6324600"/>
            <a:ext cx="1905000" cy="457200"/>
          </a:xfrm>
          <a:prstGeom prst="rect">
            <a:avLst/>
          </a:prstGeom>
          <a:noFill/>
          <a:ln w="9525">
            <a:noFill/>
          </a:ln>
        </p:spPr>
        <p:txBody>
          <a:bodyPr anchor="b"/>
          <a:lstStyle>
            <a:lvl1pPr algn="r">
              <a:defRPr sz="1400">
                <a:solidFill>
                  <a:schemeClr val="tx2"/>
                </a:solidFill>
              </a:defRPr>
            </a:lvl1pPr>
          </a:lstStyle>
          <a:p>
            <a:pPr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1676400"/>
            <a:ext cx="4069842" cy="4540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9358" y="1676400"/>
            <a:ext cx="4069842" cy="4540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8" name="页脚占位符 7"/>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9" name="灯片编号占位符 8"/>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4" name="页脚占位符 3"/>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灯片编号占位符 4"/>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3" name="页脚占位符 2"/>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838200"/>
            <a:ext cx="2076450" cy="53784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838200"/>
            <a:ext cx="6108976" cy="53784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074" name="矩形 8193"/>
          <p:cNvSpPr/>
          <p:nvPr/>
        </p:nvSpPr>
        <p:spPr>
          <a:xfrm>
            <a:off x="228600" y="3200400"/>
            <a:ext cx="8763000" cy="1341438"/>
          </a:xfrm>
          <a:prstGeom prst="rect">
            <a:avLst/>
          </a:prstGeom>
          <a:gradFill rotWithShape="0">
            <a:gsLst>
              <a:gs pos="0">
                <a:schemeClr val="bg2"/>
              </a:gs>
              <a:gs pos="100000">
                <a:schemeClr val="bg1"/>
              </a:gs>
            </a:gsLst>
            <a:path path="shape">
              <a:fillToRect l="50000" t="50000" r="50000" b="50000"/>
            </a:path>
            <a:tileRect/>
          </a:gradFill>
          <a:ln w="9525">
            <a:noFill/>
          </a:ln>
        </p:spPr>
        <p:txBody>
          <a:bodyPr wrap="none" anchor="ctr" anchorCtr="0"/>
          <a:p>
            <a:pPr lvl="0" algn="ctr"/>
            <a:endParaRPr lang="zh-CN" altLang="en-US" dirty="0">
              <a:latin typeface="Times New Roman" panose="02020603050405020304" charset="0"/>
            </a:endParaRPr>
          </a:p>
        </p:txBody>
      </p:sp>
      <p:pic>
        <p:nvPicPr>
          <p:cNvPr id="3075" name="图片 8194" descr="ANABNR2"/>
          <p:cNvPicPr>
            <a:picLocks noChangeAspect="1"/>
          </p:cNvPicPr>
          <p:nvPr/>
        </p:nvPicPr>
        <p:blipFill>
          <a:blip r:embed="rId2"/>
          <a:srcRect l="-900" t="-1314" r="-2" b="-36961"/>
          <a:stretch>
            <a:fillRect/>
          </a:stretch>
        </p:blipFill>
        <p:spPr>
          <a:xfrm>
            <a:off x="533400" y="3200400"/>
            <a:ext cx="8458200" cy="1158875"/>
          </a:xfrm>
          <a:prstGeom prst="rect">
            <a:avLst/>
          </a:prstGeom>
          <a:noFill/>
          <a:ln w="9525">
            <a:noFill/>
          </a:ln>
        </p:spPr>
      </p:pic>
      <p:sp>
        <p:nvSpPr>
          <p:cNvPr id="3076" name="矩形 8195"/>
          <p:cNvSpPr/>
          <p:nvPr/>
        </p:nvSpPr>
        <p:spPr>
          <a:xfrm>
            <a:off x="795338" y="2895600"/>
            <a:ext cx="304800" cy="990600"/>
          </a:xfrm>
          <a:prstGeom prst="rect">
            <a:avLst/>
          </a:prstGeom>
          <a:solidFill>
            <a:schemeClr val="accent2">
              <a:alpha val="50000"/>
            </a:schemeClr>
          </a:solidFill>
          <a:ln w="9525">
            <a:noFill/>
          </a:ln>
        </p:spPr>
        <p:txBody>
          <a:bodyPr wrap="none" anchor="ctr" anchorCtr="0"/>
          <a:p>
            <a:pPr lvl="0" algn="ctr"/>
            <a:endParaRPr lang="zh-CN" altLang="en-US" dirty="0">
              <a:latin typeface="Times New Roman" panose="02020603050405020304" charset="0"/>
            </a:endParaRPr>
          </a:p>
        </p:txBody>
      </p:sp>
      <p:sp>
        <p:nvSpPr>
          <p:cNvPr id="8197" name="标题 8196"/>
          <p:cNvSpPr>
            <a:spLocks noGrp="1"/>
          </p:cNvSpPr>
          <p:nvPr>
            <p:ph type="ctrTitle"/>
          </p:nvPr>
        </p:nvSpPr>
        <p:spPr>
          <a:xfrm>
            <a:off x="1143000" y="1981200"/>
            <a:ext cx="7772400" cy="1143000"/>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8198" name="副标题 8197"/>
          <p:cNvSpPr>
            <a:spLocks noGrp="1"/>
          </p:cNvSpPr>
          <p:nvPr>
            <p:ph type="subTitle" idx="1"/>
          </p:nvPr>
        </p:nvSpPr>
        <p:spPr>
          <a:xfrm>
            <a:off x="2038350" y="4351338"/>
            <a:ext cx="6400800" cy="1371600"/>
          </a:xfrm>
          <a:prstGeom prst="rect">
            <a:avLst/>
          </a:prstGeom>
          <a:noFill/>
          <a:ln w="9525">
            <a:noFill/>
          </a:ln>
        </p:spPr>
        <p:txBody>
          <a:bodyPr anchor="t"/>
          <a:lstStyle>
            <a:lvl1pPr marL="0" lvl="0" indent="0">
              <a:buClr>
                <a:srgbClr val="A50021"/>
              </a:buClr>
              <a:buSzPct val="75000"/>
              <a:buFont typeface="Wingdings" panose="05000000000000000000" pitchFamily="2" charset="2"/>
              <a:buNone/>
              <a:defRPr/>
            </a:lvl1pPr>
            <a:lvl2pPr marL="457200" lvl="1" indent="114300" algn="ctr">
              <a:buClr>
                <a:schemeClr val="accent2"/>
              </a:buClr>
              <a:buSzPct val="75000"/>
              <a:buFont typeface="Wingdings" panose="05000000000000000000" pitchFamily="2" charset="2"/>
              <a:buNone/>
              <a:defRPr/>
            </a:lvl2pPr>
            <a:lvl3pPr marL="914400" lvl="2" indent="227330" algn="ctr">
              <a:buClr>
                <a:srgbClr val="666699"/>
              </a:buClr>
              <a:buSzPct val="70000"/>
              <a:buFont typeface="Wingdings" panose="05000000000000000000" pitchFamily="2" charset="2"/>
              <a:buNone/>
              <a:defRPr/>
            </a:lvl3pPr>
            <a:lvl4pPr marL="1371600" lvl="3" indent="113030" algn="ctr">
              <a:buClrTx/>
              <a:buSzPct val="60000"/>
              <a:buFont typeface="Wingdings" panose="05000000000000000000" pitchFamily="2" charset="2"/>
              <a:buNone/>
              <a:defRPr/>
            </a:lvl4pPr>
            <a:lvl5pPr marL="1828800" lvl="4" indent="0" algn="ctr">
              <a:buClr>
                <a:schemeClr val="hlink"/>
              </a:buClr>
              <a:buSzPct val="55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8199" name="日期占位符 8198"/>
          <p:cNvSpPr>
            <a:spLocks noGrp="1"/>
          </p:cNvSpPr>
          <p:nvPr>
            <p:ph type="dt" sz="half" idx="2"/>
          </p:nvPr>
        </p:nvSpPr>
        <p:spPr>
          <a:xfrm>
            <a:off x="685800" y="6324600"/>
            <a:ext cx="1905000" cy="457200"/>
          </a:xfrm>
          <a:prstGeom prst="rect">
            <a:avLst/>
          </a:prstGeom>
          <a:noFill/>
          <a:ln w="9525">
            <a:noFill/>
          </a:ln>
        </p:spPr>
        <p:txBody>
          <a:bodyPr anchor="b"/>
          <a:lstStyle>
            <a:lvl1pPr>
              <a:defRPr sz="1400">
                <a:solidFill>
                  <a:schemeClr val="tx2"/>
                </a:solidFill>
              </a:defRPr>
            </a:lvl1pPr>
          </a:lstStyle>
          <a:p>
            <a:pPr fontAlgn="base"/>
            <a:endParaRPr lang="zh-CN" altLang="en-US" strike="noStrike" noProof="1" dirty="0">
              <a:latin typeface="Times New Roman" panose="02020603050405020304" charset="0"/>
              <a:ea typeface="宋体" panose="02010600030101010101" pitchFamily="2" charset="-122"/>
            </a:endParaRPr>
          </a:p>
        </p:txBody>
      </p:sp>
      <p:sp>
        <p:nvSpPr>
          <p:cNvPr id="8200" name="页脚占位符 8199"/>
          <p:cNvSpPr>
            <a:spLocks noGrp="1"/>
          </p:cNvSpPr>
          <p:nvPr>
            <p:ph type="ftr" sz="quarter" idx="3"/>
          </p:nvPr>
        </p:nvSpPr>
        <p:spPr>
          <a:xfrm>
            <a:off x="3124200" y="6324600"/>
            <a:ext cx="2895600" cy="457200"/>
          </a:xfrm>
          <a:prstGeom prst="rect">
            <a:avLst/>
          </a:prstGeom>
          <a:noFill/>
          <a:ln w="9525">
            <a:noFill/>
          </a:ln>
        </p:spPr>
        <p:txBody>
          <a:bodyPr anchor="b"/>
          <a:lstStyle>
            <a:lvl1pPr algn="ctr">
              <a:defRPr sz="1400">
                <a:solidFill>
                  <a:schemeClr val="tx2"/>
                </a:solidFill>
              </a:defRPr>
            </a:lvl1pPr>
          </a:lstStyle>
          <a:p>
            <a:pPr fontAlgn="base"/>
            <a:endParaRPr lang="zh-CN" altLang="en-US" strike="noStrike" noProof="1" dirty="0">
              <a:latin typeface="Times New Roman" panose="02020603050405020304" charset="0"/>
              <a:ea typeface="宋体" panose="02010600030101010101" pitchFamily="2" charset="-122"/>
            </a:endParaRPr>
          </a:p>
        </p:txBody>
      </p:sp>
      <p:sp>
        <p:nvSpPr>
          <p:cNvPr id="8201" name="灯片编号占位符 8200"/>
          <p:cNvSpPr>
            <a:spLocks noGrp="1"/>
          </p:cNvSpPr>
          <p:nvPr>
            <p:ph type="sldNum" sz="quarter" idx="4"/>
          </p:nvPr>
        </p:nvSpPr>
        <p:spPr>
          <a:xfrm>
            <a:off x="6553200" y="6324600"/>
            <a:ext cx="1905000" cy="457200"/>
          </a:xfrm>
          <a:prstGeom prst="rect">
            <a:avLst/>
          </a:prstGeom>
          <a:noFill/>
          <a:ln w="9525">
            <a:noFill/>
          </a:ln>
        </p:spPr>
        <p:txBody>
          <a:bodyPr anchor="b"/>
          <a:lstStyle>
            <a:lvl1pPr algn="r">
              <a:defRPr sz="1400">
                <a:solidFill>
                  <a:schemeClr val="tx2"/>
                </a:solidFill>
              </a:defRPr>
            </a:lvl1pPr>
          </a:lstStyle>
          <a:p>
            <a:pPr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1676400"/>
            <a:ext cx="4069842" cy="4540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9358" y="1676400"/>
            <a:ext cx="4069842" cy="4540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8" name="页脚占位符 7"/>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9" name="灯片编号占位符 8"/>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4" name="页脚占位符 3"/>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灯片编号占位符 4"/>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3" name="页脚占位符 2"/>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838200"/>
            <a:ext cx="2076450" cy="53784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838200"/>
            <a:ext cx="6108976" cy="53784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1676400"/>
            <a:ext cx="4069842" cy="4540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9358" y="1676400"/>
            <a:ext cx="4069842" cy="4540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8" name="页脚占位符 7"/>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9" name="灯片编号占位符 8"/>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4" name="页脚占位符 3"/>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5" name="灯片编号占位符 4"/>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3" name="页脚占位符 2"/>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066800" y="64135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a:xfrm>
            <a:off x="3429000" y="6413500"/>
            <a:ext cx="2895600" cy="457200"/>
          </a:xfrm>
          <a:prstGeom prst="rect">
            <a:avLst/>
          </a:prstGeom>
          <a:noFill/>
          <a:ln w="9525">
            <a:noFill/>
          </a:ln>
        </p:spPr>
        <p:txBody>
          <a:bodyPr anchor="b"/>
          <a:lstStyle/>
          <a:p>
            <a:pPr lvl="0" fontAlgn="base"/>
            <a:endParaRPr lang="zh-CN" altLang="en-US" strike="noStrike" noProof="1"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a:xfrm>
            <a:off x="8229600" y="6413500"/>
            <a:ext cx="914400" cy="457200"/>
          </a:xfrm>
          <a:prstGeom prst="rect">
            <a:avLst/>
          </a:prstGeom>
          <a:noFill/>
          <a:ln w="9525">
            <a:noFill/>
          </a:ln>
        </p:spPr>
        <p:txBody>
          <a:bodyPr anchor="b"/>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7169"/>
          <p:cNvSpPr/>
          <p:nvPr/>
        </p:nvSpPr>
        <p:spPr>
          <a:xfrm>
            <a:off x="152400" y="0"/>
            <a:ext cx="1447800" cy="685800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en-US" dirty="0">
              <a:latin typeface="Times New Roman" panose="02020603050405020304" charset="0"/>
            </a:endParaRPr>
          </a:p>
        </p:txBody>
      </p:sp>
      <p:sp>
        <p:nvSpPr>
          <p:cNvPr id="1027" name="矩形 7170"/>
          <p:cNvSpPr/>
          <p:nvPr/>
        </p:nvSpPr>
        <p:spPr>
          <a:xfrm>
            <a:off x="1676400" y="0"/>
            <a:ext cx="7467600" cy="1219200"/>
          </a:xfrm>
          <a:prstGeom prst="rect">
            <a:avLst/>
          </a:prstGeom>
          <a:gradFill rotWithShape="0">
            <a:gsLst>
              <a:gs pos="0">
                <a:schemeClr val="bg2"/>
              </a:gs>
              <a:gs pos="100000">
                <a:schemeClr val="bg1"/>
              </a:gs>
            </a:gsLst>
            <a:path path="shape">
              <a:fillToRect l="50000" t="50000" r="50000" b="50000"/>
            </a:path>
            <a:tileRect/>
          </a:gradFill>
          <a:ln w="9525">
            <a:noFill/>
          </a:ln>
        </p:spPr>
        <p:txBody>
          <a:bodyPr wrap="none" anchor="ctr" anchorCtr="0"/>
          <a:p>
            <a:pPr lvl="0" algn="ctr"/>
            <a:endParaRPr lang="zh-CN" altLang="en-US" dirty="0">
              <a:latin typeface="Times New Roman" panose="02020603050405020304" charset="0"/>
            </a:endParaRPr>
          </a:p>
        </p:txBody>
      </p:sp>
      <p:sp>
        <p:nvSpPr>
          <p:cNvPr id="1028" name="矩形 7171" descr="Stationery"/>
          <p:cNvSpPr/>
          <p:nvPr/>
        </p:nvSpPr>
        <p:spPr>
          <a:xfrm>
            <a:off x="457200" y="0"/>
            <a:ext cx="1219200" cy="762000"/>
          </a:xfrm>
          <a:prstGeom prst="rect">
            <a:avLst/>
          </a:prstGeom>
          <a:blipFill rotWithShape="0">
            <a:blip r:embed="rId12"/>
          </a:blipFill>
          <a:ln w="9525">
            <a:noFill/>
          </a:ln>
        </p:spPr>
        <p:txBody>
          <a:bodyPr wrap="none" anchor="ctr" anchorCtr="0"/>
          <a:p>
            <a:pPr lvl="0" algn="ctr"/>
            <a:endParaRPr lang="zh-CN" altLang="en-US" dirty="0">
              <a:latin typeface="Times New Roman" panose="02020603050405020304" charset="0"/>
            </a:endParaRPr>
          </a:p>
        </p:txBody>
      </p:sp>
      <p:sp>
        <p:nvSpPr>
          <p:cNvPr id="1029" name="矩形 7172" descr="Stationery"/>
          <p:cNvSpPr/>
          <p:nvPr/>
        </p:nvSpPr>
        <p:spPr>
          <a:xfrm>
            <a:off x="0" y="0"/>
            <a:ext cx="457200" cy="6858000"/>
          </a:xfrm>
          <a:prstGeom prst="rect">
            <a:avLst/>
          </a:prstGeom>
          <a:blipFill rotWithShape="0">
            <a:blip r:embed="rId12"/>
          </a:blipFill>
          <a:ln w="9525">
            <a:noFill/>
          </a:ln>
        </p:spPr>
        <p:txBody>
          <a:bodyPr wrap="none" anchor="ctr" anchorCtr="0"/>
          <a:p>
            <a:pPr lvl="0" algn="ctr"/>
            <a:endParaRPr lang="zh-CN" altLang="en-US" dirty="0">
              <a:latin typeface="Times New Roman" panose="02020603050405020304" charset="0"/>
            </a:endParaRPr>
          </a:p>
        </p:txBody>
      </p:sp>
      <p:sp>
        <p:nvSpPr>
          <p:cNvPr id="1030" name="标题 7173"/>
          <p:cNvSpPr>
            <a:spLocks noGrp="1"/>
          </p:cNvSpPr>
          <p:nvPr>
            <p:ph type="title"/>
          </p:nvPr>
        </p:nvSpPr>
        <p:spPr>
          <a:xfrm>
            <a:off x="533400" y="838200"/>
            <a:ext cx="8305800" cy="6858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7175" name="日期占位符 7174"/>
          <p:cNvSpPr>
            <a:spLocks noGrp="1"/>
          </p:cNvSpPr>
          <p:nvPr>
            <p:ph type="dt" sz="half" idx="2"/>
          </p:nvPr>
        </p:nvSpPr>
        <p:spPr>
          <a:xfrm>
            <a:off x="1066800" y="6413500"/>
            <a:ext cx="1905000" cy="457200"/>
          </a:xfrm>
          <a:prstGeom prst="rect">
            <a:avLst/>
          </a:prstGeom>
          <a:noFill/>
          <a:ln w="9525">
            <a:noFill/>
          </a:ln>
        </p:spPr>
        <p:txBody>
          <a:bodyPr anchor="b"/>
          <a:lstStyle>
            <a:lvl1pPr>
              <a:defRPr sz="1400">
                <a:solidFill>
                  <a:schemeClr val="tx2"/>
                </a:solidFill>
              </a:defRPr>
            </a:lvl1pPr>
          </a:lstStyle>
          <a:p>
            <a:pPr lvl="0" fontAlgn="base"/>
            <a:fld id="{BB962C8B-B14F-4D97-AF65-F5344CB8AC3E}" type="datetime1">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7176" name="页脚占位符 7175"/>
          <p:cNvSpPr>
            <a:spLocks noGrp="1"/>
          </p:cNvSpPr>
          <p:nvPr>
            <p:ph type="ftr" sz="quarter" idx="3"/>
          </p:nvPr>
        </p:nvSpPr>
        <p:spPr>
          <a:xfrm>
            <a:off x="3429000" y="6413500"/>
            <a:ext cx="2895600" cy="457200"/>
          </a:xfrm>
          <a:prstGeom prst="rect">
            <a:avLst/>
          </a:prstGeom>
          <a:noFill/>
          <a:ln w="9525">
            <a:noFill/>
          </a:ln>
        </p:spPr>
        <p:txBody>
          <a:bodyPr anchor="b"/>
          <a:lstStyle>
            <a:lvl1pPr algn="ctr">
              <a:defRPr sz="1400">
                <a:solidFill>
                  <a:schemeClr val="tx2"/>
                </a:solidFill>
              </a:defRPr>
            </a:lvl1pPr>
          </a:lstStyle>
          <a:p>
            <a:pPr lvl="0" fontAlgn="base"/>
            <a:endParaRPr lang="zh-CN" altLang="en-US" strike="noStrike" noProof="1" dirty="0">
              <a:latin typeface="Times New Roman" panose="02020603050405020304" charset="0"/>
              <a:ea typeface="宋体" panose="02010600030101010101" pitchFamily="2" charset="-122"/>
            </a:endParaRPr>
          </a:p>
        </p:txBody>
      </p:sp>
      <p:pic>
        <p:nvPicPr>
          <p:cNvPr id="1033" name="图片 7176" descr="anabnr2"/>
          <p:cNvPicPr>
            <a:picLocks noChangeAspect="1"/>
          </p:cNvPicPr>
          <p:nvPr/>
        </p:nvPicPr>
        <p:blipFill>
          <a:blip r:embed="rId13"/>
          <a:stretch>
            <a:fillRect/>
          </a:stretch>
        </p:blipFill>
        <p:spPr>
          <a:xfrm>
            <a:off x="1228725" y="0"/>
            <a:ext cx="7915275" cy="754063"/>
          </a:xfrm>
          <a:prstGeom prst="rect">
            <a:avLst/>
          </a:prstGeom>
          <a:noFill/>
          <a:ln w="9525">
            <a:noFill/>
          </a:ln>
        </p:spPr>
      </p:pic>
      <p:sp>
        <p:nvSpPr>
          <p:cNvPr id="1034" name="矩形 7177"/>
          <p:cNvSpPr/>
          <p:nvPr/>
        </p:nvSpPr>
        <p:spPr>
          <a:xfrm>
            <a:off x="304800" y="457200"/>
            <a:ext cx="2514600" cy="304800"/>
          </a:xfrm>
          <a:prstGeom prst="rect">
            <a:avLst/>
          </a:prstGeom>
          <a:solidFill>
            <a:schemeClr val="accent2">
              <a:alpha val="50000"/>
            </a:schemeClr>
          </a:solidFill>
          <a:ln w="9525">
            <a:noFill/>
          </a:ln>
        </p:spPr>
        <p:txBody>
          <a:bodyPr wrap="none" anchor="ctr" anchorCtr="0"/>
          <a:p>
            <a:pPr lvl="0" algn="ctr"/>
            <a:endParaRPr lang="zh-CN" altLang="en-US" dirty="0">
              <a:latin typeface="Times New Roman" panose="02020603050405020304" charset="0"/>
            </a:endParaRPr>
          </a:p>
        </p:txBody>
      </p:sp>
      <p:sp>
        <p:nvSpPr>
          <p:cNvPr id="7179" name="灯片编号占位符 7178"/>
          <p:cNvSpPr>
            <a:spLocks noGrp="1"/>
          </p:cNvSpPr>
          <p:nvPr>
            <p:ph type="sldNum" sz="quarter" idx="4"/>
          </p:nvPr>
        </p:nvSpPr>
        <p:spPr>
          <a:xfrm>
            <a:off x="8229600" y="6413500"/>
            <a:ext cx="914400" cy="457200"/>
          </a:xfrm>
          <a:prstGeom prst="rect">
            <a:avLst/>
          </a:prstGeom>
          <a:noFill/>
          <a:ln w="9525">
            <a:noFill/>
          </a:ln>
        </p:spPr>
        <p:txBody>
          <a:bodyPr anchor="b"/>
          <a:lstStyle>
            <a:lvl1pPr algn="r">
              <a:defRPr>
                <a:solidFill>
                  <a:schemeClr val="tx2"/>
                </a:solidFill>
              </a:defRPr>
            </a:lvl1pPr>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1036" name="文本占位符 7179"/>
          <p:cNvSpPr>
            <a:spLocks noGrp="1"/>
          </p:cNvSpPr>
          <p:nvPr>
            <p:ph type="body"/>
          </p:nvPr>
        </p:nvSpPr>
        <p:spPr>
          <a:xfrm>
            <a:off x="533400" y="1676400"/>
            <a:ext cx="8305800" cy="4540250"/>
          </a:xfrm>
          <a:prstGeom prst="rect">
            <a:avLst/>
          </a:prstGeom>
          <a:noFill/>
          <a:ln w="9525">
            <a:noFill/>
          </a:ln>
        </p:spPr>
        <p:txBody>
          <a:bodyPr anchor="t" anchorCtr="0"/>
          <a:p>
            <a:pPr lvl="0"/>
            <a:r>
              <a:rPr lang="zh-CN" altLang="en-US" dirty="0"/>
              <a:t>单击此处编辑母版文本样式</a:t>
            </a:r>
            <a:endParaRPr lang="zh-CN" altLang="en-US" dirty="0"/>
          </a:p>
          <a:p>
            <a:pPr lvl="1" indent="-45593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457200" lvl="0" indent="-4572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n"/>
        <a:defRPr sz="3200" b="1" i="0" u="none" kern="1200" baseline="0">
          <a:solidFill>
            <a:schemeClr val="tx1"/>
          </a:solidFill>
          <a:latin typeface="+mn-lt"/>
          <a:ea typeface="+mn-ea"/>
          <a:cs typeface="+mn-cs"/>
        </a:defRPr>
      </a:lvl1pPr>
      <a:lvl2pPr marL="1027430" lvl="1" indent="-45593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370330" lvl="2" indent="-228600" algn="l" defTabSz="914400" rtl="0" eaLnBrk="1" fontAlgn="base" latinLnBrk="0" hangingPunct="1">
        <a:lnSpc>
          <a:spcPct val="100000"/>
        </a:lnSpc>
        <a:spcBef>
          <a:spcPct val="20000"/>
        </a:spcBef>
        <a:spcAft>
          <a:spcPct val="0"/>
        </a:spcAft>
        <a:buClr>
          <a:srgbClr val="666699"/>
        </a:buClr>
        <a:buSzPct val="70000"/>
        <a:buFont typeface="Wingdings" panose="05000000000000000000" pitchFamily="2" charset="2"/>
        <a:buChar char="n"/>
        <a:defRPr sz="2400" b="1" i="0" u="none" kern="1200" baseline="0">
          <a:solidFill>
            <a:schemeClr val="tx1"/>
          </a:solidFill>
          <a:latin typeface="+mn-lt"/>
          <a:ea typeface="+mn-ea"/>
          <a:cs typeface="+mn-cs"/>
        </a:defRPr>
      </a:lvl3pPr>
      <a:lvl4pPr marL="1713230" lvl="3" indent="-228600" algn="l" defTabSz="914400" rtl="0" eaLnBrk="1" fontAlgn="base" latinLnBrk="0" hangingPunct="1">
        <a:lnSpc>
          <a:spcPct val="100000"/>
        </a:lnSpc>
        <a:spcBef>
          <a:spcPct val="20000"/>
        </a:spcBef>
        <a:spcAft>
          <a:spcPct val="0"/>
        </a:spcAft>
        <a:buSzPct val="60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7169"/>
          <p:cNvSpPr/>
          <p:nvPr/>
        </p:nvSpPr>
        <p:spPr>
          <a:xfrm>
            <a:off x="152400" y="0"/>
            <a:ext cx="1447800" cy="685800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sp>
        <p:nvSpPr>
          <p:cNvPr id="2051" name="矩形 7170"/>
          <p:cNvSpPr/>
          <p:nvPr/>
        </p:nvSpPr>
        <p:spPr>
          <a:xfrm>
            <a:off x="1676400" y="0"/>
            <a:ext cx="7467600" cy="1219200"/>
          </a:xfrm>
          <a:prstGeom prst="rect">
            <a:avLst/>
          </a:prstGeom>
          <a:gradFill rotWithShape="0">
            <a:gsLst>
              <a:gs pos="0">
                <a:schemeClr val="bg2"/>
              </a:gs>
              <a:gs pos="100000">
                <a:schemeClr val="bg1"/>
              </a:gs>
            </a:gsLst>
            <a:path path="shape">
              <a:fillToRect l="50000" t="50000" r="50000" b="50000"/>
            </a:path>
            <a:tileRect/>
          </a:grad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sp>
        <p:nvSpPr>
          <p:cNvPr id="2052" name="矩形 7171" descr="Stationery"/>
          <p:cNvSpPr/>
          <p:nvPr/>
        </p:nvSpPr>
        <p:spPr>
          <a:xfrm>
            <a:off x="457200" y="0"/>
            <a:ext cx="1219200" cy="762000"/>
          </a:xfrm>
          <a:prstGeom prst="rect">
            <a:avLst/>
          </a:prstGeom>
          <a:blipFill rotWithShape="0">
            <a:blip r:embed="rId12"/>
          </a:blip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sp>
        <p:nvSpPr>
          <p:cNvPr id="2053" name="矩形 7172" descr="Stationery"/>
          <p:cNvSpPr/>
          <p:nvPr/>
        </p:nvSpPr>
        <p:spPr>
          <a:xfrm>
            <a:off x="0" y="0"/>
            <a:ext cx="457200" cy="6858000"/>
          </a:xfrm>
          <a:prstGeom prst="rect">
            <a:avLst/>
          </a:prstGeom>
          <a:blipFill rotWithShape="0">
            <a:blip r:embed="rId12"/>
          </a:blip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sp>
        <p:nvSpPr>
          <p:cNvPr id="2054" name="标题 7173"/>
          <p:cNvSpPr>
            <a:spLocks noGrp="1"/>
          </p:cNvSpPr>
          <p:nvPr>
            <p:ph type="title"/>
          </p:nvPr>
        </p:nvSpPr>
        <p:spPr>
          <a:xfrm>
            <a:off x="533400" y="838200"/>
            <a:ext cx="8305800" cy="6858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7175" name="日期占位符 7174"/>
          <p:cNvSpPr>
            <a:spLocks noGrp="1"/>
          </p:cNvSpPr>
          <p:nvPr>
            <p:ph type="dt" sz="half" idx="2"/>
          </p:nvPr>
        </p:nvSpPr>
        <p:spPr>
          <a:xfrm>
            <a:off x="1066800" y="6413500"/>
            <a:ext cx="1905000" cy="457200"/>
          </a:xfrm>
          <a:prstGeom prst="rect">
            <a:avLst/>
          </a:prstGeom>
          <a:noFill/>
          <a:ln w="9525">
            <a:noFill/>
          </a:ln>
        </p:spPr>
        <p:txBody>
          <a:bodyPr anchor="b"/>
          <a:lstStyle>
            <a:lvl1pPr>
              <a:defRPr sz="1400">
                <a:solidFill>
                  <a:schemeClr val="tx2"/>
                </a:solidFill>
              </a:defRPr>
            </a:lvl1pPr>
          </a:lstStyle>
          <a:p>
            <a:pPr lvl="0" fontAlgn="base"/>
            <a:fld id="{BB962C8B-B14F-4D97-AF65-F5344CB8AC3E}" type="datetime1">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7176" name="页脚占位符 7175"/>
          <p:cNvSpPr>
            <a:spLocks noGrp="1"/>
          </p:cNvSpPr>
          <p:nvPr>
            <p:ph type="ftr" sz="quarter" idx="3"/>
          </p:nvPr>
        </p:nvSpPr>
        <p:spPr>
          <a:xfrm>
            <a:off x="3429000" y="6413500"/>
            <a:ext cx="2895600" cy="457200"/>
          </a:xfrm>
          <a:prstGeom prst="rect">
            <a:avLst/>
          </a:prstGeom>
          <a:noFill/>
          <a:ln w="9525">
            <a:noFill/>
          </a:ln>
        </p:spPr>
        <p:txBody>
          <a:bodyPr anchor="b"/>
          <a:lstStyle>
            <a:lvl1pPr algn="ctr">
              <a:defRPr sz="1400">
                <a:solidFill>
                  <a:schemeClr val="tx2"/>
                </a:solidFill>
              </a:defRPr>
            </a:lvl1pPr>
          </a:lstStyle>
          <a:p>
            <a:pPr lvl="0" fontAlgn="base"/>
            <a:endParaRPr lang="zh-CN" altLang="en-US" strike="noStrike" noProof="1" dirty="0">
              <a:latin typeface="Times New Roman" panose="02020603050405020304" charset="0"/>
              <a:ea typeface="宋体" panose="02010600030101010101" pitchFamily="2" charset="-122"/>
            </a:endParaRPr>
          </a:p>
        </p:txBody>
      </p:sp>
      <p:pic>
        <p:nvPicPr>
          <p:cNvPr id="2057" name="图片 7176" descr="anabnr2"/>
          <p:cNvPicPr>
            <a:picLocks noChangeAspect="1"/>
          </p:cNvPicPr>
          <p:nvPr/>
        </p:nvPicPr>
        <p:blipFill>
          <a:blip r:embed="rId13"/>
          <a:stretch>
            <a:fillRect/>
          </a:stretch>
        </p:blipFill>
        <p:spPr>
          <a:xfrm>
            <a:off x="1228725" y="0"/>
            <a:ext cx="7915275" cy="754063"/>
          </a:xfrm>
          <a:prstGeom prst="rect">
            <a:avLst/>
          </a:prstGeom>
          <a:noFill/>
          <a:ln w="9525">
            <a:noFill/>
          </a:ln>
        </p:spPr>
      </p:pic>
      <p:sp>
        <p:nvSpPr>
          <p:cNvPr id="2058" name="矩形 7177"/>
          <p:cNvSpPr/>
          <p:nvPr/>
        </p:nvSpPr>
        <p:spPr>
          <a:xfrm>
            <a:off x="304800" y="457200"/>
            <a:ext cx="2514600" cy="304800"/>
          </a:xfrm>
          <a:prstGeom prst="rect">
            <a:avLst/>
          </a:prstGeom>
          <a:solidFill>
            <a:schemeClr val="accent2">
              <a:alpha val="50000"/>
            </a:schemeClr>
          </a:solidFill>
          <a:ln w="9525">
            <a:noFill/>
          </a:ln>
        </p:spPr>
        <p:txBody>
          <a:bodyPr wrap="none" anchor="ctr" anchorCtr="0"/>
          <a:p>
            <a:pPr lvl="0" algn="ctr"/>
            <a:endParaRPr lang="zh-CN" altLang="en-US" dirty="0">
              <a:latin typeface="Times New Roman" panose="02020603050405020304" charset="0"/>
              <a:ea typeface="宋体" panose="02010600030101010101" pitchFamily="2" charset="-122"/>
            </a:endParaRPr>
          </a:p>
        </p:txBody>
      </p:sp>
      <p:sp>
        <p:nvSpPr>
          <p:cNvPr id="7179" name="灯片编号占位符 7178"/>
          <p:cNvSpPr>
            <a:spLocks noGrp="1"/>
          </p:cNvSpPr>
          <p:nvPr>
            <p:ph type="sldNum" sz="quarter" idx="4"/>
          </p:nvPr>
        </p:nvSpPr>
        <p:spPr>
          <a:xfrm>
            <a:off x="8229600" y="6413500"/>
            <a:ext cx="914400" cy="457200"/>
          </a:xfrm>
          <a:prstGeom prst="rect">
            <a:avLst/>
          </a:prstGeom>
          <a:noFill/>
          <a:ln w="9525">
            <a:noFill/>
          </a:ln>
        </p:spPr>
        <p:txBody>
          <a:bodyPr anchor="b"/>
          <a:lstStyle>
            <a:lvl1pPr algn="r">
              <a:defRPr>
                <a:solidFill>
                  <a:schemeClr val="tx2"/>
                </a:solidFill>
              </a:defRPr>
            </a:lvl1pPr>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2060" name="文本占位符 7179"/>
          <p:cNvSpPr>
            <a:spLocks noGrp="1"/>
          </p:cNvSpPr>
          <p:nvPr>
            <p:ph type="body"/>
          </p:nvPr>
        </p:nvSpPr>
        <p:spPr>
          <a:xfrm>
            <a:off x="533400" y="1676400"/>
            <a:ext cx="8305800" cy="4540250"/>
          </a:xfrm>
          <a:prstGeom prst="rect">
            <a:avLst/>
          </a:prstGeom>
          <a:noFill/>
          <a:ln w="9525">
            <a:noFill/>
          </a:ln>
        </p:spPr>
        <p:txBody>
          <a:bodyPr anchor="t" anchorCtr="0"/>
          <a:p>
            <a:pPr lvl="0"/>
            <a:r>
              <a:rPr lang="zh-CN" altLang="en-US" dirty="0"/>
              <a:t>单击此处编辑母版文本样式</a:t>
            </a:r>
            <a:endParaRPr lang="zh-CN" altLang="en-US" dirty="0"/>
          </a:p>
          <a:p>
            <a:pPr lvl="1" indent="-45593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457200" lvl="0" indent="-4572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n"/>
        <a:defRPr sz="3200" b="1" i="0" u="none" kern="1200" baseline="0">
          <a:solidFill>
            <a:schemeClr val="tx1"/>
          </a:solidFill>
          <a:latin typeface="+mn-lt"/>
          <a:ea typeface="+mn-ea"/>
          <a:cs typeface="+mn-cs"/>
        </a:defRPr>
      </a:lvl1pPr>
      <a:lvl2pPr marL="1027430" lvl="1" indent="-45593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370330" lvl="2" indent="-228600" algn="l" defTabSz="914400" rtl="0" eaLnBrk="1" fontAlgn="base" latinLnBrk="0" hangingPunct="1">
        <a:lnSpc>
          <a:spcPct val="100000"/>
        </a:lnSpc>
        <a:spcBef>
          <a:spcPct val="20000"/>
        </a:spcBef>
        <a:spcAft>
          <a:spcPct val="0"/>
        </a:spcAft>
        <a:buClr>
          <a:srgbClr val="666699"/>
        </a:buClr>
        <a:buSzPct val="70000"/>
        <a:buFont typeface="Wingdings" panose="05000000000000000000" pitchFamily="2" charset="2"/>
        <a:buChar char="n"/>
        <a:defRPr sz="2400" b="1" i="0" u="none" kern="1200" baseline="0">
          <a:solidFill>
            <a:schemeClr val="tx1"/>
          </a:solidFill>
          <a:latin typeface="+mn-lt"/>
          <a:ea typeface="+mn-ea"/>
          <a:cs typeface="+mn-cs"/>
        </a:defRPr>
      </a:lvl3pPr>
      <a:lvl4pPr marL="1713230" lvl="3" indent="-228600" algn="l" defTabSz="914400" rtl="0" eaLnBrk="1" fontAlgn="base" latinLnBrk="0" hangingPunct="1">
        <a:lnSpc>
          <a:spcPct val="100000"/>
        </a:lnSpc>
        <a:spcBef>
          <a:spcPct val="20000"/>
        </a:spcBef>
        <a:spcAft>
          <a:spcPct val="0"/>
        </a:spcAft>
        <a:buSzPct val="60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7169"/>
          <p:cNvSpPr/>
          <p:nvPr/>
        </p:nvSpPr>
        <p:spPr>
          <a:xfrm>
            <a:off x="152400" y="0"/>
            <a:ext cx="1447800" cy="685800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en-US" dirty="0">
              <a:latin typeface="Times New Roman" panose="02020603050405020304" charset="0"/>
            </a:endParaRPr>
          </a:p>
        </p:txBody>
      </p:sp>
      <p:sp>
        <p:nvSpPr>
          <p:cNvPr id="1027" name="矩形 7170"/>
          <p:cNvSpPr/>
          <p:nvPr/>
        </p:nvSpPr>
        <p:spPr>
          <a:xfrm>
            <a:off x="1676400" y="0"/>
            <a:ext cx="7467600" cy="1219200"/>
          </a:xfrm>
          <a:prstGeom prst="rect">
            <a:avLst/>
          </a:prstGeom>
          <a:gradFill rotWithShape="0">
            <a:gsLst>
              <a:gs pos="0">
                <a:schemeClr val="bg2"/>
              </a:gs>
              <a:gs pos="100000">
                <a:schemeClr val="bg1"/>
              </a:gs>
            </a:gsLst>
            <a:path path="shape">
              <a:fillToRect l="50000" t="50000" r="50000" b="50000"/>
            </a:path>
            <a:tileRect/>
          </a:gradFill>
          <a:ln w="9525">
            <a:noFill/>
          </a:ln>
        </p:spPr>
        <p:txBody>
          <a:bodyPr wrap="none" anchor="ctr" anchorCtr="0"/>
          <a:p>
            <a:pPr lvl="0" algn="ctr"/>
            <a:endParaRPr lang="zh-CN" altLang="en-US" dirty="0">
              <a:latin typeface="Times New Roman" panose="02020603050405020304" charset="0"/>
            </a:endParaRPr>
          </a:p>
        </p:txBody>
      </p:sp>
      <p:sp>
        <p:nvSpPr>
          <p:cNvPr id="1028" name="矩形 7171" descr="Stationery"/>
          <p:cNvSpPr/>
          <p:nvPr/>
        </p:nvSpPr>
        <p:spPr>
          <a:xfrm>
            <a:off x="457200" y="0"/>
            <a:ext cx="1219200" cy="762000"/>
          </a:xfrm>
          <a:prstGeom prst="rect">
            <a:avLst/>
          </a:prstGeom>
          <a:blipFill rotWithShape="0">
            <a:blip r:embed="rId12"/>
          </a:blipFill>
          <a:ln w="9525">
            <a:noFill/>
          </a:ln>
        </p:spPr>
        <p:txBody>
          <a:bodyPr wrap="none" anchor="ctr" anchorCtr="0"/>
          <a:p>
            <a:pPr lvl="0" algn="ctr"/>
            <a:endParaRPr lang="zh-CN" altLang="en-US" dirty="0">
              <a:latin typeface="Times New Roman" panose="02020603050405020304" charset="0"/>
            </a:endParaRPr>
          </a:p>
        </p:txBody>
      </p:sp>
      <p:sp>
        <p:nvSpPr>
          <p:cNvPr id="1029" name="矩形 7172" descr="Stationery"/>
          <p:cNvSpPr/>
          <p:nvPr/>
        </p:nvSpPr>
        <p:spPr>
          <a:xfrm>
            <a:off x="0" y="0"/>
            <a:ext cx="457200" cy="6858000"/>
          </a:xfrm>
          <a:prstGeom prst="rect">
            <a:avLst/>
          </a:prstGeom>
          <a:blipFill rotWithShape="0">
            <a:blip r:embed="rId12"/>
          </a:blipFill>
          <a:ln w="9525">
            <a:noFill/>
          </a:ln>
        </p:spPr>
        <p:txBody>
          <a:bodyPr wrap="none" anchor="ctr" anchorCtr="0"/>
          <a:p>
            <a:pPr lvl="0" algn="ctr"/>
            <a:endParaRPr lang="zh-CN" altLang="en-US" dirty="0">
              <a:latin typeface="Times New Roman" panose="02020603050405020304" charset="0"/>
            </a:endParaRPr>
          </a:p>
        </p:txBody>
      </p:sp>
      <p:sp>
        <p:nvSpPr>
          <p:cNvPr id="1030" name="标题 7173"/>
          <p:cNvSpPr>
            <a:spLocks noGrp="1"/>
          </p:cNvSpPr>
          <p:nvPr>
            <p:ph type="title"/>
          </p:nvPr>
        </p:nvSpPr>
        <p:spPr>
          <a:xfrm>
            <a:off x="533400" y="838200"/>
            <a:ext cx="8305800" cy="6858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7175" name="日期占位符 7174"/>
          <p:cNvSpPr>
            <a:spLocks noGrp="1"/>
          </p:cNvSpPr>
          <p:nvPr>
            <p:ph type="dt" sz="half" idx="2"/>
          </p:nvPr>
        </p:nvSpPr>
        <p:spPr>
          <a:xfrm>
            <a:off x="1066800" y="6413500"/>
            <a:ext cx="1905000" cy="457200"/>
          </a:xfrm>
          <a:prstGeom prst="rect">
            <a:avLst/>
          </a:prstGeom>
          <a:noFill/>
          <a:ln w="9525">
            <a:noFill/>
          </a:ln>
        </p:spPr>
        <p:txBody>
          <a:bodyPr anchor="b"/>
          <a:lstStyle>
            <a:lvl1pPr>
              <a:defRPr sz="1400">
                <a:solidFill>
                  <a:schemeClr val="tx2"/>
                </a:solidFill>
              </a:defRPr>
            </a:lvl1pPr>
          </a:lstStyle>
          <a:p>
            <a:pPr lvl="0" fontAlgn="base"/>
            <a:fld id="{BB962C8B-B14F-4D97-AF65-F5344CB8AC3E}" type="datetime1">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7176" name="页脚占位符 7175"/>
          <p:cNvSpPr>
            <a:spLocks noGrp="1"/>
          </p:cNvSpPr>
          <p:nvPr>
            <p:ph type="ftr" sz="quarter" idx="3"/>
          </p:nvPr>
        </p:nvSpPr>
        <p:spPr>
          <a:xfrm>
            <a:off x="3429000" y="6413500"/>
            <a:ext cx="2895600" cy="457200"/>
          </a:xfrm>
          <a:prstGeom prst="rect">
            <a:avLst/>
          </a:prstGeom>
          <a:noFill/>
          <a:ln w="9525">
            <a:noFill/>
          </a:ln>
        </p:spPr>
        <p:txBody>
          <a:bodyPr anchor="b"/>
          <a:lstStyle>
            <a:lvl1pPr algn="ctr">
              <a:defRPr sz="1400">
                <a:solidFill>
                  <a:schemeClr val="tx2"/>
                </a:solidFill>
              </a:defRPr>
            </a:lvl1pPr>
          </a:lstStyle>
          <a:p>
            <a:pPr lvl="0" fontAlgn="base"/>
            <a:endParaRPr lang="zh-CN" altLang="en-US" strike="noStrike" noProof="1" dirty="0">
              <a:latin typeface="Times New Roman" panose="02020603050405020304" charset="0"/>
              <a:ea typeface="宋体" panose="02010600030101010101" pitchFamily="2" charset="-122"/>
            </a:endParaRPr>
          </a:p>
        </p:txBody>
      </p:sp>
      <p:pic>
        <p:nvPicPr>
          <p:cNvPr id="1033" name="图片 7176" descr="anabnr2"/>
          <p:cNvPicPr>
            <a:picLocks noChangeAspect="1"/>
          </p:cNvPicPr>
          <p:nvPr/>
        </p:nvPicPr>
        <p:blipFill>
          <a:blip r:embed="rId13"/>
          <a:stretch>
            <a:fillRect/>
          </a:stretch>
        </p:blipFill>
        <p:spPr>
          <a:xfrm>
            <a:off x="1228725" y="0"/>
            <a:ext cx="7915275" cy="754063"/>
          </a:xfrm>
          <a:prstGeom prst="rect">
            <a:avLst/>
          </a:prstGeom>
          <a:noFill/>
          <a:ln w="9525">
            <a:noFill/>
          </a:ln>
        </p:spPr>
      </p:pic>
      <p:sp>
        <p:nvSpPr>
          <p:cNvPr id="1034" name="矩形 7177"/>
          <p:cNvSpPr/>
          <p:nvPr/>
        </p:nvSpPr>
        <p:spPr>
          <a:xfrm>
            <a:off x="304800" y="457200"/>
            <a:ext cx="2514600" cy="304800"/>
          </a:xfrm>
          <a:prstGeom prst="rect">
            <a:avLst/>
          </a:prstGeom>
          <a:solidFill>
            <a:schemeClr val="accent2">
              <a:alpha val="50000"/>
            </a:schemeClr>
          </a:solidFill>
          <a:ln w="9525">
            <a:noFill/>
          </a:ln>
        </p:spPr>
        <p:txBody>
          <a:bodyPr wrap="none" anchor="ctr" anchorCtr="0"/>
          <a:p>
            <a:pPr lvl="0" algn="ctr"/>
            <a:endParaRPr lang="zh-CN" altLang="en-US" dirty="0">
              <a:latin typeface="Times New Roman" panose="02020603050405020304" charset="0"/>
            </a:endParaRPr>
          </a:p>
        </p:txBody>
      </p:sp>
      <p:sp>
        <p:nvSpPr>
          <p:cNvPr id="7179" name="灯片编号占位符 7178"/>
          <p:cNvSpPr>
            <a:spLocks noGrp="1"/>
          </p:cNvSpPr>
          <p:nvPr>
            <p:ph type="sldNum" sz="quarter" idx="4"/>
          </p:nvPr>
        </p:nvSpPr>
        <p:spPr>
          <a:xfrm>
            <a:off x="8229600" y="6413500"/>
            <a:ext cx="914400" cy="457200"/>
          </a:xfrm>
          <a:prstGeom prst="rect">
            <a:avLst/>
          </a:prstGeom>
          <a:noFill/>
          <a:ln w="9525">
            <a:noFill/>
          </a:ln>
        </p:spPr>
        <p:txBody>
          <a:bodyPr anchor="b"/>
          <a:lstStyle>
            <a:lvl1pPr algn="r">
              <a:defRPr>
                <a:solidFill>
                  <a:schemeClr val="tx2"/>
                </a:solidFill>
              </a:defRPr>
            </a:lvl1pPr>
          </a:lstStyle>
          <a:p>
            <a:pPr lvl="0" fontAlgn="base"/>
            <a:fld id="{9A0DB2DC-4C9A-4742-B13C-FB6460FD3503}" type="slidenum">
              <a:rPr lang="zh-CN" altLang="en-US" strike="noStrike" noProof="1" dirty="0">
                <a:latin typeface="Times New Roman" panose="02020603050405020304" charset="0"/>
                <a:ea typeface="宋体" panose="02010600030101010101" pitchFamily="2" charset="-122"/>
                <a:cs typeface="+mn-cs"/>
              </a:rPr>
            </a:fld>
            <a:endParaRPr lang="zh-CN" altLang="en-US" strike="noStrike" noProof="1" dirty="0">
              <a:latin typeface="Times New Roman" panose="02020603050405020304" charset="0"/>
              <a:ea typeface="宋体" panose="02010600030101010101" pitchFamily="2" charset="-122"/>
            </a:endParaRPr>
          </a:p>
        </p:txBody>
      </p:sp>
      <p:sp>
        <p:nvSpPr>
          <p:cNvPr id="1036" name="文本占位符 7179"/>
          <p:cNvSpPr>
            <a:spLocks noGrp="1"/>
          </p:cNvSpPr>
          <p:nvPr>
            <p:ph type="body"/>
          </p:nvPr>
        </p:nvSpPr>
        <p:spPr>
          <a:xfrm>
            <a:off x="533400" y="1676400"/>
            <a:ext cx="8305800" cy="4540250"/>
          </a:xfrm>
          <a:prstGeom prst="rect">
            <a:avLst/>
          </a:prstGeom>
          <a:noFill/>
          <a:ln w="9525">
            <a:noFill/>
          </a:ln>
        </p:spPr>
        <p:txBody>
          <a:bodyPr anchor="t" anchorCtr="0"/>
          <a:p>
            <a:pPr lvl="0"/>
            <a:r>
              <a:rPr lang="zh-CN" altLang="en-US" dirty="0"/>
              <a:t>单击此处编辑母版文本样式</a:t>
            </a:r>
            <a:endParaRPr lang="zh-CN" altLang="en-US" dirty="0"/>
          </a:p>
          <a:p>
            <a:pPr lvl="1" indent="-45593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457200" lvl="0" indent="-45720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n"/>
        <a:defRPr sz="3200" b="1" i="0" u="none" kern="1200" baseline="0">
          <a:solidFill>
            <a:schemeClr val="tx1"/>
          </a:solidFill>
          <a:latin typeface="+mn-lt"/>
          <a:ea typeface="+mn-ea"/>
          <a:cs typeface="+mn-cs"/>
        </a:defRPr>
      </a:lvl1pPr>
      <a:lvl2pPr marL="1027430" lvl="1" indent="-45593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370330" lvl="2" indent="-228600" algn="l" defTabSz="914400" rtl="0" eaLnBrk="1" fontAlgn="base" latinLnBrk="0" hangingPunct="1">
        <a:lnSpc>
          <a:spcPct val="100000"/>
        </a:lnSpc>
        <a:spcBef>
          <a:spcPct val="20000"/>
        </a:spcBef>
        <a:spcAft>
          <a:spcPct val="0"/>
        </a:spcAft>
        <a:buClr>
          <a:srgbClr val="666699"/>
        </a:buClr>
        <a:buSzPct val="70000"/>
        <a:buFont typeface="Wingdings" panose="05000000000000000000" pitchFamily="2" charset="2"/>
        <a:buChar char="n"/>
        <a:defRPr sz="2400" b="1" i="0" u="none" kern="1200" baseline="0">
          <a:solidFill>
            <a:schemeClr val="tx1"/>
          </a:solidFill>
          <a:latin typeface="+mn-lt"/>
          <a:ea typeface="+mn-ea"/>
          <a:cs typeface="+mn-cs"/>
        </a:defRPr>
      </a:lvl3pPr>
      <a:lvl4pPr marL="1713230" lvl="3" indent="-228600" algn="l" defTabSz="914400" rtl="0" eaLnBrk="1" fontAlgn="base" latinLnBrk="0" hangingPunct="1">
        <a:lnSpc>
          <a:spcPct val="100000"/>
        </a:lnSpc>
        <a:spcBef>
          <a:spcPct val="20000"/>
        </a:spcBef>
        <a:spcAft>
          <a:spcPct val="0"/>
        </a:spcAft>
        <a:buSzPct val="60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4097"/>
          <p:cNvSpPr>
            <a:spLocks noGrp="1"/>
          </p:cNvSpPr>
          <p:nvPr>
            <p:ph type="title"/>
          </p:nvPr>
        </p:nvSpPr>
        <p:spPr>
          <a:xfrm>
            <a:off x="695325" y="566420"/>
            <a:ext cx="8114030" cy="1951355"/>
          </a:xfrm>
          <a:ln/>
        </p:spPr>
        <p:txBody>
          <a:bodyPr anchor="b" anchorCtr="0"/>
          <a:p>
            <a:pPr algn="ctr"/>
            <a:r>
              <a:rPr lang="en-US" altLang="zh-CN"/>
              <a:t>Compilers</a:t>
            </a:r>
            <a:br>
              <a:rPr lang="en-US" altLang="zh-CN"/>
            </a:br>
            <a:r>
              <a:rPr lang="en-US" altLang="zh-CN"/>
              <a:t>Principles and Practice</a:t>
            </a:r>
            <a:br>
              <a:rPr lang="en-US" altLang="zh-CN"/>
            </a:br>
            <a:r>
              <a:rPr lang="en-US" altLang="zh-CN"/>
              <a:t>review</a:t>
            </a:r>
            <a:endParaRPr lang="en-US" altLang="zh-CN"/>
          </a:p>
        </p:txBody>
      </p:sp>
      <p:sp>
        <p:nvSpPr>
          <p:cNvPr id="24578" name="文本占位符 4098"/>
          <p:cNvSpPr>
            <a:spLocks noGrp="1"/>
          </p:cNvSpPr>
          <p:nvPr>
            <p:ph idx="1"/>
          </p:nvPr>
        </p:nvSpPr>
        <p:spPr>
          <a:xfrm>
            <a:off x="1562100" y="3509963"/>
            <a:ext cx="5651500" cy="2046287"/>
          </a:xfrm>
          <a:ln/>
        </p:spPr>
        <p:txBody>
          <a:bodyPr anchor="t" anchorCtr="0"/>
          <a:p>
            <a:pPr marL="571500" lvl="1" indent="0" algn="ctr">
              <a:buNone/>
            </a:pPr>
            <a:r>
              <a:rPr lang="en-US" altLang="zh-CN">
                <a:solidFill>
                  <a:srgbClr val="000000"/>
                </a:solidFill>
              </a:rPr>
              <a:t>Dong Min</a:t>
            </a:r>
            <a:endParaRPr lang="en-US" altLang="zh-CN">
              <a:solidFill>
                <a:srgbClr val="000000"/>
              </a:solidFill>
            </a:endParaRPr>
          </a:p>
          <a:p>
            <a:pPr marL="0" indent="0" algn="r">
              <a:buNone/>
            </a:pPr>
            <a:endParaRPr lang="en-US" altLang="zh-CN" sz="2800" dirty="0">
              <a:latin typeface="楷体_GB2312" pitchFamily="49" charset="-122"/>
              <a:ea typeface="楷体_GB2312" pitchFamily="49" charset="-122"/>
            </a:endParaRPr>
          </a:p>
          <a:p>
            <a:pPr marL="0" indent="0" algn="ctr">
              <a:buNone/>
            </a:pPr>
            <a:r>
              <a:rPr lang="en-US" altLang="zh-CN" sz="2800" dirty="0">
                <a:latin typeface="楷体_GB2312" pitchFamily="49" charset="-122"/>
                <a:ea typeface="楷体_GB2312" pitchFamily="49" charset="-122"/>
              </a:rPr>
              <a:t>35866610@qq.com</a:t>
            </a:r>
            <a:endParaRPr lang="en-US" altLang="zh-CN" sz="2800" dirty="0">
              <a:latin typeface="楷体_GB2312" pitchFamily="49" charset="-122"/>
              <a:ea typeface="楷体_GB2312" pitchFamily="49" charset="-122"/>
            </a:endParaRPr>
          </a:p>
          <a:p>
            <a:pPr marL="0" indent="0" algn="ctr">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350706534</a:t>
            </a:r>
            <a:endParaRPr lang="en-US" altLang="zh-C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26625"/>
          <p:cNvSpPr>
            <a:spLocks noGrp="1"/>
          </p:cNvSpPr>
          <p:nvPr>
            <p:ph type="title"/>
          </p:nvPr>
        </p:nvSpPr>
        <p:spPr>
          <a:ln/>
        </p:spPr>
        <p:txBody>
          <a:bodyPr anchor="b" anchorCtr="0"/>
          <a:p>
            <a:r>
              <a:rPr lang="zh-CN" altLang="en-US" dirty="0"/>
              <a:t>2 </a:t>
            </a:r>
            <a:r>
              <a:rPr lang="en-US" altLang="zh-CN" dirty="0"/>
              <a:t>The Parser</a:t>
            </a:r>
            <a:endParaRPr lang="en-US" altLang="zh-CN" dirty="0"/>
          </a:p>
        </p:txBody>
      </p:sp>
      <p:sp>
        <p:nvSpPr>
          <p:cNvPr id="76802" name="文本占位符 26626"/>
          <p:cNvSpPr>
            <a:spLocks noGrp="1"/>
          </p:cNvSpPr>
          <p:nvPr>
            <p:ph idx="1"/>
          </p:nvPr>
        </p:nvSpPr>
        <p:spPr>
          <a:xfrm>
            <a:off x="533400" y="1676400"/>
            <a:ext cx="8305800" cy="4419600"/>
          </a:xfrm>
          <a:ln/>
        </p:spPr>
        <p:txBody>
          <a:bodyPr anchor="t" anchorCtr="0"/>
          <a:p>
            <a:r>
              <a:rPr lang="en-US" altLang="zh-CN" dirty="0">
                <a:solidFill>
                  <a:srgbClr val="000000"/>
                </a:solidFill>
              </a:rPr>
              <a:t>Parser performs syntax analysis</a:t>
            </a:r>
            <a:endParaRPr lang="en-US" altLang="zh-CN" dirty="0">
              <a:solidFill>
                <a:srgbClr val="000000"/>
              </a:solidFill>
            </a:endParaRPr>
          </a:p>
          <a:p>
            <a:r>
              <a:rPr lang="en-US" altLang="zh-CN" dirty="0">
                <a:solidFill>
                  <a:srgbClr val="000000"/>
                </a:solidFill>
              </a:rPr>
              <a:t>Task of parser</a:t>
            </a:r>
            <a:endParaRPr lang="en-US" altLang="zh-CN" dirty="0">
              <a:solidFill>
                <a:srgbClr val="000000"/>
              </a:solidFill>
            </a:endParaRPr>
          </a:p>
          <a:p>
            <a:pPr>
              <a:buNone/>
            </a:pPr>
            <a:r>
              <a:rPr lang="en-US" altLang="zh-CN" dirty="0">
                <a:solidFill>
                  <a:srgbClr val="000000"/>
                </a:solidFill>
              </a:rPr>
              <a:t>	The parser receives the source code in the form of tokens from the scanner and performs the syntax analysis ,which determines the structure of the program</a:t>
            </a:r>
            <a:endParaRPr lang="en-US" altLang="zh-CN" dirty="0">
              <a:solidFill>
                <a:srgbClr val="000000"/>
              </a:solidFill>
            </a:endParaRPr>
          </a:p>
          <a:p>
            <a:pPr lvl="1"/>
            <a:r>
              <a:rPr lang="en-US" altLang="zh-CN" dirty="0">
                <a:solidFill>
                  <a:srgbClr val="000000"/>
                </a:solidFill>
              </a:rPr>
              <a:t>Input:stream of tokens</a:t>
            </a:r>
            <a:endParaRPr lang="en-US" altLang="zh-CN" dirty="0">
              <a:solidFill>
                <a:srgbClr val="000000"/>
              </a:solidFill>
            </a:endParaRPr>
          </a:p>
          <a:p>
            <a:pPr lvl="1"/>
            <a:r>
              <a:rPr lang="en-US" altLang="zh-CN" dirty="0">
                <a:solidFill>
                  <a:srgbClr val="000000"/>
                </a:solidFill>
              </a:rPr>
              <a:t>Output:parse tree or syntax tree</a:t>
            </a:r>
            <a:endParaRPr lang="en-US" altLang="zh-CN"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占位符 54274"/>
          <p:cNvSpPr>
            <a:spLocks noGrp="1"/>
          </p:cNvSpPr>
          <p:nvPr>
            <p:ph idx="1"/>
          </p:nvPr>
        </p:nvSpPr>
        <p:spPr>
          <a:xfrm>
            <a:off x="533400" y="2362200"/>
            <a:ext cx="8305800" cy="2178050"/>
          </a:xfrm>
          <a:ln/>
        </p:spPr>
        <p:txBody>
          <a:bodyPr anchor="t" anchorCtr="0"/>
          <a:p>
            <a:r>
              <a:rPr lang="en-US" altLang="zh-CN" dirty="0">
                <a:solidFill>
                  <a:srgbClr val="000000"/>
                </a:solidFill>
              </a:rPr>
              <a:t>Parse tree </a:t>
            </a:r>
            <a:endParaRPr lang="en-US" altLang="zh-CN" dirty="0">
              <a:solidFill>
                <a:srgbClr val="000000"/>
              </a:solidFill>
            </a:endParaRPr>
          </a:p>
          <a:p>
            <a:pPr>
              <a:buNone/>
            </a:pPr>
            <a:r>
              <a:rPr lang="zh-CN" altLang="en-US" dirty="0">
                <a:solidFill>
                  <a:srgbClr val="000000"/>
                </a:solidFill>
              </a:rPr>
              <a:t>	</a:t>
            </a:r>
            <a:r>
              <a:rPr lang="en-US" altLang="zh-CN" dirty="0">
                <a:solidFill>
                  <a:srgbClr val="000000"/>
                </a:solidFill>
              </a:rPr>
              <a:t>Parse tree is a useful aid to visualizing the syntax of a program or program element</a:t>
            </a:r>
            <a:endParaRPr lang="en-US" altLang="zh-CN" dirty="0">
              <a:solidFill>
                <a:srgbClr val="000000"/>
              </a:solidFill>
            </a:endParaRPr>
          </a:p>
        </p:txBody>
      </p:sp>
      <p:grpSp>
        <p:nvGrpSpPr>
          <p:cNvPr id="78850" name="组合 54275"/>
          <p:cNvGrpSpPr/>
          <p:nvPr/>
        </p:nvGrpSpPr>
        <p:grpSpPr>
          <a:xfrm>
            <a:off x="1066800" y="1066800"/>
            <a:ext cx="7467600" cy="1004888"/>
            <a:chOff x="768" y="1392"/>
            <a:chExt cx="4704" cy="633"/>
          </a:xfrm>
        </p:grpSpPr>
        <p:sp>
          <p:nvSpPr>
            <p:cNvPr id="78851" name="文本框 54276"/>
            <p:cNvSpPr txBox="1"/>
            <p:nvPr/>
          </p:nvSpPr>
          <p:spPr>
            <a:xfrm>
              <a:off x="768" y="1584"/>
              <a:ext cx="672" cy="288"/>
            </a:xfrm>
            <a:prstGeom prst="rect">
              <a:avLst/>
            </a:prstGeom>
            <a:noFill/>
            <a:ln w="12700">
              <a:noFill/>
            </a:ln>
          </p:spPr>
          <p:txBody>
            <a:bodyPr anchor="t" anchorCtr="0">
              <a:spAutoFit/>
            </a:bodyPr>
            <a:p>
              <a:pPr>
                <a:spcBef>
                  <a:spcPct val="50000"/>
                </a:spcBef>
              </a:pPr>
              <a:r>
                <a:rPr lang="en-US" altLang="zh-CN" b="1">
                  <a:solidFill>
                    <a:srgbClr val="000000"/>
                  </a:solidFill>
                  <a:latin typeface="Times New Roman" panose="02020603050405020304" charset="0"/>
                </a:rPr>
                <a:t>tokens</a:t>
              </a:r>
              <a:endParaRPr lang="en-US" altLang="zh-CN" b="1">
                <a:solidFill>
                  <a:srgbClr val="000000"/>
                </a:solidFill>
                <a:latin typeface="Times New Roman" panose="02020603050405020304" charset="0"/>
              </a:endParaRPr>
            </a:p>
          </p:txBody>
        </p:sp>
        <p:sp>
          <p:nvSpPr>
            <p:cNvPr id="78852" name="文本框 54277"/>
            <p:cNvSpPr txBox="1"/>
            <p:nvPr/>
          </p:nvSpPr>
          <p:spPr>
            <a:xfrm>
              <a:off x="2064" y="1584"/>
              <a:ext cx="1536" cy="304"/>
            </a:xfrm>
            <a:prstGeom prst="rect">
              <a:avLst/>
            </a:prstGeom>
            <a:noFill/>
            <a:ln w="25400" cap="flat" cmpd="sng">
              <a:solidFill>
                <a:schemeClr val="tx1"/>
              </a:solidFill>
              <a:prstDash val="solid"/>
              <a:miter/>
              <a:headEnd type="none" w="sm" len="sm"/>
              <a:tailEnd type="none" w="sm" len="sm"/>
            </a:ln>
          </p:spPr>
          <p:txBody>
            <a:bodyPr anchor="t" anchorCtr="0">
              <a:spAutoFit/>
            </a:bodyPr>
            <a:p>
              <a:pPr algn="ctr">
                <a:spcBef>
                  <a:spcPct val="50000"/>
                </a:spcBef>
              </a:pPr>
              <a:r>
                <a:rPr lang="en-US" altLang="zh-CN" b="1">
                  <a:solidFill>
                    <a:srgbClr val="000000"/>
                  </a:solidFill>
                  <a:latin typeface="Times New Roman" panose="02020603050405020304" charset="0"/>
                </a:rPr>
                <a:t>Parser</a:t>
              </a:r>
              <a:endParaRPr lang="en-US" altLang="zh-CN" b="1">
                <a:solidFill>
                  <a:srgbClr val="000000"/>
                </a:solidFill>
                <a:latin typeface="Times New Roman" panose="02020603050405020304" charset="0"/>
              </a:endParaRPr>
            </a:p>
          </p:txBody>
        </p:sp>
        <p:sp>
          <p:nvSpPr>
            <p:cNvPr id="78853" name="文本框 54278"/>
            <p:cNvSpPr txBox="1"/>
            <p:nvPr/>
          </p:nvSpPr>
          <p:spPr>
            <a:xfrm>
              <a:off x="4272" y="1392"/>
              <a:ext cx="1200" cy="633"/>
            </a:xfrm>
            <a:prstGeom prst="rect">
              <a:avLst/>
            </a:prstGeom>
            <a:noFill/>
            <a:ln w="12700">
              <a:noFill/>
            </a:ln>
          </p:spPr>
          <p:txBody>
            <a:bodyPr anchor="t" anchorCtr="0">
              <a:spAutoFit/>
            </a:bodyPr>
            <a:p>
              <a:pPr>
                <a:spcBef>
                  <a:spcPct val="50000"/>
                </a:spcBef>
              </a:pPr>
              <a:r>
                <a:rPr lang="en-US" altLang="zh-CN" b="1">
                  <a:solidFill>
                    <a:srgbClr val="000000"/>
                  </a:solidFill>
                  <a:latin typeface="Times New Roman" panose="02020603050405020304" charset="0"/>
                </a:rPr>
                <a:t>Parse tree/</a:t>
              </a:r>
              <a:endParaRPr lang="en-US" altLang="zh-CN" b="1">
                <a:solidFill>
                  <a:srgbClr val="000000"/>
                </a:solidFill>
                <a:latin typeface="Times New Roman" panose="02020603050405020304" charset="0"/>
              </a:endParaRPr>
            </a:p>
            <a:p>
              <a:pPr>
                <a:spcBef>
                  <a:spcPct val="50000"/>
                </a:spcBef>
              </a:pPr>
              <a:r>
                <a:rPr lang="en-US" altLang="zh-CN" b="1">
                  <a:solidFill>
                    <a:srgbClr val="000000"/>
                  </a:solidFill>
                  <a:latin typeface="Times New Roman" panose="02020603050405020304" charset="0"/>
                </a:rPr>
                <a:t>syntax tree</a:t>
              </a:r>
              <a:endParaRPr lang="en-US" altLang="zh-CN" b="1">
                <a:solidFill>
                  <a:srgbClr val="000000"/>
                </a:solidFill>
                <a:latin typeface="Times New Roman" panose="02020603050405020304" charset="0"/>
              </a:endParaRPr>
            </a:p>
          </p:txBody>
        </p:sp>
        <p:sp>
          <p:nvSpPr>
            <p:cNvPr id="78854" name="直接连接符 54279"/>
            <p:cNvSpPr/>
            <p:nvPr/>
          </p:nvSpPr>
          <p:spPr>
            <a:xfrm>
              <a:off x="1392" y="1728"/>
              <a:ext cx="624" cy="1"/>
            </a:xfrm>
            <a:prstGeom prst="line">
              <a:avLst/>
            </a:prstGeom>
            <a:ln w="25400" cap="flat" cmpd="sng">
              <a:solidFill>
                <a:schemeClr val="tx1"/>
              </a:solidFill>
              <a:prstDash val="solid"/>
              <a:round/>
              <a:headEnd type="none" w="sm" len="sm"/>
              <a:tailEnd type="triangle" w="lg" len="med"/>
            </a:ln>
          </p:spPr>
        </p:sp>
        <p:sp>
          <p:nvSpPr>
            <p:cNvPr id="78855" name="直接连接符 54280"/>
            <p:cNvSpPr/>
            <p:nvPr/>
          </p:nvSpPr>
          <p:spPr>
            <a:xfrm>
              <a:off x="3600" y="1728"/>
              <a:ext cx="672" cy="1"/>
            </a:xfrm>
            <a:prstGeom prst="line">
              <a:avLst/>
            </a:prstGeom>
            <a:ln w="25400" cap="flat" cmpd="sng">
              <a:solidFill>
                <a:schemeClr val="tx1"/>
              </a:solidFill>
              <a:prstDash val="solid"/>
              <a:round/>
              <a:headEnd type="none" w="sm" len="sm"/>
              <a:tailEnd type="triangle" w="lg" len="med"/>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7" name="矩形 27655"/>
          <p:cNvSpPr/>
          <p:nvPr/>
        </p:nvSpPr>
        <p:spPr>
          <a:xfrm>
            <a:off x="152400" y="173038"/>
            <a:ext cx="6934200" cy="822325"/>
          </a:xfrm>
          <a:prstGeom prst="rect">
            <a:avLst/>
          </a:prstGeom>
          <a:noFill/>
          <a:ln w="25400">
            <a:noFill/>
          </a:ln>
        </p:spPr>
        <p:txBody>
          <a:bodyPr anchor="t" anchorCtr="0">
            <a:spAutoFit/>
          </a:bodyPr>
          <a:p>
            <a:r>
              <a:rPr lang="en-US" altLang="zh-CN" b="1">
                <a:latin typeface="Times New Roman" panose="02020603050405020304" charset="0"/>
              </a:rPr>
              <a:t>Example</a:t>
            </a:r>
            <a:endParaRPr lang="en-US" altLang="zh-CN" b="1">
              <a:latin typeface="Times New Roman" panose="02020603050405020304" charset="0"/>
            </a:endParaRPr>
          </a:p>
          <a:p>
            <a:r>
              <a:rPr lang="en-US" altLang="zh-CN" b="1">
                <a:latin typeface="Times New Roman" panose="02020603050405020304" charset="0"/>
              </a:rPr>
              <a:t>The parse tree of code  a[index]=4+2</a:t>
            </a:r>
            <a:endParaRPr lang="zh-CN" altLang="en-US" b="1">
              <a:latin typeface="Times New Roman" panose="02020603050405020304" charset="0"/>
              <a:ea typeface="宋体" panose="02010600030101010101" pitchFamily="2" charset="-122"/>
            </a:endParaRPr>
          </a:p>
        </p:txBody>
      </p:sp>
      <p:grpSp>
        <p:nvGrpSpPr>
          <p:cNvPr id="80898" name="组合 27691"/>
          <p:cNvGrpSpPr/>
          <p:nvPr/>
        </p:nvGrpSpPr>
        <p:grpSpPr>
          <a:xfrm>
            <a:off x="0" y="914400"/>
            <a:ext cx="9144000" cy="4343400"/>
            <a:chOff x="0" y="624"/>
            <a:chExt cx="5760" cy="2736"/>
          </a:xfrm>
        </p:grpSpPr>
        <p:sp>
          <p:nvSpPr>
            <p:cNvPr id="80899" name="文本框 27656"/>
            <p:cNvSpPr txBox="1"/>
            <p:nvPr/>
          </p:nvSpPr>
          <p:spPr>
            <a:xfrm>
              <a:off x="2160" y="624"/>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00" name="文本框 27657"/>
            <p:cNvSpPr txBox="1"/>
            <p:nvPr/>
          </p:nvSpPr>
          <p:spPr>
            <a:xfrm>
              <a:off x="1776" y="960"/>
              <a:ext cx="172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Assign-expression</a:t>
              </a:r>
              <a:endParaRPr lang="en-US" altLang="zh-CN" b="1">
                <a:solidFill>
                  <a:srgbClr val="3333FF"/>
                </a:solidFill>
                <a:latin typeface="Times New Roman" panose="02020603050405020304" charset="0"/>
              </a:endParaRPr>
            </a:p>
          </p:txBody>
        </p:sp>
        <p:sp>
          <p:nvSpPr>
            <p:cNvPr id="80901" name="直接连接符 27658"/>
            <p:cNvSpPr/>
            <p:nvPr/>
          </p:nvSpPr>
          <p:spPr>
            <a:xfrm>
              <a:off x="2640" y="864"/>
              <a:ext cx="0" cy="192"/>
            </a:xfrm>
            <a:prstGeom prst="line">
              <a:avLst/>
            </a:prstGeom>
            <a:ln w="25400" cap="flat" cmpd="sng">
              <a:solidFill>
                <a:srgbClr val="FF00FF"/>
              </a:solidFill>
              <a:prstDash val="solid"/>
              <a:miter/>
              <a:headEnd type="none" w="med" len="med"/>
              <a:tailEnd type="none" w="lg" len="med"/>
            </a:ln>
          </p:spPr>
        </p:sp>
        <p:sp>
          <p:nvSpPr>
            <p:cNvPr id="80902" name="文本框 27659"/>
            <p:cNvSpPr txBox="1"/>
            <p:nvPr/>
          </p:nvSpPr>
          <p:spPr>
            <a:xfrm>
              <a:off x="864" y="1488"/>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03" name="文本框 27660"/>
            <p:cNvSpPr txBox="1"/>
            <p:nvPr/>
          </p:nvSpPr>
          <p:spPr>
            <a:xfrm>
              <a:off x="2496" y="1488"/>
              <a:ext cx="240"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a:t>
              </a:r>
              <a:endParaRPr lang="en-US" altLang="zh-CN" b="1">
                <a:solidFill>
                  <a:srgbClr val="3333FF"/>
                </a:solidFill>
                <a:latin typeface="Times New Roman" panose="02020603050405020304" charset="0"/>
              </a:endParaRPr>
            </a:p>
          </p:txBody>
        </p:sp>
        <p:sp>
          <p:nvSpPr>
            <p:cNvPr id="80904" name="文本框 27661"/>
            <p:cNvSpPr txBox="1"/>
            <p:nvPr/>
          </p:nvSpPr>
          <p:spPr>
            <a:xfrm>
              <a:off x="3648" y="1488"/>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05" name="直接连接符 27662"/>
            <p:cNvSpPr/>
            <p:nvPr/>
          </p:nvSpPr>
          <p:spPr>
            <a:xfrm>
              <a:off x="2640" y="1248"/>
              <a:ext cx="0" cy="288"/>
            </a:xfrm>
            <a:prstGeom prst="line">
              <a:avLst/>
            </a:prstGeom>
            <a:ln w="25400" cap="flat" cmpd="sng">
              <a:solidFill>
                <a:srgbClr val="FF00FF"/>
              </a:solidFill>
              <a:prstDash val="solid"/>
              <a:miter/>
              <a:headEnd type="none" w="med" len="med"/>
              <a:tailEnd type="none" w="lg" len="med"/>
            </a:ln>
          </p:spPr>
        </p:sp>
        <p:sp>
          <p:nvSpPr>
            <p:cNvPr id="80906" name="直接连接符 27663"/>
            <p:cNvSpPr/>
            <p:nvPr/>
          </p:nvSpPr>
          <p:spPr>
            <a:xfrm flipH="1">
              <a:off x="1488" y="1248"/>
              <a:ext cx="1152" cy="288"/>
            </a:xfrm>
            <a:prstGeom prst="line">
              <a:avLst/>
            </a:prstGeom>
            <a:ln w="25400" cap="flat" cmpd="sng">
              <a:solidFill>
                <a:srgbClr val="FF00FF"/>
              </a:solidFill>
              <a:prstDash val="solid"/>
              <a:miter/>
              <a:headEnd type="none" w="med" len="med"/>
              <a:tailEnd type="none" w="lg" len="med"/>
            </a:ln>
          </p:spPr>
        </p:sp>
        <p:sp>
          <p:nvSpPr>
            <p:cNvPr id="80907" name="直接连接符 27664"/>
            <p:cNvSpPr/>
            <p:nvPr/>
          </p:nvSpPr>
          <p:spPr>
            <a:xfrm>
              <a:off x="2640" y="1248"/>
              <a:ext cx="1392" cy="288"/>
            </a:xfrm>
            <a:prstGeom prst="line">
              <a:avLst/>
            </a:prstGeom>
            <a:ln w="25400" cap="flat" cmpd="sng">
              <a:solidFill>
                <a:srgbClr val="FF00FF"/>
              </a:solidFill>
              <a:prstDash val="solid"/>
              <a:miter/>
              <a:headEnd type="none" w="med" len="med"/>
              <a:tailEnd type="none" w="lg" len="med"/>
            </a:ln>
          </p:spPr>
        </p:sp>
        <p:sp>
          <p:nvSpPr>
            <p:cNvPr id="80908" name="直接连接符 27665"/>
            <p:cNvSpPr/>
            <p:nvPr/>
          </p:nvSpPr>
          <p:spPr>
            <a:xfrm>
              <a:off x="1296" y="1728"/>
              <a:ext cx="0" cy="192"/>
            </a:xfrm>
            <a:prstGeom prst="line">
              <a:avLst/>
            </a:prstGeom>
            <a:ln w="25400" cap="flat" cmpd="sng">
              <a:solidFill>
                <a:srgbClr val="FF00FF"/>
              </a:solidFill>
              <a:prstDash val="solid"/>
              <a:miter/>
              <a:headEnd type="none" w="med" len="med"/>
              <a:tailEnd type="none" w="lg" len="med"/>
            </a:ln>
          </p:spPr>
        </p:sp>
        <p:sp>
          <p:nvSpPr>
            <p:cNvPr id="80909" name="文本框 27666"/>
            <p:cNvSpPr txBox="1"/>
            <p:nvPr/>
          </p:nvSpPr>
          <p:spPr>
            <a:xfrm>
              <a:off x="336" y="1968"/>
              <a:ext cx="1920"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subscript-expression</a:t>
              </a:r>
              <a:endParaRPr lang="en-US" altLang="zh-CN" b="1">
                <a:solidFill>
                  <a:srgbClr val="3333FF"/>
                </a:solidFill>
                <a:latin typeface="Times New Roman" panose="02020603050405020304" charset="0"/>
              </a:endParaRPr>
            </a:p>
          </p:txBody>
        </p:sp>
        <p:sp>
          <p:nvSpPr>
            <p:cNvPr id="80910" name="文本框 27667"/>
            <p:cNvSpPr txBox="1"/>
            <p:nvPr/>
          </p:nvSpPr>
          <p:spPr>
            <a:xfrm>
              <a:off x="3312" y="1920"/>
              <a:ext cx="172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additive-expression</a:t>
              </a:r>
              <a:endParaRPr lang="en-US" altLang="zh-CN" b="1">
                <a:solidFill>
                  <a:srgbClr val="3333FF"/>
                </a:solidFill>
                <a:latin typeface="Times New Roman" panose="02020603050405020304" charset="0"/>
              </a:endParaRPr>
            </a:p>
          </p:txBody>
        </p:sp>
        <p:sp>
          <p:nvSpPr>
            <p:cNvPr id="80911" name="直接连接符 27668"/>
            <p:cNvSpPr/>
            <p:nvPr/>
          </p:nvSpPr>
          <p:spPr>
            <a:xfrm>
              <a:off x="4176" y="1728"/>
              <a:ext cx="0" cy="240"/>
            </a:xfrm>
            <a:prstGeom prst="line">
              <a:avLst/>
            </a:prstGeom>
            <a:ln w="25400" cap="flat" cmpd="sng">
              <a:solidFill>
                <a:srgbClr val="FF00FF"/>
              </a:solidFill>
              <a:prstDash val="solid"/>
              <a:miter/>
              <a:headEnd type="none" w="med" len="med"/>
              <a:tailEnd type="none" w="lg" len="med"/>
            </a:ln>
          </p:spPr>
        </p:sp>
        <p:sp>
          <p:nvSpPr>
            <p:cNvPr id="80912" name="文本框 27669"/>
            <p:cNvSpPr txBox="1"/>
            <p:nvPr/>
          </p:nvSpPr>
          <p:spPr>
            <a:xfrm>
              <a:off x="0" y="2400"/>
              <a:ext cx="100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13" name="文本框 27670"/>
            <p:cNvSpPr txBox="1"/>
            <p:nvPr/>
          </p:nvSpPr>
          <p:spPr>
            <a:xfrm>
              <a:off x="1056" y="2400"/>
              <a:ext cx="240"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a:t>
              </a:r>
              <a:endParaRPr lang="en-US" altLang="zh-CN" b="1">
                <a:solidFill>
                  <a:srgbClr val="3333FF"/>
                </a:solidFill>
                <a:latin typeface="Times New Roman" panose="02020603050405020304" charset="0"/>
              </a:endParaRPr>
            </a:p>
          </p:txBody>
        </p:sp>
        <p:sp>
          <p:nvSpPr>
            <p:cNvPr id="80914" name="文本框 27671"/>
            <p:cNvSpPr txBox="1"/>
            <p:nvPr/>
          </p:nvSpPr>
          <p:spPr>
            <a:xfrm>
              <a:off x="1392" y="2448"/>
              <a:ext cx="100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15" name="文本框 27672"/>
            <p:cNvSpPr txBox="1"/>
            <p:nvPr/>
          </p:nvSpPr>
          <p:spPr>
            <a:xfrm>
              <a:off x="2544" y="2400"/>
              <a:ext cx="240"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a:t>
              </a:r>
              <a:endParaRPr lang="en-US" altLang="zh-CN" b="1">
                <a:solidFill>
                  <a:srgbClr val="3333FF"/>
                </a:solidFill>
                <a:latin typeface="Times New Roman" panose="02020603050405020304" charset="0"/>
              </a:endParaRPr>
            </a:p>
          </p:txBody>
        </p:sp>
        <p:sp>
          <p:nvSpPr>
            <p:cNvPr id="80916" name="直接连接符 27673"/>
            <p:cNvSpPr/>
            <p:nvPr/>
          </p:nvSpPr>
          <p:spPr>
            <a:xfrm flipH="1">
              <a:off x="576" y="2208"/>
              <a:ext cx="720" cy="240"/>
            </a:xfrm>
            <a:prstGeom prst="line">
              <a:avLst/>
            </a:prstGeom>
            <a:ln w="25400" cap="flat" cmpd="sng">
              <a:solidFill>
                <a:srgbClr val="FF00FF"/>
              </a:solidFill>
              <a:prstDash val="solid"/>
              <a:miter/>
              <a:headEnd type="none" w="med" len="med"/>
              <a:tailEnd type="none" w="lg" len="med"/>
            </a:ln>
          </p:spPr>
        </p:sp>
        <p:sp>
          <p:nvSpPr>
            <p:cNvPr id="80917" name="直接连接符 27674"/>
            <p:cNvSpPr/>
            <p:nvPr/>
          </p:nvSpPr>
          <p:spPr>
            <a:xfrm flipH="1">
              <a:off x="1200" y="2208"/>
              <a:ext cx="96" cy="240"/>
            </a:xfrm>
            <a:prstGeom prst="line">
              <a:avLst/>
            </a:prstGeom>
            <a:ln w="25400" cap="flat" cmpd="sng">
              <a:solidFill>
                <a:srgbClr val="FF00FF"/>
              </a:solidFill>
              <a:prstDash val="solid"/>
              <a:miter/>
              <a:headEnd type="none" w="med" len="med"/>
              <a:tailEnd type="none" w="lg" len="med"/>
            </a:ln>
          </p:spPr>
        </p:sp>
        <p:sp>
          <p:nvSpPr>
            <p:cNvPr id="80918" name="直接连接符 27675"/>
            <p:cNvSpPr/>
            <p:nvPr/>
          </p:nvSpPr>
          <p:spPr>
            <a:xfrm>
              <a:off x="1296" y="2208"/>
              <a:ext cx="528" cy="240"/>
            </a:xfrm>
            <a:prstGeom prst="line">
              <a:avLst/>
            </a:prstGeom>
            <a:ln w="25400" cap="flat" cmpd="sng">
              <a:solidFill>
                <a:srgbClr val="FF00FF"/>
              </a:solidFill>
              <a:prstDash val="solid"/>
              <a:miter/>
              <a:headEnd type="none" w="med" len="med"/>
              <a:tailEnd type="none" w="lg" len="med"/>
            </a:ln>
          </p:spPr>
        </p:sp>
        <p:sp>
          <p:nvSpPr>
            <p:cNvPr id="80919" name="直接连接符 27676"/>
            <p:cNvSpPr/>
            <p:nvPr/>
          </p:nvSpPr>
          <p:spPr>
            <a:xfrm>
              <a:off x="1296" y="2208"/>
              <a:ext cx="1344" cy="240"/>
            </a:xfrm>
            <a:prstGeom prst="line">
              <a:avLst/>
            </a:prstGeom>
            <a:ln w="25400" cap="flat" cmpd="sng">
              <a:solidFill>
                <a:srgbClr val="FF00FF"/>
              </a:solidFill>
              <a:prstDash val="solid"/>
              <a:miter/>
              <a:headEnd type="none" w="med" len="med"/>
              <a:tailEnd type="none" w="lg" len="med"/>
            </a:ln>
          </p:spPr>
        </p:sp>
        <p:sp>
          <p:nvSpPr>
            <p:cNvPr id="80920" name="文本框 27677"/>
            <p:cNvSpPr txBox="1"/>
            <p:nvPr/>
          </p:nvSpPr>
          <p:spPr>
            <a:xfrm>
              <a:off x="4080" y="2400"/>
              <a:ext cx="240"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a:t>
              </a:r>
              <a:endParaRPr lang="en-US" altLang="zh-CN" b="1">
                <a:solidFill>
                  <a:srgbClr val="3333FF"/>
                </a:solidFill>
                <a:latin typeface="Times New Roman" panose="02020603050405020304" charset="0"/>
              </a:endParaRPr>
            </a:p>
          </p:txBody>
        </p:sp>
        <p:sp>
          <p:nvSpPr>
            <p:cNvPr id="80921" name="文本框 27678"/>
            <p:cNvSpPr txBox="1"/>
            <p:nvPr/>
          </p:nvSpPr>
          <p:spPr>
            <a:xfrm>
              <a:off x="2880" y="2400"/>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22" name="文本框 27679"/>
            <p:cNvSpPr txBox="1"/>
            <p:nvPr/>
          </p:nvSpPr>
          <p:spPr>
            <a:xfrm>
              <a:off x="4656" y="2400"/>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expression</a:t>
              </a:r>
              <a:endParaRPr lang="en-US" altLang="zh-CN" b="1">
                <a:solidFill>
                  <a:srgbClr val="3333FF"/>
                </a:solidFill>
                <a:latin typeface="Times New Roman" panose="02020603050405020304" charset="0"/>
              </a:endParaRPr>
            </a:p>
          </p:txBody>
        </p:sp>
        <p:sp>
          <p:nvSpPr>
            <p:cNvPr id="80923" name="直接连接符 27680"/>
            <p:cNvSpPr/>
            <p:nvPr/>
          </p:nvSpPr>
          <p:spPr>
            <a:xfrm>
              <a:off x="4176" y="2208"/>
              <a:ext cx="0" cy="240"/>
            </a:xfrm>
            <a:prstGeom prst="line">
              <a:avLst/>
            </a:prstGeom>
            <a:ln w="25400" cap="flat" cmpd="sng">
              <a:solidFill>
                <a:srgbClr val="FF00FF"/>
              </a:solidFill>
              <a:prstDash val="solid"/>
              <a:miter/>
              <a:headEnd type="none" w="med" len="med"/>
              <a:tailEnd type="none" w="lg" len="med"/>
            </a:ln>
          </p:spPr>
        </p:sp>
        <p:sp>
          <p:nvSpPr>
            <p:cNvPr id="80924" name="直接连接符 27681"/>
            <p:cNvSpPr/>
            <p:nvPr/>
          </p:nvSpPr>
          <p:spPr>
            <a:xfrm flipH="1">
              <a:off x="3408" y="2208"/>
              <a:ext cx="768" cy="240"/>
            </a:xfrm>
            <a:prstGeom prst="line">
              <a:avLst/>
            </a:prstGeom>
            <a:ln w="25400" cap="flat" cmpd="sng">
              <a:solidFill>
                <a:srgbClr val="FF00FF"/>
              </a:solidFill>
              <a:prstDash val="solid"/>
              <a:miter/>
              <a:headEnd type="none" w="med" len="med"/>
              <a:tailEnd type="none" w="lg" len="med"/>
            </a:ln>
          </p:spPr>
        </p:sp>
        <p:sp>
          <p:nvSpPr>
            <p:cNvPr id="80925" name="直接连接符 27682"/>
            <p:cNvSpPr/>
            <p:nvPr/>
          </p:nvSpPr>
          <p:spPr>
            <a:xfrm>
              <a:off x="4176" y="2208"/>
              <a:ext cx="912" cy="240"/>
            </a:xfrm>
            <a:prstGeom prst="line">
              <a:avLst/>
            </a:prstGeom>
            <a:ln w="25400" cap="flat" cmpd="sng">
              <a:solidFill>
                <a:srgbClr val="FF00FF"/>
              </a:solidFill>
              <a:prstDash val="solid"/>
              <a:miter/>
              <a:headEnd type="none" w="med" len="med"/>
              <a:tailEnd type="none" w="lg" len="med"/>
            </a:ln>
          </p:spPr>
        </p:sp>
        <p:sp>
          <p:nvSpPr>
            <p:cNvPr id="80926" name="文本框 27683"/>
            <p:cNvSpPr txBox="1"/>
            <p:nvPr/>
          </p:nvSpPr>
          <p:spPr>
            <a:xfrm>
              <a:off x="0" y="3072"/>
              <a:ext cx="1152"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(identifier,a)</a:t>
              </a:r>
              <a:endParaRPr lang="en-US" altLang="zh-CN" b="1">
                <a:solidFill>
                  <a:srgbClr val="3333FF"/>
                </a:solidFill>
                <a:latin typeface="Times New Roman" panose="02020603050405020304" charset="0"/>
              </a:endParaRPr>
            </a:p>
          </p:txBody>
        </p:sp>
        <p:sp>
          <p:nvSpPr>
            <p:cNvPr id="80927" name="直接连接符 27684"/>
            <p:cNvSpPr/>
            <p:nvPr/>
          </p:nvSpPr>
          <p:spPr>
            <a:xfrm>
              <a:off x="480" y="2688"/>
              <a:ext cx="0" cy="432"/>
            </a:xfrm>
            <a:prstGeom prst="line">
              <a:avLst/>
            </a:prstGeom>
            <a:ln w="25400" cap="flat" cmpd="sng">
              <a:solidFill>
                <a:srgbClr val="FF00FF"/>
              </a:solidFill>
              <a:prstDash val="solid"/>
              <a:miter/>
              <a:headEnd type="none" w="med" len="med"/>
              <a:tailEnd type="none" w="lg" len="med"/>
            </a:ln>
          </p:spPr>
        </p:sp>
        <p:sp>
          <p:nvSpPr>
            <p:cNvPr id="80928" name="文本框 27685"/>
            <p:cNvSpPr txBox="1"/>
            <p:nvPr/>
          </p:nvSpPr>
          <p:spPr>
            <a:xfrm>
              <a:off x="1344" y="3072"/>
              <a:ext cx="148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(identifier,index)</a:t>
              </a:r>
              <a:endParaRPr lang="en-US" altLang="zh-CN" b="1">
                <a:solidFill>
                  <a:srgbClr val="3333FF"/>
                </a:solidFill>
                <a:latin typeface="Times New Roman" panose="02020603050405020304" charset="0"/>
              </a:endParaRPr>
            </a:p>
          </p:txBody>
        </p:sp>
        <p:sp>
          <p:nvSpPr>
            <p:cNvPr id="80929" name="直接连接符 27686"/>
            <p:cNvSpPr/>
            <p:nvPr/>
          </p:nvSpPr>
          <p:spPr>
            <a:xfrm>
              <a:off x="1920" y="2688"/>
              <a:ext cx="0" cy="384"/>
            </a:xfrm>
            <a:prstGeom prst="line">
              <a:avLst/>
            </a:prstGeom>
            <a:ln w="25400" cap="flat" cmpd="sng">
              <a:solidFill>
                <a:srgbClr val="FF00FF"/>
              </a:solidFill>
              <a:prstDash val="solid"/>
              <a:miter/>
              <a:headEnd type="none" w="med" len="med"/>
              <a:tailEnd type="none" w="lg" len="med"/>
            </a:ln>
          </p:spPr>
        </p:sp>
        <p:sp>
          <p:nvSpPr>
            <p:cNvPr id="80930" name="文本框 27687"/>
            <p:cNvSpPr txBox="1"/>
            <p:nvPr/>
          </p:nvSpPr>
          <p:spPr>
            <a:xfrm>
              <a:off x="2880" y="3072"/>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(number,4)</a:t>
              </a:r>
              <a:endParaRPr lang="en-US" altLang="zh-CN" b="1">
                <a:solidFill>
                  <a:srgbClr val="3333FF"/>
                </a:solidFill>
                <a:latin typeface="Times New Roman" panose="02020603050405020304" charset="0"/>
              </a:endParaRPr>
            </a:p>
          </p:txBody>
        </p:sp>
        <p:sp>
          <p:nvSpPr>
            <p:cNvPr id="80931" name="直接连接符 27688"/>
            <p:cNvSpPr/>
            <p:nvPr/>
          </p:nvSpPr>
          <p:spPr>
            <a:xfrm>
              <a:off x="3312" y="2688"/>
              <a:ext cx="0" cy="432"/>
            </a:xfrm>
            <a:prstGeom prst="line">
              <a:avLst/>
            </a:prstGeom>
            <a:ln w="25400" cap="flat" cmpd="sng">
              <a:solidFill>
                <a:srgbClr val="FF00FF"/>
              </a:solidFill>
              <a:prstDash val="solid"/>
              <a:miter/>
              <a:headEnd type="none" w="med" len="med"/>
              <a:tailEnd type="none" w="lg" len="med"/>
            </a:ln>
          </p:spPr>
        </p:sp>
        <p:sp>
          <p:nvSpPr>
            <p:cNvPr id="80932" name="文本框 27689"/>
            <p:cNvSpPr txBox="1"/>
            <p:nvPr/>
          </p:nvSpPr>
          <p:spPr>
            <a:xfrm>
              <a:off x="4560" y="3072"/>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3333FF"/>
                  </a:solidFill>
                  <a:latin typeface="Times New Roman" panose="02020603050405020304" charset="0"/>
                </a:rPr>
                <a:t>(number,2)</a:t>
              </a:r>
              <a:endParaRPr lang="en-US" altLang="zh-CN" b="1">
                <a:solidFill>
                  <a:srgbClr val="3333FF"/>
                </a:solidFill>
                <a:latin typeface="Times New Roman" panose="02020603050405020304" charset="0"/>
              </a:endParaRPr>
            </a:p>
          </p:txBody>
        </p:sp>
        <p:sp>
          <p:nvSpPr>
            <p:cNvPr id="80933" name="直接连接符 27690"/>
            <p:cNvSpPr/>
            <p:nvPr/>
          </p:nvSpPr>
          <p:spPr>
            <a:xfrm>
              <a:off x="5088" y="2640"/>
              <a:ext cx="0" cy="480"/>
            </a:xfrm>
            <a:prstGeom prst="line">
              <a:avLst/>
            </a:prstGeom>
            <a:ln w="25400" cap="flat" cmpd="sng">
              <a:solidFill>
                <a:srgbClr val="FF00FF"/>
              </a:solidFill>
              <a:prstDash val="solid"/>
              <a:miter/>
              <a:headEnd type="none" w="med" len="med"/>
              <a:tailEnd type="none" w="lg" len="med"/>
            </a:ln>
          </p:spPr>
        </p:sp>
      </p:grpSp>
      <p:sp>
        <p:nvSpPr>
          <p:cNvPr id="80934" name="文本框 27692"/>
          <p:cNvSpPr txBox="1"/>
          <p:nvPr/>
        </p:nvSpPr>
        <p:spPr>
          <a:xfrm>
            <a:off x="152400" y="5334000"/>
            <a:ext cx="8610600" cy="1187450"/>
          </a:xfrm>
          <a:prstGeom prst="rect">
            <a:avLst/>
          </a:prstGeom>
          <a:noFill/>
          <a:ln w="25400">
            <a:noFill/>
          </a:ln>
        </p:spPr>
        <p:txBody>
          <a:bodyPr lIns="90000" tIns="46800" rIns="90000" bIns="46800" anchor="t" anchorCtr="0">
            <a:spAutoFit/>
          </a:bodyPr>
          <a:p>
            <a:pPr>
              <a:buClr>
                <a:srgbClr val="FF3300"/>
              </a:buClr>
              <a:buFont typeface="Wingdings" panose="05000000000000000000" pitchFamily="2" charset="2"/>
              <a:buChar char="Ø"/>
            </a:pPr>
            <a:r>
              <a:rPr lang="en-US" altLang="zh-CN" b="1">
                <a:solidFill>
                  <a:srgbClr val="000000"/>
                </a:solidFill>
                <a:latin typeface="Times New Roman" panose="02020603050405020304" charset="0"/>
              </a:rPr>
              <a:t>Internal nodes are labeled by the names of the structures they represent</a:t>
            </a:r>
            <a:endParaRPr lang="en-US" altLang="zh-CN" b="1">
              <a:solidFill>
                <a:srgbClr val="000000"/>
              </a:solidFill>
              <a:latin typeface="Times New Roman" panose="02020603050405020304" charset="0"/>
            </a:endParaRPr>
          </a:p>
          <a:p>
            <a:pPr>
              <a:buClr>
                <a:srgbClr val="FF3300"/>
              </a:buClr>
              <a:buFont typeface="Wingdings" panose="05000000000000000000" pitchFamily="2" charset="2"/>
              <a:buChar char="Ø"/>
            </a:pPr>
            <a:r>
              <a:rPr lang="en-US" altLang="zh-CN" b="1">
                <a:solidFill>
                  <a:srgbClr val="000000"/>
                </a:solidFill>
                <a:latin typeface="Times New Roman" panose="02020603050405020304" charset="0"/>
              </a:rPr>
              <a:t>Leaves represent the sequence of tokens from the input</a:t>
            </a:r>
            <a:endParaRPr lang="en-US" altLang="zh-CN" b="1">
              <a:solidFill>
                <a:srgbClr val="000000"/>
              </a:solidFill>
              <a:latin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占位符 28674"/>
          <p:cNvSpPr>
            <a:spLocks noGrp="1"/>
          </p:cNvSpPr>
          <p:nvPr>
            <p:ph idx="1"/>
          </p:nvPr>
        </p:nvSpPr>
        <p:spPr>
          <a:xfrm>
            <a:off x="533400" y="914400"/>
            <a:ext cx="8305800" cy="1447800"/>
          </a:xfrm>
          <a:ln/>
        </p:spPr>
        <p:txBody>
          <a:bodyPr anchor="t" anchorCtr="0"/>
          <a:p>
            <a:pPr>
              <a:lnSpc>
                <a:spcPct val="90000"/>
              </a:lnSpc>
            </a:pPr>
            <a:r>
              <a:rPr lang="en-US" altLang="zh-CN" sz="2800" dirty="0">
                <a:solidFill>
                  <a:srgbClr val="000000"/>
                </a:solidFill>
              </a:rPr>
              <a:t>Abstract Syntax Tree(Syntax Tree):</a:t>
            </a:r>
            <a:endParaRPr lang="en-US" altLang="zh-CN" sz="2800" dirty="0">
              <a:solidFill>
                <a:srgbClr val="000000"/>
              </a:solidFill>
            </a:endParaRPr>
          </a:p>
          <a:p>
            <a:pPr>
              <a:lnSpc>
                <a:spcPct val="90000"/>
              </a:lnSpc>
              <a:buNone/>
            </a:pPr>
            <a:r>
              <a:rPr lang="en-US" altLang="zh-CN" sz="2800" dirty="0">
                <a:solidFill>
                  <a:srgbClr val="000000"/>
                </a:solidFill>
              </a:rPr>
              <a:t>	A condensation of the information contained in the parse tree</a:t>
            </a:r>
            <a:endParaRPr lang="en-US" altLang="zh-CN" sz="2800" dirty="0">
              <a:solidFill>
                <a:srgbClr val="000000"/>
              </a:solidFill>
            </a:endParaRPr>
          </a:p>
        </p:txBody>
      </p:sp>
      <p:grpSp>
        <p:nvGrpSpPr>
          <p:cNvPr id="82946" name="组合 28712"/>
          <p:cNvGrpSpPr/>
          <p:nvPr/>
        </p:nvGrpSpPr>
        <p:grpSpPr>
          <a:xfrm>
            <a:off x="457200" y="2590800"/>
            <a:ext cx="8610600" cy="2286000"/>
            <a:chOff x="288" y="1296"/>
            <a:chExt cx="5424" cy="1440"/>
          </a:xfrm>
        </p:grpSpPr>
        <p:sp>
          <p:nvSpPr>
            <p:cNvPr id="82947" name="文本框 28703"/>
            <p:cNvSpPr txBox="1"/>
            <p:nvPr/>
          </p:nvSpPr>
          <p:spPr>
            <a:xfrm>
              <a:off x="288" y="2448"/>
              <a:ext cx="1152"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a:t>
              </a:r>
              <a:r>
                <a:rPr lang="en-US" altLang="zh-CN" b="1" err="1">
                  <a:solidFill>
                    <a:srgbClr val="000000"/>
                  </a:solidFill>
                  <a:latin typeface="Times New Roman" panose="02020603050405020304" charset="0"/>
                </a:rPr>
                <a:t>identifier,a</a:t>
              </a: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grpSp>
          <p:nvGrpSpPr>
            <p:cNvPr id="82948" name="组合 28711"/>
            <p:cNvGrpSpPr/>
            <p:nvPr/>
          </p:nvGrpSpPr>
          <p:grpSpPr>
            <a:xfrm>
              <a:off x="432" y="1296"/>
              <a:ext cx="5280" cy="1440"/>
              <a:chOff x="432" y="1584"/>
              <a:chExt cx="5280" cy="1440"/>
            </a:xfrm>
          </p:grpSpPr>
          <p:sp>
            <p:nvSpPr>
              <p:cNvPr id="82949" name="文本框 28677"/>
              <p:cNvSpPr txBox="1"/>
              <p:nvPr/>
            </p:nvSpPr>
            <p:spPr>
              <a:xfrm>
                <a:off x="1776" y="1584"/>
                <a:ext cx="172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Assign-expression</a:t>
                </a:r>
                <a:endParaRPr lang="en-US" altLang="zh-CN" b="1">
                  <a:solidFill>
                    <a:srgbClr val="000000"/>
                  </a:solidFill>
                  <a:latin typeface="Times New Roman" panose="02020603050405020304" charset="0"/>
                </a:endParaRPr>
              </a:p>
            </p:txBody>
          </p:sp>
          <p:sp>
            <p:nvSpPr>
              <p:cNvPr id="82950" name="直接连接符 28683"/>
              <p:cNvSpPr/>
              <p:nvPr/>
            </p:nvSpPr>
            <p:spPr>
              <a:xfrm flipH="1">
                <a:off x="1488" y="1872"/>
                <a:ext cx="1152" cy="288"/>
              </a:xfrm>
              <a:prstGeom prst="line">
                <a:avLst/>
              </a:prstGeom>
              <a:ln w="25400" cap="flat" cmpd="sng">
                <a:solidFill>
                  <a:srgbClr val="FF00FF"/>
                </a:solidFill>
                <a:prstDash val="solid"/>
                <a:miter/>
                <a:headEnd type="none" w="med" len="med"/>
                <a:tailEnd type="none" w="lg" len="med"/>
              </a:ln>
            </p:spPr>
          </p:sp>
          <p:sp>
            <p:nvSpPr>
              <p:cNvPr id="82951" name="直接连接符 28684"/>
              <p:cNvSpPr/>
              <p:nvPr/>
            </p:nvSpPr>
            <p:spPr>
              <a:xfrm>
                <a:off x="2640" y="1872"/>
                <a:ext cx="1392" cy="288"/>
              </a:xfrm>
              <a:prstGeom prst="line">
                <a:avLst/>
              </a:prstGeom>
              <a:ln w="25400" cap="flat" cmpd="sng">
                <a:solidFill>
                  <a:srgbClr val="FF00FF"/>
                </a:solidFill>
                <a:prstDash val="solid"/>
                <a:miter/>
                <a:headEnd type="none" w="med" len="med"/>
                <a:tailEnd type="none" w="lg" len="med"/>
              </a:ln>
            </p:spPr>
          </p:sp>
          <p:sp>
            <p:nvSpPr>
              <p:cNvPr id="82952" name="文本框 28686"/>
              <p:cNvSpPr txBox="1"/>
              <p:nvPr/>
            </p:nvSpPr>
            <p:spPr>
              <a:xfrm>
                <a:off x="432" y="2208"/>
                <a:ext cx="1920"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subscript-expression</a:t>
                </a:r>
                <a:endParaRPr lang="en-US" altLang="zh-CN" b="1">
                  <a:solidFill>
                    <a:srgbClr val="000000"/>
                  </a:solidFill>
                  <a:latin typeface="Times New Roman" panose="02020603050405020304" charset="0"/>
                </a:endParaRPr>
              </a:p>
            </p:txBody>
          </p:sp>
          <p:sp>
            <p:nvSpPr>
              <p:cNvPr id="82953" name="文本框 28687"/>
              <p:cNvSpPr txBox="1"/>
              <p:nvPr/>
            </p:nvSpPr>
            <p:spPr>
              <a:xfrm>
                <a:off x="3408" y="2160"/>
                <a:ext cx="172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additive-expression</a:t>
                </a:r>
                <a:endParaRPr lang="en-US" altLang="zh-CN" b="1">
                  <a:solidFill>
                    <a:srgbClr val="000000"/>
                  </a:solidFill>
                  <a:latin typeface="Times New Roman" panose="02020603050405020304" charset="0"/>
                </a:endParaRPr>
              </a:p>
            </p:txBody>
          </p:sp>
          <p:sp>
            <p:nvSpPr>
              <p:cNvPr id="82954" name="直接连接符 28693"/>
              <p:cNvSpPr/>
              <p:nvPr/>
            </p:nvSpPr>
            <p:spPr>
              <a:xfrm flipH="1">
                <a:off x="672" y="2448"/>
                <a:ext cx="720" cy="240"/>
              </a:xfrm>
              <a:prstGeom prst="line">
                <a:avLst/>
              </a:prstGeom>
              <a:ln w="25400" cap="flat" cmpd="sng">
                <a:solidFill>
                  <a:srgbClr val="FF00FF"/>
                </a:solidFill>
                <a:prstDash val="solid"/>
                <a:miter/>
                <a:headEnd type="none" w="med" len="med"/>
                <a:tailEnd type="none" w="lg" len="med"/>
              </a:ln>
            </p:spPr>
          </p:sp>
          <p:sp>
            <p:nvSpPr>
              <p:cNvPr id="82955" name="直接连接符 28696"/>
              <p:cNvSpPr/>
              <p:nvPr/>
            </p:nvSpPr>
            <p:spPr>
              <a:xfrm>
                <a:off x="1392" y="2448"/>
                <a:ext cx="672" cy="240"/>
              </a:xfrm>
              <a:prstGeom prst="line">
                <a:avLst/>
              </a:prstGeom>
              <a:ln w="25400" cap="flat" cmpd="sng">
                <a:solidFill>
                  <a:srgbClr val="FF00FF"/>
                </a:solidFill>
                <a:prstDash val="solid"/>
                <a:miter/>
                <a:headEnd type="none" w="med" len="med"/>
                <a:tailEnd type="none" w="lg" len="med"/>
              </a:ln>
            </p:spPr>
          </p:sp>
          <p:sp>
            <p:nvSpPr>
              <p:cNvPr id="82956" name="直接连接符 28701"/>
              <p:cNvSpPr/>
              <p:nvPr/>
            </p:nvSpPr>
            <p:spPr>
              <a:xfrm flipH="1">
                <a:off x="3504" y="2448"/>
                <a:ext cx="768" cy="240"/>
              </a:xfrm>
              <a:prstGeom prst="line">
                <a:avLst/>
              </a:prstGeom>
              <a:ln w="25400" cap="flat" cmpd="sng">
                <a:solidFill>
                  <a:srgbClr val="FF00FF"/>
                </a:solidFill>
                <a:prstDash val="solid"/>
                <a:miter/>
                <a:headEnd type="none" w="med" len="med"/>
                <a:tailEnd type="none" w="lg" len="med"/>
              </a:ln>
            </p:spPr>
          </p:sp>
          <p:sp>
            <p:nvSpPr>
              <p:cNvPr id="82957" name="直接连接符 28702"/>
              <p:cNvSpPr/>
              <p:nvPr/>
            </p:nvSpPr>
            <p:spPr>
              <a:xfrm>
                <a:off x="4272" y="2448"/>
                <a:ext cx="912" cy="240"/>
              </a:xfrm>
              <a:prstGeom prst="line">
                <a:avLst/>
              </a:prstGeom>
              <a:ln w="25400" cap="flat" cmpd="sng">
                <a:solidFill>
                  <a:srgbClr val="FF00FF"/>
                </a:solidFill>
                <a:prstDash val="solid"/>
                <a:miter/>
                <a:headEnd type="none" w="med" len="med"/>
                <a:tailEnd type="none" w="lg" len="med"/>
              </a:ln>
            </p:spPr>
          </p:sp>
          <p:sp>
            <p:nvSpPr>
              <p:cNvPr id="82958" name="文本框 28705"/>
              <p:cNvSpPr txBox="1"/>
              <p:nvPr/>
            </p:nvSpPr>
            <p:spPr>
              <a:xfrm>
                <a:off x="1488" y="2736"/>
                <a:ext cx="1488"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a:t>
                </a:r>
                <a:r>
                  <a:rPr lang="en-US" altLang="zh-CN" b="1" err="1">
                    <a:solidFill>
                      <a:srgbClr val="000000"/>
                    </a:solidFill>
                    <a:latin typeface="Times New Roman" panose="02020603050405020304" charset="0"/>
                  </a:rPr>
                  <a:t>identifier,index</a:t>
                </a: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82959" name="文本框 28707"/>
              <p:cNvSpPr txBox="1"/>
              <p:nvPr/>
            </p:nvSpPr>
            <p:spPr>
              <a:xfrm>
                <a:off x="2976" y="2736"/>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(number,4)</a:t>
                </a:r>
                <a:endParaRPr lang="en-US" altLang="zh-CN" b="1">
                  <a:solidFill>
                    <a:srgbClr val="000000"/>
                  </a:solidFill>
                  <a:latin typeface="Times New Roman" panose="02020603050405020304" charset="0"/>
                </a:endParaRPr>
              </a:p>
            </p:txBody>
          </p:sp>
          <p:sp>
            <p:nvSpPr>
              <p:cNvPr id="82960" name="文本框 28709"/>
              <p:cNvSpPr txBox="1"/>
              <p:nvPr/>
            </p:nvSpPr>
            <p:spPr>
              <a:xfrm>
                <a:off x="4608" y="2736"/>
                <a:ext cx="1104" cy="288"/>
              </a:xfrm>
              <a:prstGeom prst="rect">
                <a:avLst/>
              </a:prstGeom>
              <a:noFill/>
              <a:ln w="25400">
                <a:noFill/>
              </a:ln>
            </p:spPr>
            <p:txBody>
              <a:bodyPr lIns="90000" tIns="46800" rIns="90000" bIns="46800" anchor="t" anchorCtr="0">
                <a:spAutoFit/>
              </a:bodyPr>
              <a:p>
                <a:pPr>
                  <a:spcBef>
                    <a:spcPct val="50000"/>
                  </a:spcBef>
                </a:pPr>
                <a:r>
                  <a:rPr lang="en-US" altLang="zh-CN" b="1">
                    <a:solidFill>
                      <a:srgbClr val="000000"/>
                    </a:solidFill>
                    <a:latin typeface="Times New Roman" panose="02020603050405020304" charset="0"/>
                  </a:rPr>
                  <a:t>(number,2)</a:t>
                </a:r>
                <a:endParaRPr lang="en-US" altLang="zh-CN" b="1">
                  <a:solidFill>
                    <a:srgbClr val="000000"/>
                  </a:solidFill>
                  <a:latin typeface="Times New Roman" panose="0202060305040502030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29697"/>
          <p:cNvSpPr>
            <a:spLocks noGrp="1"/>
          </p:cNvSpPr>
          <p:nvPr>
            <p:ph type="title"/>
          </p:nvPr>
        </p:nvSpPr>
        <p:spPr>
          <a:ln/>
        </p:spPr>
        <p:txBody>
          <a:bodyPr anchor="b" anchorCtr="0"/>
          <a:p>
            <a:r>
              <a:rPr lang="zh-CN" altLang="en-US" dirty="0"/>
              <a:t>3 </a:t>
            </a:r>
            <a:r>
              <a:rPr lang="en-US" altLang="zh-CN" dirty="0"/>
              <a:t>The Semantic Analyzer</a:t>
            </a:r>
            <a:endParaRPr lang="en-US" altLang="zh-CN" dirty="0"/>
          </a:p>
        </p:txBody>
      </p:sp>
      <p:sp>
        <p:nvSpPr>
          <p:cNvPr id="84994" name="文本占位符 29698"/>
          <p:cNvSpPr>
            <a:spLocks noGrp="1"/>
          </p:cNvSpPr>
          <p:nvPr>
            <p:ph idx="1"/>
          </p:nvPr>
        </p:nvSpPr>
        <p:spPr>
          <a:ln/>
        </p:spPr>
        <p:txBody>
          <a:bodyPr anchor="t" anchorCtr="0"/>
          <a:p>
            <a:r>
              <a:rPr lang="en-US" altLang="zh-CN" dirty="0">
                <a:solidFill>
                  <a:srgbClr val="000000"/>
                </a:solidFill>
              </a:rPr>
              <a:t>Semantic</a:t>
            </a:r>
            <a:endParaRPr lang="en-US" altLang="zh-CN" dirty="0">
              <a:solidFill>
                <a:srgbClr val="000000"/>
              </a:solidFill>
            </a:endParaRPr>
          </a:p>
          <a:p>
            <a:pPr lvl="1"/>
            <a:r>
              <a:rPr lang="en-US" altLang="zh-CN" dirty="0">
                <a:solidFill>
                  <a:srgbClr val="000000"/>
                </a:solidFill>
              </a:rPr>
              <a:t>Semantics of a program are its “meaning”</a:t>
            </a:r>
            <a:endParaRPr lang="en-US" altLang="zh-CN" dirty="0">
              <a:solidFill>
                <a:srgbClr val="000000"/>
              </a:solidFill>
            </a:endParaRPr>
          </a:p>
          <a:p>
            <a:pPr lvl="1"/>
            <a:r>
              <a:rPr lang="en-US" altLang="zh-CN" dirty="0">
                <a:solidFill>
                  <a:srgbClr val="3333FF"/>
                </a:solidFill>
              </a:rPr>
              <a:t>Static semantic</a:t>
            </a:r>
            <a:r>
              <a:rPr lang="en-US" altLang="zh-CN" dirty="0"/>
              <a:t>: </a:t>
            </a:r>
            <a:r>
              <a:rPr lang="en-US" altLang="zh-CN" dirty="0">
                <a:solidFill>
                  <a:srgbClr val="000000"/>
                </a:solidFill>
              </a:rPr>
              <a:t>properties of a program that can be determined prior to execution</a:t>
            </a:r>
            <a:endParaRPr lang="en-US" altLang="zh-CN" dirty="0">
              <a:solidFill>
                <a:srgbClr val="000000"/>
              </a:solidFill>
            </a:endParaRPr>
          </a:p>
          <a:p>
            <a:pPr lvl="1"/>
            <a:r>
              <a:rPr lang="en-US" altLang="zh-CN" dirty="0">
                <a:solidFill>
                  <a:srgbClr val="3333FF"/>
                </a:solidFill>
              </a:rPr>
              <a:t>Dynamic semantic</a:t>
            </a:r>
            <a:r>
              <a:rPr lang="en-US" altLang="zh-CN" dirty="0"/>
              <a:t>:</a:t>
            </a:r>
            <a:r>
              <a:rPr lang="en-US" altLang="zh-CN" dirty="0">
                <a:solidFill>
                  <a:srgbClr val="000000"/>
                </a:solidFill>
              </a:rPr>
              <a:t>properties of a program that can only be determined by execution</a:t>
            </a:r>
            <a:endParaRPr lang="en-US" altLang="zh-CN" dirty="0">
              <a:solidFill>
                <a:srgbClr val="000000"/>
              </a:solidFill>
            </a:endParaRPr>
          </a:p>
          <a:p>
            <a:r>
              <a:rPr lang="en-US" altLang="zh-CN" dirty="0">
                <a:solidFill>
                  <a:srgbClr val="000000"/>
                </a:solidFill>
              </a:rPr>
              <a:t>Task of Semantic Analyzer</a:t>
            </a:r>
            <a:endParaRPr lang="en-US" altLang="zh-CN" dirty="0">
              <a:solidFill>
                <a:srgbClr val="000000"/>
              </a:solidFill>
            </a:endParaRPr>
          </a:p>
          <a:p>
            <a:pPr>
              <a:buNone/>
            </a:pPr>
            <a:r>
              <a:rPr lang="en-US" altLang="zh-CN" dirty="0">
                <a:solidFill>
                  <a:srgbClr val="000000"/>
                </a:solidFill>
              </a:rPr>
              <a:t>	Analyze static semantic</a:t>
            </a:r>
            <a:endParaRPr lang="en-US" altLang="zh-CN"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31745"/>
          <p:cNvSpPr>
            <a:spLocks noGrp="1"/>
          </p:cNvSpPr>
          <p:nvPr>
            <p:ph type="title"/>
          </p:nvPr>
        </p:nvSpPr>
        <p:spPr>
          <a:ln/>
        </p:spPr>
        <p:txBody>
          <a:bodyPr anchor="b" anchorCtr="0"/>
          <a:p>
            <a:r>
              <a:rPr lang="zh-CN" altLang="en-US" dirty="0"/>
              <a:t>4 </a:t>
            </a:r>
            <a:r>
              <a:rPr lang="en-US" altLang="zh-CN" dirty="0"/>
              <a:t>The Source Code Optimizer</a:t>
            </a:r>
            <a:endParaRPr lang="en-US" altLang="zh-CN" dirty="0"/>
          </a:p>
        </p:txBody>
      </p:sp>
      <p:sp>
        <p:nvSpPr>
          <p:cNvPr id="93186" name="文本占位符 31746"/>
          <p:cNvSpPr>
            <a:spLocks noGrp="1"/>
          </p:cNvSpPr>
          <p:nvPr>
            <p:ph idx="1"/>
          </p:nvPr>
        </p:nvSpPr>
        <p:spPr>
          <a:xfrm>
            <a:off x="533400" y="1676400"/>
            <a:ext cx="8305800" cy="3810000"/>
          </a:xfrm>
          <a:ln/>
        </p:spPr>
        <p:txBody>
          <a:bodyPr anchor="t" anchorCtr="0"/>
          <a:p>
            <a:r>
              <a:rPr lang="en-US" altLang="zh-CN" dirty="0">
                <a:solidFill>
                  <a:srgbClr val="000000"/>
                </a:solidFill>
              </a:rPr>
              <a:t>Optimization performed after semantic analysis that depend only on the source code</a:t>
            </a:r>
            <a:endParaRPr lang="en-US" altLang="zh-CN" dirty="0">
              <a:solidFill>
                <a:srgbClr val="000000"/>
              </a:solidFill>
            </a:endParaRPr>
          </a:p>
          <a:p>
            <a:pPr lvl="1"/>
            <a:r>
              <a:rPr lang="en-US" altLang="zh-CN" dirty="0">
                <a:solidFill>
                  <a:srgbClr val="000000"/>
                </a:solidFill>
              </a:rPr>
              <a:t>Some optimizations can be performed directly on the syntax tree</a:t>
            </a:r>
            <a:endParaRPr lang="en-US" altLang="zh-CN" dirty="0">
              <a:solidFill>
                <a:srgbClr val="000000"/>
              </a:solidFill>
            </a:endParaRPr>
          </a:p>
          <a:p>
            <a:pPr lvl="1"/>
            <a:r>
              <a:rPr lang="en-US" altLang="zh-CN" dirty="0">
                <a:solidFill>
                  <a:srgbClr val="000000"/>
                </a:solidFill>
              </a:rPr>
              <a:t>It is easier to optimize </a:t>
            </a:r>
            <a:r>
              <a:rPr lang="en-US" altLang="zh-CN" dirty="0" err="1">
                <a:solidFill>
                  <a:srgbClr val="000000"/>
                </a:solidFill>
              </a:rPr>
              <a:t>useing</a:t>
            </a:r>
            <a:r>
              <a:rPr lang="en-US" altLang="zh-CN" dirty="0">
                <a:solidFill>
                  <a:srgbClr val="000000"/>
                </a:solidFill>
              </a:rPr>
              <a:t> </a:t>
            </a:r>
            <a:r>
              <a:rPr lang="en-US" altLang="zh-CN" dirty="0"/>
              <a:t> </a:t>
            </a:r>
            <a:r>
              <a:rPr lang="en-US" altLang="zh-CN" dirty="0">
                <a:solidFill>
                  <a:srgbClr val="FF3300"/>
                </a:solidFill>
              </a:rPr>
              <a:t>Intermediate Code</a:t>
            </a:r>
            <a:endParaRPr lang="en-US" altLang="zh-CN" dirty="0">
              <a:solidFill>
                <a:srgbClr val="FF33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占位符 33794"/>
          <p:cNvSpPr>
            <a:spLocks noGrp="1"/>
          </p:cNvSpPr>
          <p:nvPr>
            <p:ph idx="1"/>
          </p:nvPr>
        </p:nvSpPr>
        <p:spPr>
          <a:xfrm>
            <a:off x="533400" y="1143000"/>
            <a:ext cx="8305800" cy="5073650"/>
          </a:xfrm>
          <a:ln/>
        </p:spPr>
        <p:txBody>
          <a:bodyPr anchor="t" anchorCtr="0"/>
          <a:p>
            <a:r>
              <a:rPr lang="en-US" altLang="zh-CN" dirty="0">
                <a:solidFill>
                  <a:srgbClr val="000000"/>
                </a:solidFill>
              </a:rPr>
              <a:t>Intermediate Code</a:t>
            </a:r>
            <a:endParaRPr lang="en-US" altLang="zh-CN" dirty="0">
              <a:solidFill>
                <a:srgbClr val="000000"/>
              </a:solidFill>
            </a:endParaRPr>
          </a:p>
          <a:p>
            <a:pPr lvl="1"/>
            <a:r>
              <a:rPr lang="en-US" altLang="zh-CN" dirty="0">
                <a:solidFill>
                  <a:srgbClr val="000000"/>
                </a:solidFill>
              </a:rPr>
              <a:t>A form of code representation intermediate between source code and object code</a:t>
            </a:r>
            <a:endParaRPr lang="en-US" altLang="zh-CN" dirty="0">
              <a:solidFill>
                <a:srgbClr val="000000"/>
              </a:solidFill>
            </a:endParaRPr>
          </a:p>
          <a:p>
            <a:pPr lvl="1"/>
            <a:r>
              <a:rPr lang="en-US" altLang="zh-CN" dirty="0">
                <a:solidFill>
                  <a:srgbClr val="000000"/>
                </a:solidFill>
              </a:rPr>
              <a:t>Intermediate codes have the following properties: structure is simple, meaning is clear, and it is easy to translate them to object code</a:t>
            </a:r>
            <a:r>
              <a:rPr lang="zh-CN" altLang="en-US" dirty="0">
                <a:solidFill>
                  <a:srgbClr val="000000"/>
                </a:solidFill>
              </a:rPr>
              <a:t> </a:t>
            </a:r>
            <a:endParaRPr lang="en-US" altLang="zh-CN" dirty="0">
              <a:solidFill>
                <a:srgbClr val="000000"/>
              </a:solidFill>
            </a:endParaRPr>
          </a:p>
          <a:p>
            <a:pPr lvl="1"/>
            <a:r>
              <a:rPr lang="en-US" altLang="zh-CN" dirty="0">
                <a:solidFill>
                  <a:srgbClr val="000000"/>
                </a:solidFill>
              </a:rPr>
              <a:t>For example</a:t>
            </a:r>
            <a:endParaRPr lang="en-US" altLang="zh-CN" dirty="0">
              <a:solidFill>
                <a:srgbClr val="000000"/>
              </a:solidFill>
            </a:endParaRPr>
          </a:p>
          <a:p>
            <a:pPr lvl="1">
              <a:buNone/>
            </a:pPr>
            <a:r>
              <a:rPr lang="en-US" altLang="zh-CN" dirty="0"/>
              <a:t>	</a:t>
            </a:r>
            <a:r>
              <a:rPr lang="en-US" altLang="zh-CN" dirty="0">
                <a:solidFill>
                  <a:srgbClr val="FF3300"/>
                </a:solidFill>
              </a:rPr>
              <a:t>Three-address code</a:t>
            </a:r>
            <a:r>
              <a:rPr lang="en-US" altLang="zh-CN" dirty="0">
                <a:solidFill>
                  <a:srgbClr val="000000"/>
                </a:solidFill>
              </a:rPr>
              <a:t>: it contains the addresses of three locations in memory</a:t>
            </a:r>
            <a:endParaRPr lang="en-US" altLang="zh-CN"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88065"/>
          <p:cNvSpPr>
            <a:spLocks noGrp="1"/>
          </p:cNvSpPr>
          <p:nvPr>
            <p:ph type="title"/>
          </p:nvPr>
        </p:nvSpPr>
        <p:spPr>
          <a:ln/>
        </p:spPr>
        <p:txBody>
          <a:bodyPr anchor="b" anchorCtr="0"/>
          <a:p>
            <a:endParaRPr lang="zh-CN" altLang="en-US" dirty="0"/>
          </a:p>
        </p:txBody>
      </p:sp>
      <p:sp>
        <p:nvSpPr>
          <p:cNvPr id="101378" name="文本占位符 88066"/>
          <p:cNvSpPr>
            <a:spLocks noGrp="1"/>
          </p:cNvSpPr>
          <p:nvPr>
            <p:ph idx="1"/>
          </p:nvPr>
        </p:nvSpPr>
        <p:spPr>
          <a:ln/>
        </p:spPr>
        <p:txBody>
          <a:bodyPr anchor="t" anchorCtr="0"/>
          <a:p>
            <a:r>
              <a:rPr lang="en-US" altLang="zh-CN" dirty="0">
                <a:solidFill>
                  <a:srgbClr val="000000"/>
                </a:solidFill>
              </a:rPr>
              <a:t>IR(Intermediate Representation)</a:t>
            </a:r>
            <a:endParaRPr lang="en-US" altLang="zh-CN" dirty="0">
              <a:solidFill>
                <a:srgbClr val="000000"/>
              </a:solidFill>
            </a:endParaRPr>
          </a:p>
          <a:p>
            <a:pPr lvl="1"/>
            <a:r>
              <a:rPr lang="en-US" altLang="zh-CN" dirty="0">
                <a:solidFill>
                  <a:srgbClr val="000000"/>
                </a:solidFill>
              </a:rPr>
              <a:t>Any internal representation for the source code used by the compiler is called IR</a:t>
            </a:r>
            <a:endParaRPr lang="en-US" altLang="zh-CN" dirty="0">
              <a:solidFill>
                <a:srgbClr val="000000"/>
              </a:solidFill>
            </a:endParaRPr>
          </a:p>
          <a:p>
            <a:pPr lvl="1"/>
            <a:r>
              <a:rPr lang="en-US" altLang="zh-CN" dirty="0">
                <a:solidFill>
                  <a:srgbClr val="000000"/>
                </a:solidFill>
              </a:rPr>
              <a:t>The syntax tree and intermediate code are all IR</a:t>
            </a:r>
            <a:endParaRPr lang="en-US" altLang="zh-CN"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35841"/>
          <p:cNvSpPr>
            <a:spLocks noGrp="1"/>
          </p:cNvSpPr>
          <p:nvPr>
            <p:ph type="title"/>
          </p:nvPr>
        </p:nvSpPr>
        <p:spPr>
          <a:ln/>
        </p:spPr>
        <p:txBody>
          <a:bodyPr anchor="b" anchorCtr="0"/>
          <a:p>
            <a:r>
              <a:rPr lang="zh-CN" altLang="en-US" dirty="0"/>
              <a:t>5 </a:t>
            </a:r>
            <a:r>
              <a:rPr lang="en-US" altLang="zh-CN" dirty="0"/>
              <a:t>The Code Generator</a:t>
            </a:r>
            <a:endParaRPr lang="en-US" altLang="zh-CN" dirty="0"/>
          </a:p>
        </p:txBody>
      </p:sp>
      <p:sp>
        <p:nvSpPr>
          <p:cNvPr id="103426" name="文本占位符 35842"/>
          <p:cNvSpPr>
            <a:spLocks noGrp="1"/>
          </p:cNvSpPr>
          <p:nvPr>
            <p:ph idx="1"/>
          </p:nvPr>
        </p:nvSpPr>
        <p:spPr>
          <a:ln/>
        </p:spPr>
        <p:txBody>
          <a:bodyPr anchor="t" anchorCtr="0"/>
          <a:p>
            <a:r>
              <a:rPr lang="en-US" altLang="zh-CN" dirty="0">
                <a:solidFill>
                  <a:srgbClr val="000000"/>
                </a:solidFill>
              </a:rPr>
              <a:t>Task of Code Generator</a:t>
            </a:r>
            <a:endParaRPr lang="en-US" altLang="zh-CN" dirty="0">
              <a:solidFill>
                <a:srgbClr val="000000"/>
              </a:solidFill>
            </a:endParaRPr>
          </a:p>
          <a:p>
            <a:pPr lvl="1"/>
            <a:r>
              <a:rPr lang="en-US" altLang="zh-CN" dirty="0">
                <a:solidFill>
                  <a:srgbClr val="000000"/>
                </a:solidFill>
              </a:rPr>
              <a:t>The code generator takes the IR and generates code for the target machine</a:t>
            </a:r>
            <a:endParaRPr lang="en-US" altLang="zh-CN" dirty="0">
              <a:solidFill>
                <a:srgbClr val="000000"/>
              </a:solidFill>
            </a:endParaRPr>
          </a:p>
          <a:p>
            <a:pPr lvl="1"/>
            <a:r>
              <a:rPr lang="en-US" altLang="zh-CN" dirty="0">
                <a:solidFill>
                  <a:srgbClr val="000000"/>
                </a:solidFill>
              </a:rPr>
              <a:t>Usually use assembly language as target code </a:t>
            </a:r>
            <a:endParaRPr lang="en-US" altLang="zh-CN" dirty="0">
              <a:solidFill>
                <a:srgbClr val="000000"/>
              </a:solidFill>
            </a:endParaRPr>
          </a:p>
          <a:p>
            <a:pPr lvl="1"/>
            <a:r>
              <a:rPr lang="en-US" altLang="zh-CN" dirty="0">
                <a:solidFill>
                  <a:srgbClr val="000000"/>
                </a:solidFill>
              </a:rPr>
              <a:t>It is related to the properties of target machine: the number of registers, addressing mode, data representation and so on.</a:t>
            </a:r>
            <a:endParaRPr lang="en-US" altLang="zh-CN" dirty="0">
              <a:solidFill>
                <a:srgbClr val="000000"/>
              </a:solidFill>
            </a:endParaRPr>
          </a:p>
          <a:p>
            <a:endParaRPr lang="en-US" altLang="zh-CN"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文本占位符 36866"/>
          <p:cNvSpPr>
            <a:spLocks noGrp="1"/>
          </p:cNvSpPr>
          <p:nvPr>
            <p:ph idx="1"/>
          </p:nvPr>
        </p:nvSpPr>
        <p:spPr>
          <a:xfrm>
            <a:off x="381000" y="838200"/>
            <a:ext cx="8839200" cy="1219200"/>
          </a:xfrm>
          <a:ln/>
        </p:spPr>
        <p:txBody>
          <a:bodyPr anchor="t" anchorCtr="0"/>
          <a:p>
            <a:pPr>
              <a:buNone/>
            </a:pPr>
            <a:r>
              <a:rPr lang="en-US" altLang="zh-CN" dirty="0">
                <a:solidFill>
                  <a:srgbClr val="000000"/>
                </a:solidFill>
              </a:rPr>
              <a:t>Example</a:t>
            </a:r>
            <a:endParaRPr lang="en-US" altLang="zh-CN" dirty="0">
              <a:solidFill>
                <a:srgbClr val="000000"/>
              </a:solidFill>
            </a:endParaRPr>
          </a:p>
          <a:p>
            <a:pPr>
              <a:buNone/>
            </a:pPr>
            <a:r>
              <a:rPr lang="en-US" altLang="zh-CN" dirty="0">
                <a:solidFill>
                  <a:srgbClr val="000000"/>
                </a:solidFill>
              </a:rPr>
              <a:t>Target code for a[index]=6 in assembly language:</a:t>
            </a:r>
            <a:endParaRPr lang="en-US" altLang="zh-CN" dirty="0">
              <a:solidFill>
                <a:srgbClr val="000000"/>
              </a:solidFill>
            </a:endParaRPr>
          </a:p>
        </p:txBody>
      </p:sp>
      <p:sp>
        <p:nvSpPr>
          <p:cNvPr id="105474" name="文本框 36867"/>
          <p:cNvSpPr txBox="1"/>
          <p:nvPr/>
        </p:nvSpPr>
        <p:spPr>
          <a:xfrm>
            <a:off x="3505200" y="2057400"/>
            <a:ext cx="5410200" cy="4151313"/>
          </a:xfrm>
          <a:prstGeom prst="rect">
            <a:avLst/>
          </a:prstGeom>
          <a:noFill/>
          <a:ln w="25400">
            <a:noFill/>
          </a:ln>
        </p:spPr>
        <p:txBody>
          <a:bodyPr lIns="90000" tIns="46800" rIns="90000" bIns="46800" anchor="t" anchorCtr="0">
            <a:spAutoFit/>
          </a:bodyPr>
          <a:p>
            <a:pPr>
              <a:spcBef>
                <a:spcPct val="50000"/>
              </a:spcBef>
            </a:pPr>
            <a:r>
              <a:rPr lang="en-US" altLang="zh-CN" sz="2800" b="1">
                <a:solidFill>
                  <a:srgbClr val="000000"/>
                </a:solidFill>
                <a:latin typeface="Times New Roman" panose="02020603050405020304" charset="0"/>
              </a:rPr>
              <a:t>These codes correspond to the following conventions on target machine:</a:t>
            </a:r>
            <a:endParaRPr lang="en-US" altLang="zh-CN" sz="2800" b="1">
              <a:solidFill>
                <a:srgbClr val="000000"/>
              </a:solidFill>
              <a:latin typeface="Times New Roman" panose="02020603050405020304" charset="0"/>
            </a:endParaRPr>
          </a:p>
          <a:p>
            <a:pPr>
              <a:spcBef>
                <a:spcPct val="50000"/>
              </a:spcBef>
              <a:buClr>
                <a:srgbClr val="FF3300"/>
              </a:buClr>
              <a:buFont typeface="Wingdings" panose="05000000000000000000" pitchFamily="2" charset="2"/>
              <a:buChar char="Ø"/>
            </a:pPr>
            <a:r>
              <a:rPr lang="en-US" altLang="zh-CN" sz="2800" b="1">
                <a:solidFill>
                  <a:srgbClr val="000000"/>
                </a:solidFill>
                <a:latin typeface="Times New Roman" panose="02020603050405020304" charset="0"/>
              </a:rPr>
              <a:t> An integer occupies two bytes of memory</a:t>
            </a:r>
            <a:endParaRPr lang="en-US" altLang="zh-CN" sz="2800" b="1">
              <a:solidFill>
                <a:srgbClr val="000000"/>
              </a:solidFill>
              <a:latin typeface="Times New Roman" panose="02020603050405020304" charset="0"/>
            </a:endParaRPr>
          </a:p>
          <a:p>
            <a:pPr>
              <a:spcBef>
                <a:spcPct val="50000"/>
              </a:spcBef>
              <a:buClr>
                <a:srgbClr val="FF3300"/>
              </a:buClr>
              <a:buFont typeface="Wingdings" panose="05000000000000000000" pitchFamily="2" charset="2"/>
              <a:buChar char="Ø"/>
            </a:pPr>
            <a:r>
              <a:rPr lang="en-US" altLang="zh-CN" sz="2800" b="1">
                <a:solidFill>
                  <a:srgbClr val="000000"/>
                </a:solidFill>
                <a:latin typeface="Times New Roman" panose="02020603050405020304" charset="0"/>
              </a:rPr>
              <a:t>&amp;a is the address of a</a:t>
            </a:r>
            <a:endParaRPr lang="en-US" altLang="zh-CN" sz="2800" b="1">
              <a:solidFill>
                <a:srgbClr val="000000"/>
              </a:solidFill>
              <a:latin typeface="Times New Roman" panose="02020603050405020304" charset="0"/>
            </a:endParaRPr>
          </a:p>
          <a:p>
            <a:pPr>
              <a:spcBef>
                <a:spcPct val="50000"/>
              </a:spcBef>
              <a:buClr>
                <a:srgbClr val="FF3300"/>
              </a:buClr>
              <a:buFont typeface="Wingdings" panose="05000000000000000000" pitchFamily="2" charset="2"/>
              <a:buChar char="Ø"/>
            </a:pPr>
            <a:r>
              <a:rPr lang="en-US" altLang="zh-CN" sz="2800" b="1">
                <a:solidFill>
                  <a:srgbClr val="000000"/>
                </a:solidFill>
                <a:latin typeface="Times New Roman" panose="02020603050405020304" charset="0"/>
              </a:rPr>
              <a:t>*R means indirect register addressing</a:t>
            </a:r>
            <a:endParaRPr lang="en-US" altLang="zh-CN" sz="2800" b="1">
              <a:solidFill>
                <a:srgbClr val="000000"/>
              </a:solidFill>
              <a:latin typeface="Times New Roman" panose="02020603050405020304" charset="0"/>
            </a:endParaRPr>
          </a:p>
        </p:txBody>
      </p:sp>
      <p:sp>
        <p:nvSpPr>
          <p:cNvPr id="105475" name="矩形 36868"/>
          <p:cNvSpPr/>
          <p:nvPr/>
        </p:nvSpPr>
        <p:spPr>
          <a:xfrm>
            <a:off x="457200" y="2209800"/>
            <a:ext cx="3048000" cy="3506788"/>
          </a:xfrm>
          <a:prstGeom prst="rect">
            <a:avLst/>
          </a:prstGeom>
          <a:noFill/>
          <a:ln w="25400">
            <a:noFill/>
          </a:ln>
        </p:spPr>
        <p:txBody>
          <a:bodyPr lIns="90000" tIns="46800" rIns="90000" bIns="46800" anchor="t" anchorCtr="0">
            <a:spAutoFit/>
          </a:bodyPr>
          <a:p>
            <a:pPr>
              <a:spcBef>
                <a:spcPct val="50000"/>
              </a:spcBef>
              <a:buClr>
                <a:srgbClr val="A50021"/>
              </a:buClr>
              <a:buSzPct val="75000"/>
              <a:buFont typeface="Wingdings" panose="05000000000000000000" pitchFamily="2" charset="2"/>
            </a:pPr>
            <a:r>
              <a:rPr lang="en-US" altLang="zh-CN" sz="3200" b="1">
                <a:solidFill>
                  <a:srgbClr val="3333FF"/>
                </a:solidFill>
                <a:latin typeface="Times New Roman" panose="02020603050405020304" charset="0"/>
              </a:rPr>
              <a:t>MOV R0,index</a:t>
            </a:r>
            <a:endParaRPr lang="en-US" altLang="zh-CN" sz="3200" b="1">
              <a:solidFill>
                <a:srgbClr val="3333FF"/>
              </a:solidFill>
              <a:latin typeface="Times New Roman" panose="02020603050405020304" charset="0"/>
            </a:endParaRPr>
          </a:p>
          <a:p>
            <a:pPr>
              <a:spcBef>
                <a:spcPct val="50000"/>
              </a:spcBef>
              <a:buClr>
                <a:srgbClr val="A50021"/>
              </a:buClr>
              <a:buSzPct val="75000"/>
              <a:buFont typeface="Wingdings" panose="05000000000000000000" pitchFamily="2" charset="2"/>
            </a:pPr>
            <a:r>
              <a:rPr lang="en-US" altLang="zh-CN" sz="3200" b="1">
                <a:solidFill>
                  <a:srgbClr val="3333FF"/>
                </a:solidFill>
                <a:latin typeface="Times New Roman" panose="02020603050405020304" charset="0"/>
              </a:rPr>
              <a:t>MUL R0,2</a:t>
            </a:r>
            <a:endParaRPr lang="en-US" altLang="zh-CN" sz="3200" b="1">
              <a:solidFill>
                <a:srgbClr val="3333FF"/>
              </a:solidFill>
              <a:latin typeface="Times New Roman" panose="02020603050405020304" charset="0"/>
            </a:endParaRPr>
          </a:p>
          <a:p>
            <a:pPr>
              <a:spcBef>
                <a:spcPct val="50000"/>
              </a:spcBef>
              <a:buClr>
                <a:srgbClr val="A50021"/>
              </a:buClr>
              <a:buSzPct val="75000"/>
              <a:buFont typeface="Wingdings" panose="05000000000000000000" pitchFamily="2" charset="2"/>
            </a:pPr>
            <a:r>
              <a:rPr lang="en-US" altLang="zh-CN" sz="3200" b="1">
                <a:solidFill>
                  <a:srgbClr val="3333FF"/>
                </a:solidFill>
                <a:latin typeface="Times New Roman" panose="02020603050405020304" charset="0"/>
              </a:rPr>
              <a:t>MOV R1,&amp;a</a:t>
            </a:r>
            <a:endParaRPr lang="en-US" altLang="zh-CN" sz="3200" b="1">
              <a:solidFill>
                <a:srgbClr val="3333FF"/>
              </a:solidFill>
              <a:latin typeface="Times New Roman" panose="02020603050405020304" charset="0"/>
            </a:endParaRPr>
          </a:p>
          <a:p>
            <a:pPr>
              <a:spcBef>
                <a:spcPct val="50000"/>
              </a:spcBef>
              <a:buClr>
                <a:srgbClr val="A50021"/>
              </a:buClr>
              <a:buSzPct val="75000"/>
              <a:buFont typeface="Wingdings" panose="05000000000000000000" pitchFamily="2" charset="2"/>
            </a:pPr>
            <a:r>
              <a:rPr lang="en-US" altLang="zh-CN" sz="3200" b="1">
                <a:solidFill>
                  <a:srgbClr val="3333FF"/>
                </a:solidFill>
                <a:latin typeface="Times New Roman" panose="02020603050405020304" charset="0"/>
              </a:rPr>
              <a:t>ADD R1,R0</a:t>
            </a:r>
            <a:endParaRPr lang="en-US" altLang="zh-CN" sz="3200" b="1">
              <a:solidFill>
                <a:srgbClr val="3333FF"/>
              </a:solidFill>
              <a:latin typeface="Times New Roman" panose="02020603050405020304" charset="0"/>
            </a:endParaRPr>
          </a:p>
          <a:p>
            <a:pPr>
              <a:spcBef>
                <a:spcPct val="50000"/>
              </a:spcBef>
              <a:buClr>
                <a:srgbClr val="A50021"/>
              </a:buClr>
              <a:buSzPct val="75000"/>
              <a:buFont typeface="Wingdings" panose="05000000000000000000" pitchFamily="2" charset="2"/>
            </a:pPr>
            <a:r>
              <a:rPr lang="en-US" altLang="zh-CN" sz="3200" b="1">
                <a:solidFill>
                  <a:srgbClr val="3333FF"/>
                </a:solidFill>
                <a:latin typeface="Times New Roman" panose="02020603050405020304" charset="0"/>
              </a:rPr>
              <a:t>MOV *R1,6</a:t>
            </a:r>
            <a:endParaRPr lang="zh-CN" altLang="en-US" sz="3200" b="1" dirty="0">
              <a:solidFill>
                <a:srgbClr val="3333FF"/>
              </a:solidFill>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占位符 52225"/>
          <p:cNvSpPr>
            <a:spLocks noGrp="1"/>
          </p:cNvSpPr>
          <p:nvPr>
            <p:ph idx="1"/>
          </p:nvPr>
        </p:nvSpPr>
        <p:spPr>
          <a:xfrm>
            <a:off x="533400" y="838200"/>
            <a:ext cx="8305800" cy="5378450"/>
          </a:xfrm>
          <a:ln/>
        </p:spPr>
        <p:txBody>
          <a:bodyPr anchor="t" anchorCtr="0"/>
          <a:p>
            <a:r>
              <a:rPr lang="en-US" altLang="zh-CN" dirty="0">
                <a:solidFill>
                  <a:srgbClr val="000000"/>
                </a:solidFill>
              </a:rPr>
              <a:t>Interpreter and Compiler</a:t>
            </a:r>
            <a:endParaRPr lang="en-US" altLang="zh-CN" dirty="0">
              <a:solidFill>
                <a:srgbClr val="000000"/>
              </a:solidFill>
            </a:endParaRPr>
          </a:p>
          <a:p>
            <a:pPr lvl="1"/>
            <a:r>
              <a:rPr lang="en-US" altLang="zh-CN" dirty="0">
                <a:solidFill>
                  <a:srgbClr val="000000"/>
                </a:solidFill>
              </a:rPr>
              <a:t>The same point:They are all language implementing system</a:t>
            </a:r>
            <a:endParaRPr lang="en-US" altLang="zh-CN" dirty="0">
              <a:solidFill>
                <a:srgbClr val="000000"/>
              </a:solidFill>
            </a:endParaRPr>
          </a:p>
          <a:p>
            <a:pPr lvl="1"/>
            <a:r>
              <a:rPr lang="en-US" altLang="zh-CN" dirty="0">
                <a:solidFill>
                  <a:srgbClr val="000000"/>
                </a:solidFill>
              </a:rPr>
              <a:t>Differences:</a:t>
            </a:r>
            <a:endParaRPr lang="en-US" altLang="zh-CN" dirty="0">
              <a:solidFill>
                <a:srgbClr val="000000"/>
              </a:solidFill>
            </a:endParaRPr>
          </a:p>
          <a:p>
            <a:pPr lvl="2"/>
            <a:r>
              <a:rPr lang="en-US" altLang="zh-CN" sz="2800" dirty="0">
                <a:solidFill>
                  <a:srgbClr val="000000"/>
                </a:solidFill>
              </a:rPr>
              <a:t>Interpreter executes the source program during translation</a:t>
            </a:r>
            <a:endParaRPr lang="en-US" altLang="zh-CN" sz="2800" dirty="0">
              <a:solidFill>
                <a:srgbClr val="000000"/>
              </a:solidFill>
            </a:endParaRPr>
          </a:p>
          <a:p>
            <a:pPr lvl="2"/>
            <a:r>
              <a:rPr lang="en-US" altLang="zh-CN" sz="2800" dirty="0">
                <a:solidFill>
                  <a:srgbClr val="000000"/>
                </a:solidFill>
              </a:rPr>
              <a:t>Compiler generates object code that is executed after translation completes</a:t>
            </a:r>
            <a:r>
              <a:rPr lang="en-US" altLang="zh-CN" dirty="0">
                <a:solidFill>
                  <a:srgbClr val="000000"/>
                </a:solidFill>
              </a:rPr>
              <a:t> </a:t>
            </a:r>
            <a:endParaRPr lang="en-US" altLang="zh-CN"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37889"/>
          <p:cNvSpPr>
            <a:spLocks noGrp="1"/>
          </p:cNvSpPr>
          <p:nvPr>
            <p:ph type="title"/>
          </p:nvPr>
        </p:nvSpPr>
        <p:spPr>
          <a:ln/>
        </p:spPr>
        <p:txBody>
          <a:bodyPr anchor="b" anchorCtr="0"/>
          <a:p>
            <a:r>
              <a:rPr lang="zh-CN" altLang="en-US" dirty="0"/>
              <a:t>6 </a:t>
            </a:r>
            <a:r>
              <a:rPr lang="en-US" altLang="zh-CN" dirty="0"/>
              <a:t>The Target Code Optimizer</a:t>
            </a:r>
            <a:endParaRPr lang="en-US" altLang="zh-CN" dirty="0"/>
          </a:p>
        </p:txBody>
      </p:sp>
      <p:sp>
        <p:nvSpPr>
          <p:cNvPr id="107522" name="文本占位符 37890"/>
          <p:cNvSpPr>
            <a:spLocks noGrp="1"/>
          </p:cNvSpPr>
          <p:nvPr>
            <p:ph idx="1"/>
          </p:nvPr>
        </p:nvSpPr>
        <p:spPr>
          <a:xfrm>
            <a:off x="533400" y="1676400"/>
            <a:ext cx="8305800" cy="4800600"/>
          </a:xfrm>
          <a:ln/>
        </p:spPr>
        <p:txBody>
          <a:bodyPr anchor="t" anchorCtr="0"/>
          <a:p>
            <a:pPr>
              <a:lnSpc>
                <a:spcPct val="90000"/>
              </a:lnSpc>
            </a:pPr>
            <a:r>
              <a:rPr lang="en-US" altLang="zh-CN" dirty="0">
                <a:solidFill>
                  <a:srgbClr val="000000"/>
                </a:solidFill>
              </a:rPr>
              <a:t>Task of the Target Code Optimizer</a:t>
            </a:r>
            <a:endParaRPr lang="en-US" altLang="zh-CN" dirty="0">
              <a:solidFill>
                <a:srgbClr val="000000"/>
              </a:solidFill>
            </a:endParaRPr>
          </a:p>
          <a:p>
            <a:pPr>
              <a:lnSpc>
                <a:spcPct val="90000"/>
              </a:lnSpc>
              <a:buNone/>
            </a:pPr>
            <a:r>
              <a:rPr lang="en-US" altLang="zh-CN" dirty="0">
                <a:solidFill>
                  <a:srgbClr val="000000"/>
                </a:solidFill>
              </a:rPr>
              <a:t>	To improve the target code generated by the code generator, saving execution time and memory space</a:t>
            </a:r>
            <a:endParaRPr lang="en-US" altLang="zh-CN" dirty="0">
              <a:solidFill>
                <a:srgbClr val="000000"/>
              </a:solidFill>
            </a:endParaRPr>
          </a:p>
          <a:p>
            <a:pPr>
              <a:lnSpc>
                <a:spcPct val="90000"/>
              </a:lnSpc>
            </a:pPr>
            <a:r>
              <a:rPr lang="en-US" altLang="zh-CN" dirty="0">
                <a:solidFill>
                  <a:srgbClr val="000000"/>
                </a:solidFill>
              </a:rPr>
              <a:t>This Optimization includes</a:t>
            </a:r>
            <a:endParaRPr lang="en-US" altLang="zh-CN" dirty="0">
              <a:solidFill>
                <a:srgbClr val="000000"/>
              </a:solidFill>
            </a:endParaRPr>
          </a:p>
          <a:p>
            <a:pPr lvl="1">
              <a:lnSpc>
                <a:spcPct val="90000"/>
              </a:lnSpc>
            </a:pPr>
            <a:r>
              <a:rPr lang="en-US" altLang="zh-CN" dirty="0">
                <a:solidFill>
                  <a:srgbClr val="000000"/>
                </a:solidFill>
              </a:rPr>
              <a:t>Change addressing mode to improve performance</a:t>
            </a:r>
            <a:endParaRPr lang="en-US" altLang="zh-CN" dirty="0">
              <a:solidFill>
                <a:srgbClr val="000000"/>
              </a:solidFill>
            </a:endParaRPr>
          </a:p>
          <a:p>
            <a:pPr lvl="1">
              <a:lnSpc>
                <a:spcPct val="90000"/>
              </a:lnSpc>
            </a:pPr>
            <a:r>
              <a:rPr lang="en-US" altLang="zh-CN" dirty="0">
                <a:solidFill>
                  <a:srgbClr val="000000"/>
                </a:solidFill>
              </a:rPr>
              <a:t>Replace slow instructions by faster ones</a:t>
            </a:r>
            <a:endParaRPr lang="en-US" altLang="zh-CN" dirty="0">
              <a:solidFill>
                <a:srgbClr val="000000"/>
              </a:solidFill>
            </a:endParaRPr>
          </a:p>
          <a:p>
            <a:pPr lvl="1">
              <a:lnSpc>
                <a:spcPct val="90000"/>
              </a:lnSpc>
            </a:pPr>
            <a:r>
              <a:rPr lang="en-US" altLang="zh-CN" dirty="0">
                <a:solidFill>
                  <a:srgbClr val="000000"/>
                </a:solidFill>
              </a:rPr>
              <a:t>Eliminate redundant  or unnecessary operations</a:t>
            </a:r>
            <a:endParaRPr lang="en-US" altLang="zh-CN"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占位符 38914"/>
          <p:cNvSpPr>
            <a:spLocks noGrp="1"/>
          </p:cNvSpPr>
          <p:nvPr>
            <p:ph idx="1"/>
          </p:nvPr>
        </p:nvSpPr>
        <p:spPr>
          <a:xfrm>
            <a:off x="533400" y="914400"/>
            <a:ext cx="3276600" cy="5302250"/>
          </a:xfrm>
          <a:ln/>
        </p:spPr>
        <p:txBody>
          <a:bodyPr anchor="t" anchorCtr="0"/>
          <a:p>
            <a:pPr>
              <a:buNone/>
            </a:pPr>
            <a:r>
              <a:rPr lang="en-US" altLang="zh-CN" dirty="0"/>
              <a:t>Example</a:t>
            </a:r>
            <a:endParaRPr lang="en-US" altLang="zh-CN" dirty="0"/>
          </a:p>
          <a:p>
            <a:pPr>
              <a:buNone/>
            </a:pPr>
            <a:r>
              <a:rPr lang="en-US" altLang="zh-CN" dirty="0"/>
              <a:t>Target codes are:</a:t>
            </a:r>
            <a:endParaRPr lang="en-US" altLang="zh-CN" dirty="0"/>
          </a:p>
          <a:p>
            <a:pPr>
              <a:buNone/>
            </a:pPr>
            <a:r>
              <a:rPr lang="en-US" altLang="zh-CN" dirty="0">
                <a:solidFill>
                  <a:srgbClr val="3333FF"/>
                </a:solidFill>
              </a:rPr>
              <a:t>MOV R0,index</a:t>
            </a:r>
            <a:endParaRPr lang="en-US" altLang="zh-CN" dirty="0">
              <a:solidFill>
                <a:srgbClr val="3333FF"/>
              </a:solidFill>
            </a:endParaRPr>
          </a:p>
          <a:p>
            <a:pPr>
              <a:buNone/>
            </a:pPr>
            <a:r>
              <a:rPr lang="en-US" altLang="zh-CN" dirty="0">
                <a:solidFill>
                  <a:srgbClr val="3333FF"/>
                </a:solidFill>
              </a:rPr>
              <a:t>MUL R0,2</a:t>
            </a:r>
            <a:endParaRPr lang="en-US" altLang="zh-CN" dirty="0">
              <a:solidFill>
                <a:srgbClr val="3333FF"/>
              </a:solidFill>
            </a:endParaRPr>
          </a:p>
          <a:p>
            <a:pPr>
              <a:buNone/>
            </a:pPr>
            <a:r>
              <a:rPr lang="en-US" altLang="zh-CN" dirty="0">
                <a:solidFill>
                  <a:srgbClr val="3333FF"/>
                </a:solidFill>
              </a:rPr>
              <a:t>MOV R1,&amp;a</a:t>
            </a:r>
            <a:endParaRPr lang="en-US" altLang="zh-CN" dirty="0">
              <a:solidFill>
                <a:srgbClr val="3333FF"/>
              </a:solidFill>
            </a:endParaRPr>
          </a:p>
          <a:p>
            <a:pPr>
              <a:buNone/>
            </a:pPr>
            <a:r>
              <a:rPr lang="en-US" altLang="zh-CN" dirty="0">
                <a:solidFill>
                  <a:srgbClr val="3333FF"/>
                </a:solidFill>
              </a:rPr>
              <a:t>ADD R1,R0</a:t>
            </a:r>
            <a:endParaRPr lang="en-US" altLang="zh-CN" dirty="0">
              <a:solidFill>
                <a:srgbClr val="3333FF"/>
              </a:solidFill>
            </a:endParaRPr>
          </a:p>
          <a:p>
            <a:pPr>
              <a:buNone/>
            </a:pPr>
            <a:r>
              <a:rPr lang="en-US" altLang="zh-CN" dirty="0">
                <a:solidFill>
                  <a:srgbClr val="3333FF"/>
                </a:solidFill>
              </a:rPr>
              <a:t>MOV *R1,6</a:t>
            </a:r>
            <a:endParaRPr lang="en-US" altLang="zh-CN" dirty="0">
              <a:solidFill>
                <a:srgbClr val="3333FF"/>
              </a:solidFill>
            </a:endParaRPr>
          </a:p>
          <a:p>
            <a:pPr>
              <a:buNone/>
            </a:pPr>
            <a:endParaRPr lang="en-US" altLang="zh-CN" dirty="0"/>
          </a:p>
        </p:txBody>
      </p:sp>
      <p:sp>
        <p:nvSpPr>
          <p:cNvPr id="109570" name="矩形 38915"/>
          <p:cNvSpPr/>
          <p:nvPr/>
        </p:nvSpPr>
        <p:spPr>
          <a:xfrm>
            <a:off x="4572000" y="1524000"/>
            <a:ext cx="3530600" cy="579438"/>
          </a:xfrm>
          <a:prstGeom prst="rect">
            <a:avLst/>
          </a:prstGeom>
          <a:noFill/>
          <a:ln w="25400">
            <a:noFill/>
          </a:ln>
        </p:spPr>
        <p:txBody>
          <a:bodyPr wrap="none" lIns="90000" tIns="46800" rIns="90000" bIns="46800" anchor="t" anchorCtr="0">
            <a:spAutoFit/>
          </a:bodyPr>
          <a:p>
            <a:r>
              <a:rPr lang="en-US" altLang="zh-CN" sz="3200" b="1">
                <a:latin typeface="Times New Roman" panose="02020603050405020304" charset="0"/>
              </a:rPr>
              <a:t>After optimization:</a:t>
            </a:r>
            <a:endParaRPr lang="en-US" altLang="zh-CN" sz="3200" b="1">
              <a:latin typeface="Times New Roman" panose="02020603050405020304" charset="0"/>
            </a:endParaRPr>
          </a:p>
        </p:txBody>
      </p:sp>
      <p:sp>
        <p:nvSpPr>
          <p:cNvPr id="109571" name="矩形 38917"/>
          <p:cNvSpPr/>
          <p:nvPr/>
        </p:nvSpPr>
        <p:spPr>
          <a:xfrm>
            <a:off x="4648200" y="2209800"/>
            <a:ext cx="2822575" cy="579438"/>
          </a:xfrm>
          <a:prstGeom prst="rect">
            <a:avLst/>
          </a:prstGeom>
          <a:noFill/>
          <a:ln w="25400">
            <a:noFill/>
          </a:ln>
        </p:spPr>
        <p:txBody>
          <a:bodyPr wrap="none" lIns="90000" tIns="46800" rIns="90000" bIns="46800" anchor="t" anchorCtr="0">
            <a:spAutoFit/>
          </a:bodyPr>
          <a:p>
            <a:r>
              <a:rPr lang="en-US" altLang="zh-CN" sz="3200" b="1">
                <a:solidFill>
                  <a:srgbClr val="3333FF"/>
                </a:solidFill>
                <a:latin typeface="Times New Roman" panose="02020603050405020304" charset="0"/>
              </a:rPr>
              <a:t>MOV R0,index</a:t>
            </a:r>
            <a:endParaRPr lang="zh-CN" altLang="en-US" sz="3200" b="1" dirty="0">
              <a:solidFill>
                <a:srgbClr val="3333FF"/>
              </a:solidFill>
              <a:latin typeface="Times New Roman" panose="02020603050405020304" charset="0"/>
            </a:endParaRPr>
          </a:p>
        </p:txBody>
      </p:sp>
      <p:grpSp>
        <p:nvGrpSpPr>
          <p:cNvPr id="109572" name="组合 38920"/>
          <p:cNvGrpSpPr/>
          <p:nvPr/>
        </p:nvGrpSpPr>
        <p:grpSpPr>
          <a:xfrm>
            <a:off x="3581400" y="2743200"/>
            <a:ext cx="2667000" cy="579438"/>
            <a:chOff x="2256" y="1728"/>
            <a:chExt cx="1680" cy="365"/>
          </a:xfrm>
        </p:grpSpPr>
        <p:sp>
          <p:nvSpPr>
            <p:cNvPr id="109573" name="右箭头 38918"/>
            <p:cNvSpPr/>
            <p:nvPr/>
          </p:nvSpPr>
          <p:spPr>
            <a:xfrm>
              <a:off x="2256" y="1824"/>
              <a:ext cx="624" cy="144"/>
            </a:xfrm>
            <a:prstGeom prst="rightArrow">
              <a:avLst>
                <a:gd name="adj1" fmla="val 50000"/>
                <a:gd name="adj2" fmla="val 108313"/>
              </a:avLst>
            </a:prstGeom>
            <a:noFill/>
            <a:ln w="25400" cap="flat" cmpd="sng">
              <a:solidFill>
                <a:srgbClr val="FF00FF"/>
              </a:solidFill>
              <a:prstDash val="solid"/>
              <a:miter/>
              <a:headEnd type="none" w="med" len="med"/>
              <a:tailEnd type="none" w="lg" len="med"/>
            </a:ln>
          </p:spPr>
          <p:txBody>
            <a:bodyPr anchor="t" anchorCtr="0"/>
            <a:p>
              <a:endParaRPr lang="zh-CN" altLang="en-US">
                <a:latin typeface="Times New Roman" panose="02020603050405020304" charset="0"/>
              </a:endParaRPr>
            </a:p>
          </p:txBody>
        </p:sp>
        <p:sp>
          <p:nvSpPr>
            <p:cNvPr id="109574" name="矩形 38919"/>
            <p:cNvSpPr/>
            <p:nvPr/>
          </p:nvSpPr>
          <p:spPr>
            <a:xfrm>
              <a:off x="2933" y="1728"/>
              <a:ext cx="1003" cy="365"/>
            </a:xfrm>
            <a:prstGeom prst="rect">
              <a:avLst/>
            </a:prstGeom>
            <a:noFill/>
            <a:ln w="25400">
              <a:noFill/>
            </a:ln>
          </p:spPr>
          <p:txBody>
            <a:bodyPr wrap="none" lIns="90000" tIns="46800" rIns="90000" bIns="46800" anchor="t" anchorCtr="0">
              <a:spAutoFit/>
            </a:bodyPr>
            <a:p>
              <a:pPr>
                <a:spcBef>
                  <a:spcPct val="50000"/>
                </a:spcBef>
              </a:pPr>
              <a:r>
                <a:rPr lang="en-US" altLang="zh-CN" sz="3200" b="1">
                  <a:solidFill>
                    <a:srgbClr val="3333FF"/>
                  </a:solidFill>
                  <a:latin typeface="Times New Roman" panose="02020603050405020304" charset="0"/>
                </a:rPr>
                <a:t>SHL R0</a:t>
              </a:r>
              <a:endParaRPr lang="en-US" altLang="zh-CN" sz="3200" b="1">
                <a:solidFill>
                  <a:srgbClr val="3333FF"/>
                </a:solidFill>
                <a:latin typeface="Times New Roman" panose="02020603050405020304" charset="0"/>
              </a:endParaRPr>
            </a:p>
          </p:txBody>
        </p:sp>
      </p:grpSp>
      <p:grpSp>
        <p:nvGrpSpPr>
          <p:cNvPr id="109575" name="组合 38923"/>
          <p:cNvGrpSpPr/>
          <p:nvPr/>
        </p:nvGrpSpPr>
        <p:grpSpPr>
          <a:xfrm>
            <a:off x="3276600" y="3505200"/>
            <a:ext cx="4800600" cy="1371600"/>
            <a:chOff x="2064" y="2208"/>
            <a:chExt cx="3024" cy="864"/>
          </a:xfrm>
        </p:grpSpPr>
        <p:sp>
          <p:nvSpPr>
            <p:cNvPr id="109576" name="矩形 38916"/>
            <p:cNvSpPr/>
            <p:nvPr/>
          </p:nvSpPr>
          <p:spPr>
            <a:xfrm>
              <a:off x="2928" y="2534"/>
              <a:ext cx="2160" cy="365"/>
            </a:xfrm>
            <a:prstGeom prst="rect">
              <a:avLst/>
            </a:prstGeom>
            <a:noFill/>
            <a:ln w="25400">
              <a:noFill/>
            </a:ln>
          </p:spPr>
          <p:txBody>
            <a:bodyPr lIns="90000" tIns="46800" rIns="90000" bIns="46800" anchor="t" anchorCtr="0">
              <a:spAutoFit/>
            </a:bodyPr>
            <a:p>
              <a:pPr>
                <a:spcBef>
                  <a:spcPct val="50000"/>
                </a:spcBef>
              </a:pPr>
              <a:r>
                <a:rPr lang="en-US" altLang="zh-CN" sz="3200" b="1">
                  <a:solidFill>
                    <a:srgbClr val="3333FF"/>
                  </a:solidFill>
                  <a:latin typeface="Times New Roman" panose="02020603050405020304" charset="0"/>
                </a:rPr>
                <a:t>MOV &amp;a[R0],6</a:t>
              </a:r>
              <a:endParaRPr lang="en-US" altLang="zh-CN" sz="3200" b="1">
                <a:solidFill>
                  <a:srgbClr val="3333FF"/>
                </a:solidFill>
                <a:latin typeface="Times New Roman" panose="02020603050405020304" charset="0"/>
              </a:endParaRPr>
            </a:p>
          </p:txBody>
        </p:sp>
        <p:sp>
          <p:nvSpPr>
            <p:cNvPr id="109577" name="右大括号 38921"/>
            <p:cNvSpPr/>
            <p:nvPr/>
          </p:nvSpPr>
          <p:spPr>
            <a:xfrm>
              <a:off x="2064" y="2208"/>
              <a:ext cx="192" cy="864"/>
            </a:xfrm>
            <a:prstGeom prst="rightBrace">
              <a:avLst>
                <a:gd name="adj1" fmla="val 37500"/>
                <a:gd name="adj2" fmla="val 50000"/>
              </a:avLst>
            </a:prstGeom>
            <a:noFill/>
            <a:ln w="25400" cap="flat" cmpd="sng">
              <a:solidFill>
                <a:srgbClr val="FF00FF"/>
              </a:solidFill>
              <a:prstDash val="solid"/>
              <a:miter/>
              <a:headEnd type="none" w="med" len="med"/>
              <a:tailEnd type="none" w="lg" len="med"/>
            </a:ln>
          </p:spPr>
          <p:txBody>
            <a:bodyPr anchor="t" anchorCtr="0"/>
            <a:p>
              <a:endParaRPr lang="zh-CN" altLang="en-US">
                <a:latin typeface="Times New Roman" panose="02020603050405020304" charset="0"/>
              </a:endParaRPr>
            </a:p>
          </p:txBody>
        </p:sp>
        <p:sp>
          <p:nvSpPr>
            <p:cNvPr id="109578" name="右箭头 38922"/>
            <p:cNvSpPr/>
            <p:nvPr/>
          </p:nvSpPr>
          <p:spPr>
            <a:xfrm>
              <a:off x="2352" y="2544"/>
              <a:ext cx="480" cy="144"/>
            </a:xfrm>
            <a:prstGeom prst="rightArrow">
              <a:avLst>
                <a:gd name="adj1" fmla="val 50000"/>
                <a:gd name="adj2" fmla="val 83317"/>
              </a:avLst>
            </a:prstGeom>
            <a:noFill/>
            <a:ln w="25400" cap="flat" cmpd="sng">
              <a:solidFill>
                <a:srgbClr val="FF00FF"/>
              </a:solidFill>
              <a:prstDash val="solid"/>
              <a:miter/>
              <a:headEnd type="none" w="med" len="med"/>
              <a:tailEnd type="none" w="lg" len="med"/>
            </a:ln>
          </p:spPr>
          <p:txBody>
            <a:bodyPr anchor="t" anchorCtr="0"/>
            <a:p>
              <a:endParaRPr lang="zh-CN" altLang="en-US">
                <a:latin typeface="Times New Roman" panose="0202060305040502030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39937"/>
          <p:cNvSpPr>
            <a:spLocks noGrp="1"/>
          </p:cNvSpPr>
          <p:nvPr>
            <p:ph type="title"/>
          </p:nvPr>
        </p:nvSpPr>
        <p:spPr>
          <a:xfrm>
            <a:off x="533400" y="838200"/>
            <a:ext cx="8305800" cy="1219200"/>
          </a:xfrm>
          <a:ln/>
        </p:spPr>
        <p:txBody>
          <a:bodyPr anchor="b" anchorCtr="0"/>
          <a:p>
            <a:r>
              <a:rPr lang="zh-CN" altLang="en-US" sz="3600" dirty="0"/>
              <a:t>7 </a:t>
            </a:r>
            <a:r>
              <a:rPr lang="en-US" altLang="zh-CN" sz="3600" dirty="0"/>
              <a:t>Auxiliary Components of Compiler Phases</a:t>
            </a:r>
            <a:endParaRPr lang="en-US" altLang="zh-CN" sz="3600" dirty="0"/>
          </a:p>
        </p:txBody>
      </p:sp>
      <p:sp>
        <p:nvSpPr>
          <p:cNvPr id="111618" name="文本占位符 39938"/>
          <p:cNvSpPr>
            <a:spLocks noGrp="1"/>
          </p:cNvSpPr>
          <p:nvPr>
            <p:ph idx="1"/>
          </p:nvPr>
        </p:nvSpPr>
        <p:spPr>
          <a:xfrm>
            <a:off x="533400" y="2209800"/>
            <a:ext cx="8305800" cy="4006850"/>
          </a:xfrm>
          <a:ln/>
        </p:spPr>
        <p:txBody>
          <a:bodyPr anchor="t" anchorCtr="0"/>
          <a:p>
            <a:r>
              <a:rPr lang="en-US" altLang="zh-CN" dirty="0">
                <a:solidFill>
                  <a:srgbClr val="000000"/>
                </a:solidFill>
              </a:rPr>
              <a:t>The literal table</a:t>
            </a:r>
            <a:endParaRPr lang="en-US" altLang="zh-CN" dirty="0">
              <a:solidFill>
                <a:srgbClr val="000000"/>
              </a:solidFill>
            </a:endParaRPr>
          </a:p>
          <a:p>
            <a:pPr lvl="1"/>
            <a:r>
              <a:rPr lang="en-US" altLang="zh-CN" dirty="0">
                <a:solidFill>
                  <a:srgbClr val="000000"/>
                </a:solidFill>
              </a:rPr>
              <a:t>Usage of Literal Table</a:t>
            </a:r>
            <a:endParaRPr lang="en-US" altLang="zh-CN" dirty="0">
              <a:solidFill>
                <a:srgbClr val="000000"/>
              </a:solidFill>
            </a:endParaRPr>
          </a:p>
          <a:p>
            <a:pPr lvl="1">
              <a:buNone/>
            </a:pPr>
            <a:r>
              <a:rPr lang="en-US" altLang="zh-CN" dirty="0">
                <a:solidFill>
                  <a:srgbClr val="000000"/>
                </a:solidFill>
              </a:rPr>
              <a:t>	Literal table stores constants and strings used in a program</a:t>
            </a:r>
            <a:endParaRPr lang="en-US" altLang="zh-CN" dirty="0">
              <a:solidFill>
                <a:srgbClr val="000000"/>
              </a:solidFill>
            </a:endParaRPr>
          </a:p>
          <a:p>
            <a:pPr lvl="1"/>
            <a:r>
              <a:rPr lang="en-US" altLang="zh-CN" dirty="0">
                <a:solidFill>
                  <a:srgbClr val="000000"/>
                </a:solidFill>
              </a:rPr>
              <a:t>Purpose of Literal Table</a:t>
            </a:r>
            <a:endParaRPr lang="en-US" altLang="zh-CN" dirty="0">
              <a:solidFill>
                <a:srgbClr val="000000"/>
              </a:solidFill>
            </a:endParaRPr>
          </a:p>
          <a:p>
            <a:pPr lvl="1">
              <a:buNone/>
            </a:pPr>
            <a:r>
              <a:rPr lang="en-US" altLang="zh-CN" dirty="0">
                <a:solidFill>
                  <a:srgbClr val="000000"/>
                </a:solidFill>
              </a:rPr>
              <a:t>	The literal table is important in reducing the size of a program in memory by allowing the reuse of constants and strings</a:t>
            </a:r>
            <a:endParaRPr lang="en-US" altLang="zh-CN"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文本占位符 40962"/>
          <p:cNvSpPr>
            <a:spLocks noGrp="1"/>
          </p:cNvSpPr>
          <p:nvPr>
            <p:ph idx="1"/>
          </p:nvPr>
        </p:nvSpPr>
        <p:spPr>
          <a:xfrm>
            <a:off x="381000" y="838200"/>
            <a:ext cx="8610600" cy="5378450"/>
          </a:xfrm>
          <a:ln/>
        </p:spPr>
        <p:txBody>
          <a:bodyPr anchor="t" anchorCtr="0"/>
          <a:p>
            <a:r>
              <a:rPr lang="en-US" altLang="zh-CN" dirty="0">
                <a:solidFill>
                  <a:srgbClr val="000000"/>
                </a:solidFill>
              </a:rPr>
              <a:t>The Symbol Table</a:t>
            </a:r>
            <a:endParaRPr lang="en-US" altLang="zh-CN" dirty="0">
              <a:solidFill>
                <a:srgbClr val="000000"/>
              </a:solidFill>
            </a:endParaRPr>
          </a:p>
          <a:p>
            <a:pPr lvl="1"/>
            <a:r>
              <a:rPr lang="en-US" altLang="zh-CN" dirty="0">
                <a:solidFill>
                  <a:srgbClr val="000000"/>
                </a:solidFill>
              </a:rPr>
              <a:t>Usage of Symbol Table</a:t>
            </a:r>
            <a:endParaRPr lang="en-US" altLang="zh-CN" dirty="0">
              <a:solidFill>
                <a:srgbClr val="000000"/>
              </a:solidFill>
            </a:endParaRPr>
          </a:p>
          <a:p>
            <a:pPr lvl="1">
              <a:buNone/>
            </a:pPr>
            <a:r>
              <a:rPr lang="en-US" altLang="zh-CN" dirty="0">
                <a:solidFill>
                  <a:srgbClr val="000000"/>
                </a:solidFill>
              </a:rPr>
              <a:t>	Symbol table keeps information associated to identifiers: function, variable, constant and data type identifiers</a:t>
            </a:r>
            <a:endParaRPr lang="en-US" altLang="zh-CN" dirty="0">
              <a:solidFill>
                <a:srgbClr val="000000"/>
              </a:solidFill>
            </a:endParaRPr>
          </a:p>
          <a:p>
            <a:pPr lvl="1"/>
            <a:r>
              <a:rPr lang="en-US" altLang="zh-CN" dirty="0">
                <a:solidFill>
                  <a:srgbClr val="000000"/>
                </a:solidFill>
              </a:rPr>
              <a:t>Symbol Table with Compiler Phases</a:t>
            </a:r>
            <a:endParaRPr lang="en-US" altLang="zh-CN" dirty="0">
              <a:solidFill>
                <a:srgbClr val="000000"/>
              </a:solidFill>
            </a:endParaRPr>
          </a:p>
          <a:p>
            <a:pPr lvl="2"/>
            <a:r>
              <a:rPr lang="en-US" altLang="zh-CN" sz="2800" dirty="0">
                <a:solidFill>
                  <a:srgbClr val="000000"/>
                </a:solidFill>
              </a:rPr>
              <a:t>Scanner,parser or semantic analyzer may enter identifiers and information into the table</a:t>
            </a:r>
            <a:endParaRPr lang="en-US" altLang="zh-CN" sz="2800" dirty="0">
              <a:solidFill>
                <a:srgbClr val="000000"/>
              </a:solidFill>
            </a:endParaRPr>
          </a:p>
          <a:p>
            <a:pPr lvl="2"/>
            <a:r>
              <a:rPr lang="en-US" altLang="zh-CN" sz="2800" dirty="0">
                <a:solidFill>
                  <a:srgbClr val="000000"/>
                </a:solidFill>
              </a:rPr>
              <a:t>The optimization and code generation will use the information provide by the symbol table</a:t>
            </a:r>
            <a:endParaRPr lang="zh-CN" altLang="en-US" sz="2800"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45057"/>
          <p:cNvSpPr>
            <a:spLocks noGrp="1"/>
          </p:cNvSpPr>
          <p:nvPr>
            <p:ph type="title"/>
          </p:nvPr>
        </p:nvSpPr>
        <p:spPr>
          <a:ln/>
        </p:spPr>
        <p:txBody>
          <a:bodyPr anchor="b" anchorCtr="0"/>
          <a:p>
            <a:endParaRPr lang="zh-CN" altLang="en-US" dirty="0"/>
          </a:p>
        </p:txBody>
      </p:sp>
      <p:sp>
        <p:nvSpPr>
          <p:cNvPr id="115714" name="文本占位符 45058"/>
          <p:cNvSpPr>
            <a:spLocks noGrp="1"/>
          </p:cNvSpPr>
          <p:nvPr>
            <p:ph idx="1"/>
          </p:nvPr>
        </p:nvSpPr>
        <p:spPr>
          <a:ln/>
        </p:spPr>
        <p:txBody>
          <a:bodyPr anchor="t" anchorCtr="0"/>
          <a:p>
            <a:r>
              <a:rPr lang="en-US" altLang="zh-CN" dirty="0">
                <a:solidFill>
                  <a:srgbClr val="000000"/>
                </a:solidFill>
              </a:rPr>
              <a:t>Error handler</a:t>
            </a:r>
            <a:endParaRPr lang="en-US" altLang="zh-CN" dirty="0">
              <a:solidFill>
                <a:srgbClr val="000000"/>
              </a:solidFill>
            </a:endParaRPr>
          </a:p>
          <a:p>
            <a:pPr lvl="1"/>
            <a:r>
              <a:rPr lang="en-US" altLang="zh-CN" dirty="0">
                <a:solidFill>
                  <a:srgbClr val="000000"/>
                </a:solidFill>
              </a:rPr>
              <a:t>Errors can be detected during almost every compiler phase</a:t>
            </a:r>
            <a:endParaRPr lang="en-US" altLang="zh-CN" dirty="0">
              <a:solidFill>
                <a:srgbClr val="000000"/>
              </a:solidFill>
            </a:endParaRPr>
          </a:p>
          <a:p>
            <a:pPr lvl="1"/>
            <a:r>
              <a:rPr lang="en-US" altLang="zh-CN" dirty="0">
                <a:solidFill>
                  <a:srgbClr val="000000"/>
                </a:solidFill>
              </a:rPr>
              <a:t>Error handler must generate meaningful error message and resume compilation after each error</a:t>
            </a:r>
            <a:endParaRPr lang="en-US" altLang="zh-CN" dirty="0">
              <a:solidFill>
                <a:srgbClr val="000000"/>
              </a:solidFill>
            </a:endParaRPr>
          </a:p>
        </p:txBody>
      </p:sp>
      <p:sp>
        <p:nvSpPr>
          <p:cNvPr id="115715" name="动作按钮: 第一张 45059">
            <a:hlinkClick r:id="rId1" action="ppaction://hlinksldjump"/>
          </p:cNvPr>
          <p:cNvSpPr/>
          <p:nvPr/>
        </p:nvSpPr>
        <p:spPr>
          <a:xfrm>
            <a:off x="8382000" y="6096000"/>
            <a:ext cx="457200" cy="533400"/>
          </a:xfrm>
          <a:prstGeom prst="actionButtonHome">
            <a:avLst/>
          </a:prstGeom>
          <a:noFill/>
          <a:ln w="25400" cap="flat" cmpd="sng">
            <a:solidFill>
              <a:srgbClr val="FF00FF"/>
            </a:solidFill>
            <a:prstDash val="solid"/>
            <a:miter/>
            <a:headEnd type="none" w="med" len="med"/>
            <a:tailEnd type="none" w="lg" len="med"/>
          </a:ln>
        </p:spPr>
        <p:txBody>
          <a:bodyPr anchor="t" anchorCtr="0"/>
          <a:p>
            <a:endParaRPr lang="zh-CN" altLang="en-US">
              <a:latin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75777"/>
          <p:cNvSpPr>
            <a:spLocks noGrp="1"/>
          </p:cNvSpPr>
          <p:nvPr>
            <p:ph type="title"/>
          </p:nvPr>
        </p:nvSpPr>
        <p:spPr>
          <a:ln/>
        </p:spPr>
        <p:txBody>
          <a:bodyPr anchor="b" anchorCtr="0"/>
          <a:p>
            <a:r>
              <a:rPr lang="en-US" altLang="zh-CN" dirty="0"/>
              <a:t>1 Analysis and Synthesis</a:t>
            </a:r>
            <a:endParaRPr lang="zh-CN" altLang="en-US" dirty="0"/>
          </a:p>
        </p:txBody>
      </p:sp>
      <p:sp>
        <p:nvSpPr>
          <p:cNvPr id="119810" name="文本占位符 75778"/>
          <p:cNvSpPr>
            <a:spLocks noGrp="1"/>
          </p:cNvSpPr>
          <p:nvPr>
            <p:ph idx="1"/>
          </p:nvPr>
        </p:nvSpPr>
        <p:spPr>
          <a:ln/>
        </p:spPr>
        <p:txBody>
          <a:bodyPr anchor="t" anchorCtr="0"/>
          <a:p>
            <a:pPr>
              <a:lnSpc>
                <a:spcPct val="90000"/>
              </a:lnSpc>
            </a:pPr>
            <a:r>
              <a:rPr lang="en-US" altLang="zh-CN" sz="2800" dirty="0">
                <a:solidFill>
                  <a:srgbClr val="000000"/>
                </a:solidFill>
              </a:rPr>
              <a:t>Analysis</a:t>
            </a:r>
            <a:endParaRPr lang="en-US" altLang="zh-CN" sz="2800" dirty="0">
              <a:solidFill>
                <a:srgbClr val="000000"/>
              </a:solidFill>
            </a:endParaRPr>
          </a:p>
          <a:p>
            <a:pPr>
              <a:lnSpc>
                <a:spcPct val="90000"/>
              </a:lnSpc>
              <a:buNone/>
            </a:pPr>
            <a:r>
              <a:rPr lang="en-US" altLang="zh-CN" sz="2800" dirty="0">
                <a:solidFill>
                  <a:srgbClr val="000000"/>
                </a:solidFill>
              </a:rPr>
              <a:t>	Analyze the source program to compute its properties, include:lexical analysis,syntax analysis,and semantic analysis</a:t>
            </a:r>
            <a:endParaRPr lang="en-US" altLang="zh-CN" sz="2800" dirty="0">
              <a:solidFill>
                <a:srgbClr val="000000"/>
              </a:solidFill>
            </a:endParaRPr>
          </a:p>
          <a:p>
            <a:pPr>
              <a:lnSpc>
                <a:spcPct val="90000"/>
              </a:lnSpc>
            </a:pPr>
            <a:r>
              <a:rPr lang="en-US" altLang="zh-CN" sz="2800" dirty="0">
                <a:solidFill>
                  <a:srgbClr val="000000"/>
                </a:solidFill>
              </a:rPr>
              <a:t>Synthesis</a:t>
            </a:r>
            <a:endParaRPr lang="en-US" altLang="zh-CN" sz="2800" dirty="0">
              <a:solidFill>
                <a:srgbClr val="000000"/>
              </a:solidFill>
            </a:endParaRPr>
          </a:p>
          <a:p>
            <a:pPr>
              <a:lnSpc>
                <a:spcPct val="90000"/>
              </a:lnSpc>
              <a:buNone/>
            </a:pPr>
            <a:r>
              <a:rPr lang="en-US" altLang="zh-CN" sz="2800" dirty="0">
                <a:solidFill>
                  <a:srgbClr val="000000"/>
                </a:solidFill>
              </a:rPr>
              <a:t>	Operations involved in producing translated code,include:code generation</a:t>
            </a:r>
            <a:endParaRPr lang="en-US" altLang="zh-CN" sz="2800" dirty="0">
              <a:solidFill>
                <a:srgbClr val="000000"/>
              </a:solidFill>
            </a:endParaRPr>
          </a:p>
          <a:p>
            <a:pPr>
              <a:lnSpc>
                <a:spcPct val="90000"/>
              </a:lnSpc>
              <a:buNone/>
            </a:pPr>
            <a:endParaRPr lang="en-US" altLang="zh-CN" sz="2800" dirty="0">
              <a:solidFill>
                <a:srgbClr val="000000"/>
              </a:solidFill>
            </a:endParaRPr>
          </a:p>
          <a:p>
            <a:pPr>
              <a:lnSpc>
                <a:spcPct val="90000"/>
              </a:lnSpc>
              <a:buNone/>
            </a:pPr>
            <a:r>
              <a:rPr lang="en-US" altLang="zh-CN" sz="2800" dirty="0">
                <a:solidFill>
                  <a:srgbClr val="000000"/>
                </a:solidFill>
              </a:rPr>
              <a:t>	Optimization steps may involve both analysis and synthesis</a:t>
            </a:r>
            <a:endParaRPr lang="zh-CN" altLang="en-US" sz="2800"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76801"/>
          <p:cNvSpPr>
            <a:spLocks noGrp="1"/>
          </p:cNvSpPr>
          <p:nvPr>
            <p:ph type="title"/>
          </p:nvPr>
        </p:nvSpPr>
        <p:spPr>
          <a:ln/>
        </p:spPr>
        <p:txBody>
          <a:bodyPr anchor="b" anchorCtr="0"/>
          <a:p>
            <a:r>
              <a:rPr lang="en-US" altLang="zh-CN" dirty="0"/>
              <a:t>2 Front End and Back End</a:t>
            </a:r>
            <a:endParaRPr lang="zh-CN" altLang="en-US" dirty="0"/>
          </a:p>
        </p:txBody>
      </p:sp>
      <p:sp>
        <p:nvSpPr>
          <p:cNvPr id="123906" name="文本占位符 76802"/>
          <p:cNvSpPr>
            <a:spLocks noGrp="1"/>
          </p:cNvSpPr>
          <p:nvPr>
            <p:ph idx="1"/>
          </p:nvPr>
        </p:nvSpPr>
        <p:spPr>
          <a:ln/>
        </p:spPr>
        <p:txBody>
          <a:bodyPr anchor="t" anchorCtr="0"/>
          <a:p>
            <a:r>
              <a:rPr lang="en-US" altLang="zh-CN" dirty="0">
                <a:solidFill>
                  <a:srgbClr val="000000"/>
                </a:solidFill>
              </a:rPr>
              <a:t>Front end</a:t>
            </a:r>
            <a:endParaRPr lang="en-US" altLang="zh-CN" dirty="0">
              <a:solidFill>
                <a:srgbClr val="000000"/>
              </a:solidFill>
            </a:endParaRPr>
          </a:p>
          <a:p>
            <a:pPr>
              <a:buNone/>
            </a:pPr>
            <a:r>
              <a:rPr lang="en-US" altLang="zh-CN" dirty="0">
                <a:solidFill>
                  <a:srgbClr val="000000"/>
                </a:solidFill>
              </a:rPr>
              <a:t>	Operations that depend only on the source language,include:the scanner,parser,and semantic analyzer,source code optimizer</a:t>
            </a:r>
            <a:endParaRPr lang="en-US" altLang="zh-CN" dirty="0">
              <a:solidFill>
                <a:srgbClr val="000000"/>
              </a:solidFill>
            </a:endParaRPr>
          </a:p>
          <a:p>
            <a:r>
              <a:rPr lang="en-US" altLang="zh-CN" dirty="0">
                <a:solidFill>
                  <a:srgbClr val="000000"/>
                </a:solidFill>
              </a:rPr>
              <a:t>Back end</a:t>
            </a:r>
            <a:endParaRPr lang="en-US" altLang="zh-CN" dirty="0">
              <a:solidFill>
                <a:srgbClr val="000000"/>
              </a:solidFill>
            </a:endParaRPr>
          </a:p>
          <a:p>
            <a:pPr>
              <a:buNone/>
            </a:pPr>
            <a:r>
              <a:rPr lang="en-US" altLang="zh-CN" dirty="0">
                <a:solidFill>
                  <a:srgbClr val="000000"/>
                </a:solidFill>
              </a:rPr>
              <a:t>	Operations that depend only on the target language, include :code generator,target code optimization</a:t>
            </a:r>
            <a:endParaRPr lang="zh-CN" altLang="en-US"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Lexical Analysis</a:t>
            </a:r>
            <a:endParaRPr lang="en-US" altLang="zh-CN"/>
          </a:p>
        </p:txBody>
      </p:sp>
      <p:sp>
        <p:nvSpPr>
          <p:cNvPr id="3" name="内容占位符 2"/>
          <p:cNvSpPr>
            <a:spLocks noGrp="1"/>
          </p:cNvSpPr>
          <p:nvPr>
            <p:ph idx="1"/>
          </p:nvPr>
        </p:nvSpPr>
        <p:spPr/>
        <p:txBody>
          <a:bodyPr/>
          <a:p>
            <a:r>
              <a:rPr lang="en-US" altLang="zh-CN"/>
              <a:t>Regular expression</a:t>
            </a:r>
            <a:endParaRPr lang="en-US" altLang="zh-CN"/>
          </a:p>
          <a:p>
            <a:r>
              <a:rPr lang="en-US" altLang="zh-CN"/>
              <a:t>Regular grammar</a:t>
            </a:r>
            <a:endParaRPr lang="en-US" altLang="zh-CN"/>
          </a:p>
        </p:txBody>
      </p:sp>
      <p:sp>
        <p:nvSpPr>
          <p:cNvPr id="6" name="矩形 5"/>
          <p:cNvSpPr/>
          <p:nvPr/>
        </p:nvSpPr>
        <p:spPr>
          <a:xfrm>
            <a:off x="5075555" y="2061210"/>
            <a:ext cx="79502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NFA</a:t>
            </a:r>
            <a:endParaRPr lang="en-US" altLang="zh-CN"/>
          </a:p>
        </p:txBody>
      </p:sp>
      <p:cxnSp>
        <p:nvCxnSpPr>
          <p:cNvPr id="7" name="直接箭头连接符 6"/>
          <p:cNvCxnSpPr>
            <a:endCxn id="8" idx="1"/>
          </p:cNvCxnSpPr>
          <p:nvPr/>
        </p:nvCxnSpPr>
        <p:spPr>
          <a:xfrm>
            <a:off x="5868035" y="2348865"/>
            <a:ext cx="43180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99835" y="2037080"/>
            <a:ext cx="79502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DFA</a:t>
            </a:r>
            <a:endParaRPr lang="en-US" altLang="zh-CN"/>
          </a:p>
        </p:txBody>
      </p:sp>
      <p:cxnSp>
        <p:nvCxnSpPr>
          <p:cNvPr id="9" name="直接箭头连接符 8"/>
          <p:cNvCxnSpPr>
            <a:endCxn id="10" idx="1"/>
          </p:cNvCxnSpPr>
          <p:nvPr/>
        </p:nvCxnSpPr>
        <p:spPr>
          <a:xfrm>
            <a:off x="7092315" y="2498090"/>
            <a:ext cx="43180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24115" y="2060575"/>
            <a:ext cx="1550035" cy="899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Minimal</a:t>
            </a:r>
            <a:endParaRPr lang="en-US" altLang="zh-CN"/>
          </a:p>
          <a:p>
            <a:pPr algn="ctr"/>
            <a:r>
              <a:rPr lang="en-US" altLang="zh-CN"/>
              <a:t>DFA</a:t>
            </a:r>
            <a:endParaRPr lang="en-US" altLang="zh-CN"/>
          </a:p>
        </p:txBody>
      </p:sp>
      <p:cxnSp>
        <p:nvCxnSpPr>
          <p:cNvPr id="11" name="直接箭头连接符 10"/>
          <p:cNvCxnSpPr/>
          <p:nvPr/>
        </p:nvCxnSpPr>
        <p:spPr>
          <a:xfrm>
            <a:off x="4386580" y="2084070"/>
            <a:ext cx="617220" cy="1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15060" y="3716655"/>
            <a:ext cx="2840355" cy="460375"/>
          </a:xfrm>
          <a:prstGeom prst="rect">
            <a:avLst/>
          </a:prstGeom>
          <a:noFill/>
        </p:spPr>
        <p:txBody>
          <a:bodyPr wrap="none" rtlCol="0">
            <a:spAutoFit/>
          </a:bodyPr>
          <a:p>
            <a:pPr algn="l"/>
            <a:r>
              <a:rPr lang="en-US" altLang="zh-CN" dirty="0">
                <a:sym typeface="+mn-ea"/>
              </a:rPr>
              <a:t>review the homework</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3" name="组合 53249"/>
          <p:cNvGrpSpPr/>
          <p:nvPr/>
        </p:nvGrpSpPr>
        <p:grpSpPr>
          <a:xfrm>
            <a:off x="457200" y="1295400"/>
            <a:ext cx="8610600" cy="2505075"/>
            <a:chOff x="240" y="2595"/>
            <a:chExt cx="5424" cy="1578"/>
          </a:xfrm>
        </p:grpSpPr>
        <p:sp>
          <p:nvSpPr>
            <p:cNvPr id="49154" name="矩形 53250"/>
            <p:cNvSpPr/>
            <p:nvPr/>
          </p:nvSpPr>
          <p:spPr>
            <a:xfrm>
              <a:off x="2239" y="2643"/>
              <a:ext cx="1186" cy="512"/>
            </a:xfrm>
            <a:prstGeom prst="rect">
              <a:avLst/>
            </a:prstGeom>
            <a:noFill/>
            <a:ln w="25400" cap="flat" cmpd="sng">
              <a:solidFill>
                <a:schemeClr val="tx1"/>
              </a:solidFill>
              <a:prstDash val="solid"/>
              <a:miter/>
              <a:headEnd type="none" w="med" len="med"/>
              <a:tailEnd type="none" w="med" len="med"/>
            </a:ln>
          </p:spPr>
          <p:txBody>
            <a:bodyPr lIns="12700" tIns="12700" rIns="12700" bIns="12700" anchor="t" anchorCtr="0"/>
            <a:p>
              <a:pPr algn="ctr" eaLnBrk="0" hangingPunct="0"/>
              <a:r>
                <a:rPr lang="en-US" altLang="zh-CN" b="1">
                  <a:solidFill>
                    <a:srgbClr val="000000"/>
                  </a:solidFill>
                  <a:latin typeface="Times New Roman" panose="02020603050405020304" charset="0"/>
                </a:rPr>
                <a:t>interpreter</a:t>
              </a:r>
              <a:endParaRPr lang="en-US" altLang="zh-CN" b="1">
                <a:solidFill>
                  <a:srgbClr val="000000"/>
                </a:solidFill>
                <a:latin typeface="Times New Roman" panose="02020603050405020304" charset="0"/>
              </a:endParaRPr>
            </a:p>
          </p:txBody>
        </p:sp>
        <p:sp>
          <p:nvSpPr>
            <p:cNvPr id="49155" name="直接连接符 53251"/>
            <p:cNvSpPr/>
            <p:nvPr/>
          </p:nvSpPr>
          <p:spPr>
            <a:xfrm>
              <a:off x="1607" y="2757"/>
              <a:ext cx="632" cy="1"/>
            </a:xfrm>
            <a:prstGeom prst="line">
              <a:avLst/>
            </a:prstGeom>
            <a:ln w="25400" cap="flat" cmpd="sng">
              <a:solidFill>
                <a:schemeClr val="tx1"/>
              </a:solidFill>
              <a:prstDash val="solid"/>
              <a:round/>
              <a:headEnd type="none" w="med" len="sm"/>
              <a:tailEnd type="triangle" w="med" len="sm"/>
            </a:ln>
          </p:spPr>
        </p:sp>
        <p:sp>
          <p:nvSpPr>
            <p:cNvPr id="49156" name="直接连接符 53252"/>
            <p:cNvSpPr/>
            <p:nvPr/>
          </p:nvSpPr>
          <p:spPr>
            <a:xfrm>
              <a:off x="3425" y="2870"/>
              <a:ext cx="632" cy="1"/>
            </a:xfrm>
            <a:prstGeom prst="line">
              <a:avLst/>
            </a:prstGeom>
            <a:ln w="25400" cap="flat" cmpd="sng">
              <a:solidFill>
                <a:schemeClr val="tx1"/>
              </a:solidFill>
              <a:prstDash val="solid"/>
              <a:round/>
              <a:headEnd type="none" w="med" len="sm"/>
              <a:tailEnd type="triangle" w="med" len="sm"/>
            </a:ln>
          </p:spPr>
        </p:sp>
        <p:sp>
          <p:nvSpPr>
            <p:cNvPr id="49157" name="矩形 53253"/>
            <p:cNvSpPr/>
            <p:nvPr/>
          </p:nvSpPr>
          <p:spPr>
            <a:xfrm>
              <a:off x="1776" y="3888"/>
              <a:ext cx="2304" cy="285"/>
            </a:xfrm>
            <a:prstGeom prst="rect">
              <a:avLst/>
            </a:prstGeom>
            <a:noFill/>
            <a:ln w="25400">
              <a:noFill/>
            </a:ln>
          </p:spPr>
          <p:txBody>
            <a:bodyPr lIns="12700" tIns="12700" rIns="12700" bIns="12700" anchor="t" anchorCtr="0"/>
            <a:p>
              <a:pPr algn="just" eaLnBrk="0" hangingPunct="0"/>
              <a:r>
                <a:rPr lang="en-US" altLang="zh-CN" b="1">
                  <a:solidFill>
                    <a:srgbClr val="000000"/>
                  </a:solidFill>
                  <a:latin typeface="Times New Roman" panose="02020603050405020304" charset="0"/>
                </a:rPr>
                <a:t>Interpreter and Compiler</a:t>
              </a:r>
              <a:endParaRPr lang="en-US" altLang="zh-CN" b="1">
                <a:solidFill>
                  <a:srgbClr val="000000"/>
                </a:solidFill>
                <a:latin typeface="Times New Roman" panose="02020603050405020304" charset="0"/>
              </a:endParaRPr>
            </a:p>
          </p:txBody>
        </p:sp>
        <p:sp>
          <p:nvSpPr>
            <p:cNvPr id="49158" name="直接连接符 53254"/>
            <p:cNvSpPr/>
            <p:nvPr/>
          </p:nvSpPr>
          <p:spPr>
            <a:xfrm>
              <a:off x="1607" y="3042"/>
              <a:ext cx="632" cy="0"/>
            </a:xfrm>
            <a:prstGeom prst="line">
              <a:avLst/>
            </a:prstGeom>
            <a:ln w="25400" cap="flat" cmpd="sng">
              <a:solidFill>
                <a:schemeClr val="tx1"/>
              </a:solidFill>
              <a:prstDash val="solid"/>
              <a:round/>
              <a:headEnd type="none" w="med" len="sm"/>
              <a:tailEnd type="triangle" w="med" len="sm"/>
            </a:ln>
          </p:spPr>
        </p:sp>
        <p:sp>
          <p:nvSpPr>
            <p:cNvPr id="49159" name="矩形 53255"/>
            <p:cNvSpPr/>
            <p:nvPr/>
          </p:nvSpPr>
          <p:spPr>
            <a:xfrm>
              <a:off x="2239" y="3281"/>
              <a:ext cx="1186" cy="512"/>
            </a:xfrm>
            <a:prstGeom prst="rect">
              <a:avLst/>
            </a:prstGeom>
            <a:noFill/>
            <a:ln w="25400" cap="flat" cmpd="sng">
              <a:solidFill>
                <a:schemeClr val="tx1"/>
              </a:solidFill>
              <a:prstDash val="solid"/>
              <a:miter/>
              <a:headEnd type="none" w="med" len="med"/>
              <a:tailEnd type="none" w="med" len="med"/>
            </a:ln>
          </p:spPr>
          <p:txBody>
            <a:bodyPr lIns="12700" tIns="12700" rIns="12700" bIns="12700" anchor="t" anchorCtr="0"/>
            <a:p>
              <a:pPr algn="ctr" eaLnBrk="0" hangingPunct="0"/>
              <a:r>
                <a:rPr lang="en-US" altLang="zh-CN" b="1">
                  <a:solidFill>
                    <a:srgbClr val="000000"/>
                  </a:solidFill>
                  <a:latin typeface="Times New Roman" panose="02020603050405020304" charset="0"/>
                </a:rPr>
                <a:t>compiler</a:t>
              </a:r>
              <a:endParaRPr lang="en-US" altLang="zh-CN" b="1">
                <a:solidFill>
                  <a:srgbClr val="000000"/>
                </a:solidFill>
                <a:latin typeface="Times New Roman" panose="02020603050405020304" charset="0"/>
              </a:endParaRPr>
            </a:p>
          </p:txBody>
        </p:sp>
        <p:sp>
          <p:nvSpPr>
            <p:cNvPr id="49160" name="直接连接符 53256"/>
            <p:cNvSpPr/>
            <p:nvPr/>
          </p:nvSpPr>
          <p:spPr>
            <a:xfrm>
              <a:off x="3425" y="3580"/>
              <a:ext cx="632" cy="0"/>
            </a:xfrm>
            <a:prstGeom prst="line">
              <a:avLst/>
            </a:prstGeom>
            <a:ln w="25400" cap="flat" cmpd="sng">
              <a:solidFill>
                <a:schemeClr val="tx1"/>
              </a:solidFill>
              <a:prstDash val="solid"/>
              <a:round/>
              <a:headEnd type="none" w="med" len="sm"/>
              <a:tailEnd type="triangle" w="med" len="sm"/>
            </a:ln>
          </p:spPr>
        </p:sp>
        <p:sp>
          <p:nvSpPr>
            <p:cNvPr id="49161" name="直接连接符 53257"/>
            <p:cNvSpPr/>
            <p:nvPr/>
          </p:nvSpPr>
          <p:spPr>
            <a:xfrm>
              <a:off x="1607" y="3565"/>
              <a:ext cx="632" cy="1"/>
            </a:xfrm>
            <a:prstGeom prst="line">
              <a:avLst/>
            </a:prstGeom>
            <a:ln w="25400" cap="flat" cmpd="sng">
              <a:solidFill>
                <a:schemeClr val="tx1"/>
              </a:solidFill>
              <a:prstDash val="solid"/>
              <a:round/>
              <a:headEnd type="none" w="sm" len="sm"/>
              <a:tailEnd type="triangle" w="sm" len="sm"/>
            </a:ln>
          </p:spPr>
        </p:sp>
        <p:sp>
          <p:nvSpPr>
            <p:cNvPr id="49162" name="文本框 53258"/>
            <p:cNvSpPr txBox="1"/>
            <p:nvPr/>
          </p:nvSpPr>
          <p:spPr>
            <a:xfrm>
              <a:off x="240" y="2595"/>
              <a:ext cx="1536" cy="288"/>
            </a:xfrm>
            <a:prstGeom prst="rect">
              <a:avLst/>
            </a:prstGeom>
            <a:noFill/>
            <a:ln w="9525">
              <a:noFill/>
            </a:ln>
          </p:spPr>
          <p:txBody>
            <a:bodyPr anchor="t" anchorCtr="0">
              <a:spAutoFit/>
            </a:bodyPr>
            <a:p>
              <a:pPr>
                <a:spcBef>
                  <a:spcPct val="50000"/>
                </a:spcBef>
              </a:pPr>
              <a:r>
                <a:rPr lang="en-US" altLang="zh-CN" b="1">
                  <a:solidFill>
                    <a:srgbClr val="000000"/>
                  </a:solidFill>
                  <a:latin typeface="Times New Roman" panose="02020603050405020304" charset="0"/>
                </a:rPr>
                <a:t>Source language</a:t>
              </a:r>
              <a:endParaRPr lang="en-US" altLang="zh-CN" b="1">
                <a:solidFill>
                  <a:srgbClr val="000000"/>
                </a:solidFill>
                <a:latin typeface="Times New Roman" panose="02020603050405020304" charset="0"/>
              </a:endParaRPr>
            </a:p>
          </p:txBody>
        </p:sp>
        <p:sp>
          <p:nvSpPr>
            <p:cNvPr id="49163" name="文本框 53259"/>
            <p:cNvSpPr txBox="1"/>
            <p:nvPr/>
          </p:nvSpPr>
          <p:spPr>
            <a:xfrm>
              <a:off x="240" y="3411"/>
              <a:ext cx="1536" cy="288"/>
            </a:xfrm>
            <a:prstGeom prst="rect">
              <a:avLst/>
            </a:prstGeom>
            <a:noFill/>
            <a:ln w="9525">
              <a:noFill/>
            </a:ln>
          </p:spPr>
          <p:txBody>
            <a:bodyPr anchor="t" anchorCtr="0">
              <a:spAutoFit/>
            </a:bodyPr>
            <a:p>
              <a:pPr>
                <a:spcBef>
                  <a:spcPct val="50000"/>
                </a:spcBef>
              </a:pPr>
              <a:r>
                <a:rPr lang="en-US" altLang="zh-CN" b="1">
                  <a:solidFill>
                    <a:srgbClr val="000000"/>
                  </a:solidFill>
                  <a:latin typeface="Times New Roman" panose="02020603050405020304" charset="0"/>
                </a:rPr>
                <a:t>Source language</a:t>
              </a:r>
              <a:endParaRPr lang="en-US" altLang="zh-CN" b="1">
                <a:solidFill>
                  <a:srgbClr val="000000"/>
                </a:solidFill>
                <a:latin typeface="Times New Roman" panose="02020603050405020304" charset="0"/>
              </a:endParaRPr>
            </a:p>
          </p:txBody>
        </p:sp>
        <p:sp>
          <p:nvSpPr>
            <p:cNvPr id="49164" name="文本框 53260"/>
            <p:cNvSpPr txBox="1"/>
            <p:nvPr/>
          </p:nvSpPr>
          <p:spPr>
            <a:xfrm>
              <a:off x="1104" y="2883"/>
              <a:ext cx="528" cy="288"/>
            </a:xfrm>
            <a:prstGeom prst="rect">
              <a:avLst/>
            </a:prstGeom>
            <a:noFill/>
            <a:ln w="9525">
              <a:noFill/>
            </a:ln>
          </p:spPr>
          <p:txBody>
            <a:bodyPr anchor="t" anchorCtr="0">
              <a:spAutoFit/>
            </a:bodyPr>
            <a:p>
              <a:pPr>
                <a:spcBef>
                  <a:spcPct val="50000"/>
                </a:spcBef>
              </a:pPr>
              <a:r>
                <a:rPr lang="en-US" altLang="zh-CN" b="1">
                  <a:solidFill>
                    <a:srgbClr val="000000"/>
                  </a:solidFill>
                  <a:latin typeface="Times New Roman" panose="02020603050405020304" charset="0"/>
                </a:rPr>
                <a:t>data</a:t>
              </a:r>
              <a:endParaRPr lang="en-US" altLang="zh-CN" b="1">
                <a:solidFill>
                  <a:srgbClr val="000000"/>
                </a:solidFill>
                <a:latin typeface="Times New Roman" panose="02020603050405020304" charset="0"/>
              </a:endParaRPr>
            </a:p>
          </p:txBody>
        </p:sp>
        <p:sp>
          <p:nvSpPr>
            <p:cNvPr id="49165" name="文本框 53261"/>
            <p:cNvSpPr txBox="1"/>
            <p:nvPr/>
          </p:nvSpPr>
          <p:spPr>
            <a:xfrm>
              <a:off x="4080" y="2739"/>
              <a:ext cx="960" cy="288"/>
            </a:xfrm>
            <a:prstGeom prst="rect">
              <a:avLst/>
            </a:prstGeom>
            <a:noFill/>
            <a:ln w="9525">
              <a:noFill/>
            </a:ln>
          </p:spPr>
          <p:txBody>
            <a:bodyPr anchor="t" anchorCtr="0">
              <a:spAutoFit/>
            </a:bodyPr>
            <a:p>
              <a:pPr>
                <a:spcBef>
                  <a:spcPct val="50000"/>
                </a:spcBef>
              </a:pPr>
              <a:r>
                <a:rPr lang="en-US" altLang="zh-CN" b="1">
                  <a:solidFill>
                    <a:srgbClr val="000000"/>
                  </a:solidFill>
                  <a:latin typeface="Times New Roman" panose="02020603050405020304" charset="0"/>
                </a:rPr>
                <a:t>result</a:t>
              </a:r>
              <a:endParaRPr lang="en-US" altLang="zh-CN" b="1">
                <a:solidFill>
                  <a:srgbClr val="000000"/>
                </a:solidFill>
                <a:latin typeface="Times New Roman" panose="02020603050405020304" charset="0"/>
              </a:endParaRPr>
            </a:p>
          </p:txBody>
        </p:sp>
        <p:sp>
          <p:nvSpPr>
            <p:cNvPr id="49166" name="文本框 53262"/>
            <p:cNvSpPr txBox="1"/>
            <p:nvPr/>
          </p:nvSpPr>
          <p:spPr>
            <a:xfrm>
              <a:off x="4080" y="3411"/>
              <a:ext cx="1584" cy="288"/>
            </a:xfrm>
            <a:prstGeom prst="rect">
              <a:avLst/>
            </a:prstGeom>
            <a:noFill/>
            <a:ln w="9525">
              <a:noFill/>
            </a:ln>
          </p:spPr>
          <p:txBody>
            <a:bodyPr anchor="t" anchorCtr="0">
              <a:spAutoFit/>
            </a:bodyPr>
            <a:p>
              <a:pPr>
                <a:spcBef>
                  <a:spcPct val="50000"/>
                </a:spcBef>
              </a:pPr>
              <a:r>
                <a:rPr lang="en-US" altLang="zh-CN" b="1">
                  <a:solidFill>
                    <a:srgbClr val="000000"/>
                  </a:solidFill>
                  <a:latin typeface="Times New Roman" panose="02020603050405020304" charset="0"/>
                </a:rPr>
                <a:t>Object language</a:t>
              </a:r>
              <a:endParaRPr lang="en-US" altLang="zh-CN" b="1">
                <a:solidFill>
                  <a:srgbClr val="000000"/>
                </a:solidFill>
                <a:latin typeface="Times New Roman" panose="0202060305040502030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22529"/>
          <p:cNvSpPr>
            <a:spLocks noGrp="1"/>
          </p:cNvSpPr>
          <p:nvPr>
            <p:ph type="title"/>
          </p:nvPr>
        </p:nvSpPr>
        <p:spPr/>
        <p:txBody>
          <a:bodyPr anchor="b" anchorCtr="0"/>
          <a:p>
            <a:r>
              <a:rPr lang="zh-CN" altLang="en-US" sz="3200" dirty="0"/>
              <a:t>3.2.2 </a:t>
            </a:r>
            <a:r>
              <a:rPr lang="en-US" altLang="zh-CN" sz="3200" dirty="0">
                <a:solidFill>
                  <a:srgbClr val="3333FF"/>
                </a:solidFill>
              </a:rPr>
              <a:t>Derivation</a:t>
            </a:r>
            <a:r>
              <a:rPr lang="en-US" altLang="zh-CN" sz="3200" dirty="0"/>
              <a:t> and </a:t>
            </a:r>
            <a:r>
              <a:rPr lang="en-US" altLang="zh-CN" sz="3200" dirty="0">
                <a:solidFill>
                  <a:srgbClr val="3333FF"/>
                </a:solidFill>
              </a:rPr>
              <a:t>Reduction</a:t>
            </a:r>
            <a:endParaRPr lang="en-US" altLang="zh-CN" sz="3200" dirty="0">
              <a:solidFill>
                <a:srgbClr val="3333FF"/>
              </a:solidFill>
            </a:endParaRPr>
          </a:p>
        </p:txBody>
      </p:sp>
      <p:sp>
        <p:nvSpPr>
          <p:cNvPr id="76802" name="文本占位符 22530"/>
          <p:cNvSpPr>
            <a:spLocks noGrp="1"/>
          </p:cNvSpPr>
          <p:nvPr>
            <p:ph idx="1"/>
          </p:nvPr>
        </p:nvSpPr>
        <p:spPr>
          <a:xfrm>
            <a:off x="457200" y="1295400"/>
            <a:ext cx="8178800" cy="5029200"/>
          </a:xfrm>
        </p:spPr>
        <p:txBody>
          <a:bodyPr anchor="t" anchorCtr="0"/>
          <a:p>
            <a:pPr>
              <a:lnSpc>
                <a:spcPct val="90000"/>
              </a:lnSpc>
            </a:pPr>
            <a:r>
              <a:rPr lang="en-US" altLang="zh-CN" dirty="0"/>
              <a:t>Function of derivation and reduction</a:t>
            </a:r>
            <a:endParaRPr lang="en-US" altLang="zh-CN" dirty="0"/>
          </a:p>
          <a:p>
            <a:pPr lvl="1">
              <a:lnSpc>
                <a:spcPct val="90000"/>
              </a:lnSpc>
            </a:pPr>
            <a:r>
              <a:rPr lang="en-US" altLang="zh-CN" dirty="0"/>
              <a:t>Context-free grammar rules determine the set of syntactically legal strings of tokens</a:t>
            </a:r>
            <a:endParaRPr lang="en-US" altLang="zh-CN" dirty="0"/>
          </a:p>
          <a:p>
            <a:pPr lvl="1">
              <a:lnSpc>
                <a:spcPct val="90000"/>
              </a:lnSpc>
            </a:pPr>
            <a:r>
              <a:rPr lang="en-US" altLang="zh-CN" dirty="0"/>
              <a:t>For example:Corresponding to grammar</a:t>
            </a:r>
            <a:endParaRPr lang="en-US" altLang="zh-CN" dirty="0"/>
          </a:p>
          <a:p>
            <a:pPr>
              <a:lnSpc>
                <a:spcPct val="90000"/>
              </a:lnSpc>
              <a:buNone/>
            </a:pPr>
            <a:r>
              <a:rPr lang="en-US" altLang="zh-CN" sz="2800" dirty="0"/>
              <a:t>		</a:t>
            </a:r>
            <a:r>
              <a:rPr lang="en-US" altLang="zh-CN" sz="2800" dirty="0">
                <a:solidFill>
                  <a:srgbClr val="3333FF"/>
                </a:solidFill>
              </a:rPr>
              <a:t>exp-&gt;exp op exp | (exp) | number</a:t>
            </a:r>
            <a:endParaRPr lang="en-US" altLang="zh-CN" sz="2800" dirty="0">
              <a:solidFill>
                <a:srgbClr val="3333FF"/>
              </a:solidFill>
            </a:endParaRPr>
          </a:p>
          <a:p>
            <a:pPr>
              <a:lnSpc>
                <a:spcPct val="90000"/>
              </a:lnSpc>
              <a:buNone/>
            </a:pPr>
            <a:r>
              <a:rPr lang="en-US" altLang="zh-CN" sz="2800" dirty="0">
                <a:solidFill>
                  <a:srgbClr val="3333FF"/>
                </a:solidFill>
              </a:rPr>
              <a:t>		op-&gt; + | - | *</a:t>
            </a:r>
            <a:endParaRPr lang="en-US" altLang="zh-CN" sz="2800" dirty="0">
              <a:solidFill>
                <a:srgbClr val="3333FF"/>
              </a:solidFill>
            </a:endParaRPr>
          </a:p>
          <a:p>
            <a:pPr>
              <a:lnSpc>
                <a:spcPct val="90000"/>
              </a:lnSpc>
              <a:buNone/>
            </a:pPr>
            <a:r>
              <a:rPr lang="en-US" altLang="zh-CN" sz="2800" dirty="0"/>
              <a:t>		</a:t>
            </a:r>
            <a:r>
              <a:rPr lang="en-US" altLang="zh-CN" sz="2800" dirty="0">
                <a:solidFill>
                  <a:srgbClr val="3333FF"/>
                </a:solidFill>
              </a:rPr>
              <a:t>(34-3)*42</a:t>
            </a:r>
            <a:r>
              <a:rPr lang="en-US" altLang="zh-CN" sz="2800" dirty="0"/>
              <a:t> is a legal string</a:t>
            </a:r>
            <a:endParaRPr lang="en-US" altLang="zh-CN" sz="2800" dirty="0"/>
          </a:p>
          <a:p>
            <a:pPr>
              <a:lnSpc>
                <a:spcPct val="90000"/>
              </a:lnSpc>
              <a:buNone/>
            </a:pPr>
            <a:r>
              <a:rPr lang="en-US" altLang="zh-CN" sz="2800" dirty="0"/>
              <a:t>		</a:t>
            </a:r>
            <a:r>
              <a:rPr lang="en-US" altLang="zh-CN" sz="2800" dirty="0">
                <a:solidFill>
                  <a:srgbClr val="3333FF"/>
                </a:solidFill>
              </a:rPr>
              <a:t>(34-3*42</a:t>
            </a:r>
            <a:r>
              <a:rPr lang="en-US" altLang="zh-CN" sz="2800" dirty="0"/>
              <a:t> is not a legal string</a:t>
            </a:r>
            <a:endParaRPr lang="en-US" altLang="zh-CN" dirty="0"/>
          </a:p>
          <a:p>
            <a:pPr lvl="1">
              <a:lnSpc>
                <a:spcPct val="90000"/>
              </a:lnSpc>
            </a:pPr>
            <a:r>
              <a:rPr lang="en-US" altLang="zh-CN" dirty="0"/>
              <a:t>Grammar rules determine the legal strings of tokens by means of derivation or reduction</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文本占位符 31746"/>
          <p:cNvSpPr>
            <a:spLocks noGrp="1"/>
          </p:cNvSpPr>
          <p:nvPr>
            <p:ph idx="1"/>
          </p:nvPr>
        </p:nvSpPr>
        <p:spPr>
          <a:xfrm>
            <a:off x="457200" y="457200"/>
            <a:ext cx="8178800" cy="6172200"/>
          </a:xfrm>
        </p:spPr>
        <p:txBody>
          <a:bodyPr anchor="t" anchorCtr="0"/>
          <a:p>
            <a:r>
              <a:rPr lang="en-US" altLang="zh-CN" sz="2800" dirty="0"/>
              <a:t>Leftmost and Rightmost Derivation</a:t>
            </a:r>
            <a:endParaRPr lang="en-US" altLang="zh-CN" sz="2800" dirty="0"/>
          </a:p>
          <a:p>
            <a:pPr>
              <a:buNone/>
            </a:pPr>
            <a:endParaRPr lang="en-US" altLang="zh-CN" sz="2800" dirty="0"/>
          </a:p>
          <a:p>
            <a:pPr lvl="1"/>
            <a:r>
              <a:rPr lang="en-US" altLang="zh-CN" dirty="0"/>
              <a:t>Leftmost derivation</a:t>
            </a:r>
            <a:endParaRPr lang="en-US" altLang="zh-CN" dirty="0"/>
          </a:p>
          <a:p>
            <a:pPr lvl="1">
              <a:buFont typeface="Wingdings" panose="05000000000000000000" pitchFamily="2" charset="2"/>
              <a:buChar char="Ø"/>
            </a:pPr>
            <a:r>
              <a:rPr lang="en-US" altLang="zh-CN" dirty="0"/>
              <a:t>A derivation in which the leftmost </a:t>
            </a:r>
            <a:r>
              <a:rPr lang="en-US" altLang="zh-CN" dirty="0" err="1"/>
              <a:t>nonterminal</a:t>
            </a:r>
            <a:r>
              <a:rPr lang="en-US" altLang="zh-CN" dirty="0"/>
              <a:t> is replaced at each step in the derivation</a:t>
            </a:r>
            <a:endParaRPr lang="en-US" altLang="zh-CN" dirty="0"/>
          </a:p>
          <a:p>
            <a:pPr lvl="1">
              <a:buFont typeface="Wingdings" panose="05000000000000000000" pitchFamily="2" charset="2"/>
              <a:buChar char="Ø"/>
            </a:pPr>
            <a:r>
              <a:rPr lang="en-US" altLang="zh-CN" dirty="0"/>
              <a:t>It corresponds to a preorder traversal of the parse tree</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文本占位符 36866"/>
          <p:cNvSpPr>
            <a:spLocks noGrp="1"/>
          </p:cNvSpPr>
          <p:nvPr>
            <p:ph idx="1"/>
          </p:nvPr>
        </p:nvSpPr>
        <p:spPr>
          <a:xfrm>
            <a:off x="457200" y="419100"/>
            <a:ext cx="8178800" cy="5753100"/>
          </a:xfrm>
        </p:spPr>
        <p:txBody>
          <a:bodyPr anchor="t" anchorCtr="0"/>
          <a:p>
            <a:r>
              <a:rPr lang="en-US" altLang="zh-CN" dirty="0"/>
              <a:t>Ambiguity</a:t>
            </a:r>
            <a:endParaRPr lang="en-US" altLang="zh-CN" dirty="0"/>
          </a:p>
          <a:p>
            <a:pPr>
              <a:buNone/>
            </a:pPr>
            <a:endParaRPr lang="en-US" altLang="zh-CN" dirty="0"/>
          </a:p>
          <a:p>
            <a:pPr>
              <a:buNone/>
            </a:pPr>
            <a:r>
              <a:rPr lang="en-US" altLang="zh-CN" dirty="0"/>
              <a:t>	A grammar </a:t>
            </a:r>
            <a:r>
              <a:rPr lang="en-US" altLang="zh-CN" dirty="0">
                <a:solidFill>
                  <a:srgbClr val="3333FF"/>
                </a:solidFill>
              </a:rPr>
              <a:t>G</a:t>
            </a:r>
            <a:r>
              <a:rPr lang="en-US" altLang="zh-CN" dirty="0"/>
              <a:t> is ambiguous if there exists a string </a:t>
            </a:r>
            <a:r>
              <a:rPr lang="en-US" altLang="zh-CN" dirty="0">
                <a:solidFill>
                  <a:srgbClr val="3333FF"/>
                </a:solidFill>
              </a:rPr>
              <a:t>w ∈L(G)</a:t>
            </a:r>
            <a:r>
              <a:rPr lang="en-US" altLang="zh-CN" dirty="0"/>
              <a:t> such that </a:t>
            </a:r>
            <a:r>
              <a:rPr lang="en-US" altLang="zh-CN" dirty="0">
                <a:solidFill>
                  <a:srgbClr val="3333FF"/>
                </a:solidFill>
              </a:rPr>
              <a:t>w</a:t>
            </a:r>
            <a:r>
              <a:rPr lang="en-US" altLang="zh-CN" dirty="0"/>
              <a:t> has two distinct parse trees(or leftmost /rightmost derivations)</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占位符 8194"/>
          <p:cNvSpPr>
            <a:spLocks noGrp="1"/>
          </p:cNvSpPr>
          <p:nvPr>
            <p:ph idx="1"/>
          </p:nvPr>
        </p:nvSpPr>
        <p:spPr>
          <a:xfrm>
            <a:off x="685800" y="533400"/>
            <a:ext cx="7772400" cy="5791200"/>
          </a:xfrm>
        </p:spPr>
        <p:txBody>
          <a:bodyPr lIns="92075" tIns="46038" rIns="92075" bIns="46038" anchor="t" anchorCtr="0"/>
          <a:p>
            <a:pPr marL="609600" indent="-609600"/>
            <a:r>
              <a:rPr lang="en-US" altLang="zh-CN"/>
              <a:t>Categories of Top-down parsing</a:t>
            </a:r>
            <a:endParaRPr lang="en-US" altLang="zh-CN"/>
          </a:p>
          <a:p>
            <a:pPr marL="609600" indent="-609600">
              <a:buNone/>
            </a:pPr>
            <a:endParaRPr lang="en-US" altLang="zh-CN"/>
          </a:p>
          <a:p>
            <a:pPr marL="0" indent="0">
              <a:buClr>
                <a:srgbClr val="FFFF00"/>
              </a:buClr>
              <a:buFont typeface="Wingdings" panose="05000000000000000000" pitchFamily="2" charset="2"/>
              <a:buNone/>
            </a:pPr>
            <a:r>
              <a:rPr lang="en-US" altLang="zh-CN" sz="2800"/>
              <a:t>1. Backtracking Parsing</a:t>
            </a:r>
            <a:endParaRPr lang="en-US" altLang="zh-CN" sz="2800"/>
          </a:p>
          <a:p>
            <a:pPr marL="609600" indent="-609600">
              <a:buClr>
                <a:srgbClr val="FFFF00"/>
              </a:buClr>
              <a:buFont typeface="Wingdings" panose="05000000000000000000" pitchFamily="2" charset="2"/>
              <a:buChar char="v"/>
            </a:pPr>
            <a:r>
              <a:rPr lang="en-US" altLang="zh-CN" sz="2800"/>
              <a:t>A </a:t>
            </a:r>
            <a:r>
              <a:rPr lang="en-US" altLang="zh-CN" sz="2800" err="1"/>
              <a:t>nonterminal</a:t>
            </a:r>
            <a:r>
              <a:rPr lang="en-US" altLang="zh-CN" sz="2800"/>
              <a:t> has more than one productions </a:t>
            </a:r>
            <a:endParaRPr lang="en-US" altLang="zh-CN" sz="2800"/>
          </a:p>
          <a:p>
            <a:pPr marL="609600" indent="-609600">
              <a:buClr>
                <a:srgbClr val="FFFF00"/>
              </a:buClr>
              <a:buFont typeface="Wingdings" panose="05000000000000000000" pitchFamily="2" charset="2"/>
              <a:buChar char="v"/>
            </a:pPr>
            <a:r>
              <a:rPr lang="en-US" altLang="zh-CN" sz="2800"/>
              <a:t>and  basing on the current input symbol, the parser can’t determine which one to choose</a:t>
            </a:r>
            <a:endParaRPr lang="en-US" altLang="zh-CN" sz="2800"/>
          </a:p>
          <a:p>
            <a:pPr marL="609600" indent="-609600">
              <a:buClr>
                <a:srgbClr val="FFFF00"/>
              </a:buClr>
              <a:buFont typeface="Wingdings" panose="05000000000000000000" pitchFamily="2" charset="2"/>
              <a:buChar char="v"/>
            </a:pPr>
            <a:r>
              <a:rPr lang="en-US" altLang="zh-CN" sz="2800"/>
              <a:t>it must try different possibilities, backing up an arbitrary amount in the input if one possibility fails.</a:t>
            </a:r>
            <a:endParaRPr lang="en-US" altLang="zh-CN"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lIns="92075" tIns="46038" rIns="92075" bIns="46038" anchor="ctr" anchorCtr="0"/>
          <a:p>
            <a:pPr fontAlgn="base"/>
            <a:endParaRPr lang="zh-CN" altLang="en-US" strike="noStrike" noProof="1"/>
          </a:p>
        </p:txBody>
      </p:sp>
      <p:sp>
        <p:nvSpPr>
          <p:cNvPr id="27650" name="文本占位符 113666"/>
          <p:cNvSpPr>
            <a:spLocks noGrp="1"/>
          </p:cNvSpPr>
          <p:nvPr>
            <p:ph idx="1"/>
          </p:nvPr>
        </p:nvSpPr>
        <p:spPr/>
        <p:txBody>
          <a:bodyPr lIns="92075" tIns="46038" rIns="92075" bIns="46038" anchor="t" anchorCtr="0"/>
          <a:p>
            <a:pPr marL="0" indent="0">
              <a:lnSpc>
                <a:spcPct val="90000"/>
              </a:lnSpc>
              <a:buClr>
                <a:srgbClr val="FFFF00"/>
              </a:buClr>
              <a:buFont typeface="Wingdings" panose="05000000000000000000" pitchFamily="2" charset="2"/>
              <a:buNone/>
            </a:pPr>
            <a:r>
              <a:rPr lang="en-US" altLang="zh-CN">
                <a:solidFill>
                  <a:schemeClr val="tx2"/>
                </a:solidFill>
              </a:rPr>
              <a:t>2. Predictive parsing</a:t>
            </a:r>
            <a:endParaRPr lang="en-US" altLang="zh-CN">
              <a:solidFill>
                <a:schemeClr val="tx2"/>
              </a:solidFill>
            </a:endParaRPr>
          </a:p>
          <a:p>
            <a:pPr marL="609600" indent="-609600">
              <a:lnSpc>
                <a:spcPct val="90000"/>
              </a:lnSpc>
              <a:buClr>
                <a:srgbClr val="FFFF00"/>
              </a:buClr>
              <a:buNone/>
            </a:pPr>
            <a:r>
              <a:rPr lang="en-US" altLang="zh-CN">
                <a:solidFill>
                  <a:schemeClr val="tx2"/>
                </a:solidFill>
              </a:rPr>
              <a:t>	Parser attempts to predict the next construction in the input string  using one or more </a:t>
            </a:r>
            <a:r>
              <a:rPr lang="en-US" altLang="zh-CN" err="1">
                <a:solidFill>
                  <a:schemeClr val="tx2"/>
                </a:solidFill>
              </a:rPr>
              <a:t>lookahead</a:t>
            </a:r>
            <a:r>
              <a:rPr lang="en-US" altLang="zh-CN">
                <a:solidFill>
                  <a:schemeClr val="tx2"/>
                </a:solidFill>
              </a:rPr>
              <a:t> tokens</a:t>
            </a:r>
            <a:endParaRPr lang="en-US" altLang="zh-CN">
              <a:solidFill>
                <a:schemeClr val="tx2"/>
              </a:solidFill>
            </a:endParaRPr>
          </a:p>
          <a:p>
            <a:pPr marL="609600" indent="-609600">
              <a:lnSpc>
                <a:spcPct val="90000"/>
              </a:lnSpc>
            </a:pPr>
            <a:endParaRPr lang="en-US" altLang="zh-CN">
              <a:solidFill>
                <a:schemeClr val="tx2"/>
              </a:solidFill>
            </a:endParaRPr>
          </a:p>
          <a:p>
            <a:pPr marL="609600" indent="-609600">
              <a:lnSpc>
                <a:spcPct val="90000"/>
              </a:lnSpc>
            </a:pPr>
            <a:r>
              <a:rPr lang="en-US" altLang="zh-CN">
                <a:solidFill>
                  <a:schemeClr val="tx2"/>
                </a:solidFill>
              </a:rPr>
              <a:t>Two Kinds of Predictive Parsing</a:t>
            </a:r>
            <a:endParaRPr lang="en-US" altLang="zh-CN">
              <a:solidFill>
                <a:schemeClr val="tx2"/>
              </a:solidFill>
            </a:endParaRPr>
          </a:p>
          <a:p>
            <a:pPr marL="990600" lvl="1" indent="-533400">
              <a:lnSpc>
                <a:spcPct val="90000"/>
              </a:lnSpc>
            </a:pPr>
            <a:r>
              <a:rPr lang="en-US" altLang="zh-CN">
                <a:solidFill>
                  <a:schemeClr val="tx2"/>
                </a:solidFill>
              </a:rPr>
              <a:t>Recursive-descent parsing</a:t>
            </a:r>
            <a:endParaRPr lang="en-US" altLang="zh-CN">
              <a:solidFill>
                <a:schemeClr val="tx2"/>
              </a:solidFill>
            </a:endParaRPr>
          </a:p>
          <a:p>
            <a:pPr marL="990600" lvl="1" indent="-533400">
              <a:lnSpc>
                <a:spcPct val="90000"/>
              </a:lnSpc>
            </a:pPr>
            <a:r>
              <a:rPr lang="en-US" altLang="zh-CN">
                <a:solidFill>
                  <a:schemeClr val="tx2"/>
                </a:solidFill>
              </a:rPr>
              <a:t>LL(1) parsing</a:t>
            </a:r>
            <a:endParaRPr lang="en-US" altLang="zh-CN">
              <a:solidFill>
                <a:schemeClr val="tx2"/>
              </a:solidFill>
            </a:endParaRPr>
          </a:p>
        </p:txBody>
      </p:sp>
      <p:sp>
        <p:nvSpPr>
          <p:cNvPr id="2" name="文本框 1"/>
          <p:cNvSpPr txBox="1"/>
          <p:nvPr/>
        </p:nvSpPr>
        <p:spPr>
          <a:xfrm>
            <a:off x="1187450" y="5805170"/>
            <a:ext cx="7155180" cy="460375"/>
          </a:xfrm>
          <a:prstGeom prst="rect">
            <a:avLst/>
          </a:prstGeom>
          <a:noFill/>
        </p:spPr>
        <p:txBody>
          <a:bodyPr wrap="square" rtlCol="0">
            <a:spAutoFit/>
          </a:bodyPr>
          <a:p>
            <a:r>
              <a:rPr lang="en-US" altLang="zh-CN">
                <a:solidFill>
                  <a:srgbClr val="C00000"/>
                </a:solidFill>
              </a:rPr>
              <a:t>Very important! review the PPT and homework!</a:t>
            </a:r>
            <a:endParaRPr lang="en-US" altLang="zh-CN">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BOTTOM- UP PARSING</a:t>
            </a:r>
            <a:endParaRPr lang="en-US" altLang="zh-CN"/>
          </a:p>
        </p:txBody>
      </p:sp>
      <p:sp>
        <p:nvSpPr>
          <p:cNvPr id="3" name="内容占位符 2"/>
          <p:cNvSpPr>
            <a:spLocks noGrp="1"/>
          </p:cNvSpPr>
          <p:nvPr>
            <p:ph idx="1"/>
          </p:nvPr>
        </p:nvSpPr>
        <p:spPr/>
        <p:txBody>
          <a:bodyPr/>
          <a:p>
            <a:endParaRPr lang="zh-CN" altLang="en-US"/>
          </a:p>
        </p:txBody>
      </p:sp>
      <p:sp>
        <p:nvSpPr>
          <p:cNvPr id="37890" name="文本占位符 47106"/>
          <p:cNvSpPr>
            <a:spLocks noGrp="1"/>
          </p:cNvSpPr>
          <p:nvPr/>
        </p:nvSpPr>
        <p:spPr>
          <a:xfrm>
            <a:off x="1187450" y="2636520"/>
            <a:ext cx="7545070" cy="2971800"/>
          </a:xfrm>
          <a:prstGeom prst="rect">
            <a:avLst/>
          </a:prstGeom>
          <a:noFill/>
          <a:ln w="9525">
            <a:noFill/>
          </a:ln>
        </p:spPr>
        <p:txBody>
          <a:bodyPr lIns="92075" tIns="46038" rIns="92075" bIns="46038" anchor="t" anchorCtr="0"/>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q"/>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FontTx/>
              <a:buChar char="–"/>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1" i="0" u="none" kern="1200" baseline="0">
                <a:solidFill>
                  <a:schemeClr val="tx1"/>
                </a:solidFill>
                <a:latin typeface="+mn-lt"/>
                <a:ea typeface="+mn-ea"/>
                <a:cs typeface="+mn-cs"/>
              </a:defRPr>
            </a:lvl9pPr>
          </a:lstStyle>
          <a:p>
            <a:pPr marL="609600" indent="-609600">
              <a:buClr>
                <a:srgbClr val="FF6699"/>
              </a:buClr>
              <a:buFont typeface="Wingdings" panose="05000000000000000000" pitchFamily="2" charset="2"/>
              <a:buAutoNum type="arabicParenR"/>
            </a:pPr>
            <a:r>
              <a:rPr lang="en-US" altLang="zh-CN" dirty="0">
                <a:solidFill>
                  <a:srgbClr val="003300"/>
                </a:solidFill>
              </a:rPr>
              <a:t>Right Sentential Form</a:t>
            </a:r>
            <a:endParaRPr lang="en-US" altLang="zh-CN" dirty="0">
              <a:solidFill>
                <a:srgbClr val="003300"/>
              </a:solidFill>
            </a:endParaRPr>
          </a:p>
          <a:p>
            <a:pPr marL="609600" indent="-609600">
              <a:buClr>
                <a:srgbClr val="FF6699"/>
              </a:buClr>
              <a:buFont typeface="Wingdings" panose="05000000000000000000" pitchFamily="2" charset="2"/>
              <a:buAutoNum type="arabicParenR"/>
            </a:pPr>
            <a:r>
              <a:rPr lang="en-US" altLang="zh-CN" dirty="0">
                <a:solidFill>
                  <a:srgbClr val="003300"/>
                </a:solidFill>
              </a:rPr>
              <a:t>Viable Prefix</a:t>
            </a:r>
            <a:endParaRPr lang="en-US" altLang="zh-CN" dirty="0">
              <a:solidFill>
                <a:srgbClr val="003300"/>
              </a:solidFill>
            </a:endParaRPr>
          </a:p>
          <a:p>
            <a:pPr marL="609600" indent="-609600">
              <a:buClr>
                <a:srgbClr val="FF6699"/>
              </a:buClr>
              <a:buFont typeface="Wingdings" panose="05000000000000000000" pitchFamily="2" charset="2"/>
              <a:buAutoNum type="arabicParenR"/>
            </a:pPr>
            <a:r>
              <a:rPr lang="en-US" altLang="zh-CN" dirty="0">
                <a:solidFill>
                  <a:srgbClr val="003300"/>
                </a:solidFill>
              </a:rPr>
              <a:t>Handle</a:t>
            </a:r>
            <a:endParaRPr lang="en-US" altLang="zh-CN" dirty="0">
              <a:solidFill>
                <a:srgbClr val="003300"/>
              </a:solidFill>
            </a:endParaRPr>
          </a:p>
          <a:p>
            <a:pPr marL="609600" indent="-609600">
              <a:buNone/>
            </a:pPr>
            <a:r>
              <a:rPr lang="en-US" altLang="zh-CN" dirty="0">
                <a:solidFill>
                  <a:schemeClr val="tx2"/>
                </a:solidFill>
                <a:sym typeface="+mn-ea"/>
              </a:rPr>
              <a:t>LR(0) parsing</a:t>
            </a:r>
            <a:endParaRPr lang="en-US" altLang="zh-CN" dirty="0">
              <a:solidFill>
                <a:schemeClr val="tx2"/>
              </a:solidFill>
            </a:endParaRPr>
          </a:p>
          <a:p>
            <a:pPr marL="609600" indent="-609600">
              <a:buNone/>
            </a:pPr>
            <a:r>
              <a:rPr lang="en-US" altLang="zh-CN" dirty="0">
                <a:solidFill>
                  <a:schemeClr val="tx2"/>
                </a:solidFill>
                <a:sym typeface="+mn-ea"/>
              </a:rPr>
              <a:t>SLR(1) parsing</a:t>
            </a:r>
            <a:endParaRPr lang="en-US" altLang="zh-CN" dirty="0">
              <a:solidFill>
                <a:schemeClr val="tx2"/>
              </a:solidFill>
              <a:sym typeface="+mn-ea"/>
            </a:endParaRPr>
          </a:p>
          <a:p>
            <a:pPr marL="609600" indent="-609600">
              <a:buNone/>
            </a:pPr>
            <a:endParaRPr lang="en-US" altLang="zh-CN" dirty="0">
              <a:solidFill>
                <a:schemeClr val="tx2"/>
              </a:solidFill>
            </a:endParaRPr>
          </a:p>
          <a:p>
            <a:pPr marL="609600" indent="-609600">
              <a:buClr>
                <a:srgbClr val="FF6699"/>
              </a:buClr>
              <a:buFont typeface="Wingdings" panose="05000000000000000000" pitchFamily="2" charset="2"/>
              <a:buAutoNum type="arabicParenR"/>
            </a:pPr>
            <a:endParaRPr lang="en-US" altLang="zh-CN" dirty="0">
              <a:solidFill>
                <a:srgbClr val="003300"/>
              </a:solidFill>
            </a:endParaRPr>
          </a:p>
        </p:txBody>
      </p:sp>
      <p:sp>
        <p:nvSpPr>
          <p:cNvPr id="4" name="文本框 3"/>
          <p:cNvSpPr txBox="1"/>
          <p:nvPr/>
        </p:nvSpPr>
        <p:spPr>
          <a:xfrm>
            <a:off x="1187450" y="5805170"/>
            <a:ext cx="7155180" cy="460375"/>
          </a:xfrm>
          <a:prstGeom prst="rect">
            <a:avLst/>
          </a:prstGeom>
          <a:noFill/>
        </p:spPr>
        <p:txBody>
          <a:bodyPr wrap="square" rtlCol="0">
            <a:spAutoFit/>
          </a:bodyPr>
          <a:p>
            <a:r>
              <a:rPr lang="en-US" altLang="zh-CN">
                <a:solidFill>
                  <a:srgbClr val="C00000"/>
                </a:solidFill>
              </a:rPr>
              <a:t>Very important! review the PPT and homework!</a:t>
            </a:r>
            <a:endParaRPr lang="en-US" altLang="zh-CN">
              <a:solidFill>
                <a:srgbClr val="C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45057"/>
          <p:cNvSpPr>
            <a:spLocks noGrp="1"/>
          </p:cNvSpPr>
          <p:nvPr>
            <p:ph type="title"/>
          </p:nvPr>
        </p:nvSpPr>
        <p:spPr/>
        <p:txBody>
          <a:bodyPr anchor="ctr" anchorCtr="0"/>
          <a:p>
            <a:r>
              <a:rPr lang="en-US" altLang="zh-CN">
                <a:solidFill>
                  <a:schemeClr val="accent2"/>
                </a:solidFill>
              </a:rPr>
              <a:t>Method of Semantic Analysis</a:t>
            </a:r>
            <a:endParaRPr lang="zh-CN" altLang="en-US">
              <a:solidFill>
                <a:schemeClr val="accent2"/>
              </a:solidFill>
            </a:endParaRPr>
          </a:p>
        </p:txBody>
      </p:sp>
      <p:sp>
        <p:nvSpPr>
          <p:cNvPr id="27650" name="文本占位符 45058"/>
          <p:cNvSpPr>
            <a:spLocks noGrp="1"/>
          </p:cNvSpPr>
          <p:nvPr>
            <p:ph idx="1"/>
          </p:nvPr>
        </p:nvSpPr>
        <p:spPr/>
        <p:txBody>
          <a:bodyPr anchor="t" anchorCtr="0"/>
          <a:p>
            <a:pPr marL="609600" indent="-609600">
              <a:buFont typeface="Wingdings" panose="05000000000000000000" pitchFamily="2" charset="2"/>
              <a:buChar char="Ø"/>
            </a:pPr>
            <a:r>
              <a:rPr lang="en-US" altLang="zh-CN"/>
              <a:t>Description</a:t>
            </a:r>
            <a:endParaRPr lang="en-US" altLang="zh-CN"/>
          </a:p>
          <a:p>
            <a:pPr marL="609600" indent="-609600">
              <a:buNone/>
            </a:pPr>
            <a:r>
              <a:rPr lang="en-US" altLang="zh-CN">
                <a:solidFill>
                  <a:srgbClr val="FF3300"/>
                </a:solidFill>
              </a:rPr>
              <a:t>	Attribute grammar</a:t>
            </a:r>
            <a:r>
              <a:rPr lang="en-US" altLang="zh-CN"/>
              <a:t> is used to describe the semantic</a:t>
            </a:r>
            <a:endParaRPr lang="en-US" altLang="zh-CN"/>
          </a:p>
          <a:p>
            <a:pPr marL="609600" indent="-609600">
              <a:buFont typeface="Wingdings" panose="05000000000000000000" pitchFamily="2" charset="2"/>
              <a:buChar char="Ø"/>
            </a:pPr>
            <a:r>
              <a:rPr lang="en-US" altLang="zh-CN"/>
              <a:t>Implementation</a:t>
            </a:r>
            <a:endParaRPr lang="en-US" altLang="zh-CN"/>
          </a:p>
          <a:p>
            <a:pPr marL="609600" indent="-609600">
              <a:buNone/>
            </a:pPr>
            <a:r>
              <a:rPr lang="en-US" altLang="zh-CN">
                <a:solidFill>
                  <a:srgbClr val="FF3300"/>
                </a:solidFill>
              </a:rPr>
              <a:t>	Syntax-directed semantics analysis</a:t>
            </a:r>
            <a:endParaRPr lang="en-US" altLang="zh-CN">
              <a:solidFill>
                <a:srgbClr val="FF3300"/>
              </a:solidFill>
            </a:endParaRPr>
          </a:p>
          <a:p>
            <a:pPr marL="609600" indent="-609600">
              <a:buNone/>
            </a:pPr>
            <a:r>
              <a:rPr lang="en-US" altLang="zh-CN"/>
              <a:t>	Semantic content of a program is closely related to its syntax</a:t>
            </a:r>
            <a:endParaRPr lang="en-US" altLang="zh-CN"/>
          </a:p>
          <a:p>
            <a:pPr marL="609600" indent="-609600"/>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0200" y="665163"/>
            <a:ext cx="9001125" cy="685800"/>
          </a:xfrm>
        </p:spPr>
        <p:txBody>
          <a:bodyPr>
            <a:normAutofit fontScale="90000"/>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4000" b="1" i="0" u="none" strike="noStrike" kern="1200" cap="none" spc="0" normalizeH="0" baseline="0" noProof="1" dirty="0">
                <a:solidFill>
                  <a:schemeClr val="tx2"/>
                </a:solidFill>
                <a:latin typeface="+mj-lt"/>
                <a:ea typeface="+mj-ea"/>
                <a:cs typeface="+mj-cs"/>
              </a:rPr>
              <a:t>The flow chart of the process of compiling</a:t>
            </a:r>
            <a:endParaRPr kumimoji="0" lang="en-US" altLang="zh-CN" sz="4000" b="1" i="0" u="none" strike="noStrike" kern="1200" cap="none" spc="0" normalizeH="0" baseline="0" noProof="1" dirty="0">
              <a:solidFill>
                <a:schemeClr val="tx2"/>
              </a:solidFill>
              <a:latin typeface="+mj-lt"/>
              <a:ea typeface="+mj-ea"/>
              <a:cs typeface="+mj-cs"/>
            </a:endParaRPr>
          </a:p>
        </p:txBody>
      </p:sp>
      <p:pic>
        <p:nvPicPr>
          <p:cNvPr id="65538" name="图片 4"/>
          <p:cNvPicPr>
            <a:picLocks noChangeAspect="1"/>
          </p:cNvPicPr>
          <p:nvPr/>
        </p:nvPicPr>
        <p:blipFill>
          <a:blip r:embed="rId1"/>
          <a:stretch>
            <a:fillRect/>
          </a:stretch>
        </p:blipFill>
        <p:spPr>
          <a:xfrm>
            <a:off x="269875" y="1557338"/>
            <a:ext cx="7983538" cy="5095875"/>
          </a:xfrm>
          <a:prstGeom prst="rect">
            <a:avLst/>
          </a:prstGeom>
          <a:noFill/>
          <a:ln w="9525">
            <a:noFill/>
          </a:ln>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占位符 62466"/>
          <p:cNvSpPr>
            <a:spLocks noGrp="1"/>
          </p:cNvSpPr>
          <p:nvPr>
            <p:ph idx="1"/>
          </p:nvPr>
        </p:nvSpPr>
        <p:spPr>
          <a:xfrm>
            <a:off x="328613" y="457200"/>
            <a:ext cx="8208962" cy="5943600"/>
          </a:xfrm>
        </p:spPr>
        <p:txBody>
          <a:bodyPr anchor="t" anchorCtr="0"/>
          <a:p>
            <a:r>
              <a:rPr lang="en-US" altLang="zh-CN" dirty="0">
                <a:solidFill>
                  <a:srgbClr val="C00000"/>
                </a:solidFill>
              </a:rPr>
              <a:t>Intermediate code</a:t>
            </a:r>
            <a:endParaRPr lang="en-US" altLang="zh-CN" dirty="0">
              <a:solidFill>
                <a:srgbClr val="C00000"/>
              </a:solidFill>
            </a:endParaRPr>
          </a:p>
          <a:p>
            <a:pPr>
              <a:buNone/>
            </a:pPr>
            <a:endParaRPr lang="en-US" altLang="zh-CN" dirty="0"/>
          </a:p>
          <a:p>
            <a:pPr>
              <a:buFont typeface="Wingdings" panose="05000000000000000000" pitchFamily="2" charset="2"/>
              <a:buChar char="Ø"/>
            </a:pPr>
            <a:r>
              <a:rPr lang="en-US" altLang="zh-CN" dirty="0"/>
              <a:t>The need for intermediate code</a:t>
            </a:r>
            <a:endParaRPr lang="en-US" altLang="zh-CN" dirty="0"/>
          </a:p>
          <a:p>
            <a:pPr>
              <a:buNone/>
            </a:pPr>
            <a:r>
              <a:rPr lang="en-US" altLang="zh-CN" dirty="0"/>
              <a:t>	Abstract syntax tree does not resemble target code, particularly in its representation of control flow constructs</a:t>
            </a:r>
            <a:endParaRPr lang="en-US" altLang="zh-CN" dirty="0"/>
          </a:p>
          <a:p>
            <a:pPr>
              <a:buFont typeface="Wingdings" panose="05000000000000000000" pitchFamily="2" charset="2"/>
              <a:buChar char="Ø"/>
            </a:pPr>
            <a:r>
              <a:rPr lang="en-US" altLang="zh-CN" dirty="0"/>
              <a:t>Intermediate code</a:t>
            </a:r>
            <a:endParaRPr lang="en-US" altLang="zh-CN" dirty="0"/>
          </a:p>
          <a:p>
            <a:pPr>
              <a:buNone/>
            </a:pPr>
            <a:r>
              <a:rPr lang="en-US" altLang="zh-CN" dirty="0"/>
              <a:t>	Representation of the syntax tree in sequential form that more closely resembles target code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占位符 63490"/>
          <p:cNvSpPr>
            <a:spLocks noGrp="1"/>
          </p:cNvSpPr>
          <p:nvPr>
            <p:ph idx="1"/>
          </p:nvPr>
        </p:nvSpPr>
        <p:spPr>
          <a:xfrm>
            <a:off x="328613" y="1524000"/>
            <a:ext cx="8510587" cy="4953000"/>
          </a:xfrm>
        </p:spPr>
        <p:txBody>
          <a:bodyPr anchor="t" anchorCtr="0"/>
          <a:p>
            <a:pPr>
              <a:buFont typeface="Wingdings" panose="05000000000000000000" pitchFamily="2" charset="2"/>
              <a:buChar char="Ø"/>
            </a:pPr>
            <a:r>
              <a:rPr lang="en-US" altLang="zh-CN" dirty="0"/>
              <a:t>Advantage of intermediate code</a:t>
            </a:r>
            <a:endParaRPr lang="en-US" altLang="zh-CN" dirty="0"/>
          </a:p>
          <a:p>
            <a:pPr lvl="1">
              <a:buFont typeface="Wingdings" panose="05000000000000000000" pitchFamily="2" charset="2"/>
              <a:buChar char="v"/>
            </a:pPr>
            <a:r>
              <a:rPr lang="en-US" altLang="zh-CN" dirty="0"/>
              <a:t>It is particularly useful when the goal of the compiler is to produce extremely efficient code</a:t>
            </a:r>
            <a:endParaRPr lang="en-US" altLang="zh-CN" dirty="0"/>
          </a:p>
          <a:p>
            <a:pPr lvl="1">
              <a:buFont typeface="Wingdings" panose="05000000000000000000" pitchFamily="2" charset="2"/>
              <a:buChar char="v"/>
            </a:pPr>
            <a:r>
              <a:rPr lang="en-US" altLang="zh-CN" dirty="0"/>
              <a:t>It can also be useful in making a compiler more easily </a:t>
            </a:r>
            <a:r>
              <a:rPr lang="en-US" altLang="zh-CN" dirty="0" err="1"/>
              <a:t>retargetable</a:t>
            </a:r>
            <a:endParaRPr lang="en-US" altLang="zh-CN" dirty="0"/>
          </a:p>
          <a:p>
            <a:pPr>
              <a:buFont typeface="Wingdings" panose="05000000000000000000" pitchFamily="2" charset="2"/>
              <a:buChar char="Ø"/>
            </a:pPr>
            <a:r>
              <a:rPr lang="en-US" altLang="zh-CN" dirty="0"/>
              <a:t>Popular forms of intermediate code</a:t>
            </a:r>
            <a:endParaRPr lang="en-US" altLang="zh-CN" dirty="0"/>
          </a:p>
          <a:p>
            <a:pPr>
              <a:buNone/>
            </a:pPr>
            <a:r>
              <a:rPr lang="en-US" altLang="zh-CN" dirty="0"/>
              <a:t>	Three-address code</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317500" y="452438"/>
            <a:ext cx="8637588" cy="706437"/>
          </a:xfrm>
        </p:spPr>
        <p:txBody>
          <a:bodyPr anchor="b" anchorCtr="0">
            <a:spAutoFit/>
          </a:bodyPr>
          <a:p>
            <a:r>
              <a:rPr lang="en-US" altLang="zh-CN" dirty="0"/>
              <a:t>intermediate code</a:t>
            </a:r>
            <a:endParaRPr lang="zh-CN" altLang="en-US"/>
          </a:p>
        </p:txBody>
      </p:sp>
      <p:sp>
        <p:nvSpPr>
          <p:cNvPr id="33794" name="内容占位符 2"/>
          <p:cNvSpPr>
            <a:spLocks noGrp="1"/>
          </p:cNvSpPr>
          <p:nvPr>
            <p:ph idx="1"/>
          </p:nvPr>
        </p:nvSpPr>
        <p:spPr/>
        <p:txBody>
          <a:bodyPr anchor="t" anchorCtr="0"/>
          <a:p>
            <a:r>
              <a:rPr lang="zh-CN" altLang="en-US"/>
              <a:t>Reverse Polish notation</a:t>
            </a:r>
            <a:endParaRPr lang="en-US" altLang="zh-CN" dirty="0">
              <a:solidFill>
                <a:srgbClr val="FFFF00"/>
              </a:solidFill>
            </a:endParaRPr>
          </a:p>
          <a:p>
            <a:r>
              <a:rPr lang="en-US" altLang="zh-CN" dirty="0"/>
              <a:t>triples</a:t>
            </a:r>
            <a:endParaRPr lang="en-US" altLang="zh-CN" dirty="0"/>
          </a:p>
          <a:p>
            <a:r>
              <a:rPr lang="en-US" altLang="zh-CN" dirty="0">
                <a:sym typeface="宋体" panose="02010600030101010101" pitchFamily="2" charset="-122"/>
              </a:rPr>
              <a:t>quadruples</a:t>
            </a:r>
            <a:endParaRPr lang="en-US" altLang="zh-CN" dirty="0"/>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304800" y="546100"/>
            <a:ext cx="8445500" cy="584200"/>
          </a:xfrm>
        </p:spPr>
        <p:txBody>
          <a:bodyPr vert="horz" wrap="square" lIns="91440" tIns="45720" rIns="91440" bIns="45720" anchor="ctr" anchorCtr="0">
            <a:spAutoFit/>
          </a:bodyPr>
          <a:p>
            <a:r>
              <a:rPr lang="en-US" altLang="zh-CN" sz="3200" dirty="0"/>
              <a:t>Bottom-up Syntax-directed translation </a:t>
            </a:r>
            <a:endParaRPr lang="en-US" altLang="zh-CN" sz="3200" dirty="0"/>
          </a:p>
        </p:txBody>
      </p:sp>
      <p:sp>
        <p:nvSpPr>
          <p:cNvPr id="52226" name="Rectangle 3"/>
          <p:cNvSpPr>
            <a:spLocks noGrp="1"/>
          </p:cNvSpPr>
          <p:nvPr>
            <p:ph idx="1"/>
          </p:nvPr>
        </p:nvSpPr>
        <p:spPr>
          <a:xfrm>
            <a:off x="1114425" y="2057400"/>
            <a:ext cx="7775575" cy="3352800"/>
          </a:xfrm>
        </p:spPr>
        <p:txBody>
          <a:bodyPr vert="horz" wrap="square" lIns="91440" tIns="45720" rIns="91440" bIns="45720" anchor="t" anchorCtr="0"/>
          <a:p>
            <a:pPr marL="609600" indent="-609600">
              <a:buClr>
                <a:srgbClr val="FF0000"/>
              </a:buClr>
              <a:buNone/>
            </a:pPr>
            <a:r>
              <a:rPr lang="zh-CN" altLang="en-US" sz="2800" dirty="0"/>
              <a:t>1	</a:t>
            </a:r>
            <a:r>
              <a:rPr lang="en-US" altLang="zh-CN" sz="2800" dirty="0"/>
              <a:t>Simple assignment statement translation</a:t>
            </a:r>
            <a:endParaRPr lang="zh-CN" altLang="en-US" sz="2800" dirty="0"/>
          </a:p>
          <a:p>
            <a:pPr marL="609600" indent="-609600">
              <a:buClr>
                <a:srgbClr val="FF0000"/>
              </a:buClr>
              <a:buNone/>
            </a:pPr>
            <a:r>
              <a:rPr lang="zh-CN" altLang="en-US" sz="2800" dirty="0"/>
              <a:t>2	</a:t>
            </a:r>
            <a:r>
              <a:rPr lang="en-US" altLang="zh-CN" sz="2800" dirty="0"/>
              <a:t>Boolean expression translation</a:t>
            </a:r>
            <a:endParaRPr lang="zh-CN" altLang="en-US" sz="2800" dirty="0"/>
          </a:p>
          <a:p>
            <a:pPr marL="609600" indent="-609600">
              <a:buClr>
                <a:srgbClr val="FF0000"/>
              </a:buClr>
              <a:buNone/>
            </a:pPr>
            <a:r>
              <a:rPr lang="zh-CN" altLang="en-US" sz="2800" dirty="0"/>
              <a:t>3	</a:t>
            </a:r>
            <a:r>
              <a:rPr lang="en-US" altLang="zh-CN" sz="2800" dirty="0"/>
              <a:t>Control statement translation</a:t>
            </a:r>
            <a:endParaRPr lang="en-US" altLang="zh-CN" sz="2800" dirty="0"/>
          </a:p>
          <a:p>
            <a:pPr marL="609600" indent="-609600">
              <a:buClr>
                <a:srgbClr val="FF0000"/>
              </a:buClr>
              <a:buNone/>
            </a:pPr>
            <a:r>
              <a:rPr lang="zh-CN" altLang="en-US" sz="2800" dirty="0"/>
              <a:t>4 	</a:t>
            </a:r>
            <a:r>
              <a:rPr lang="en-US" altLang="zh-CN" sz="2800" dirty="0"/>
              <a:t>Declaration statement translation</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文本占位符 190465"/>
          <p:cNvSpPr>
            <a:spLocks noGrp="1"/>
          </p:cNvSpPr>
          <p:nvPr>
            <p:ph idx="1"/>
          </p:nvPr>
        </p:nvSpPr>
        <p:spPr>
          <a:xfrm>
            <a:off x="328613" y="228600"/>
            <a:ext cx="8208962" cy="5751513"/>
          </a:xfrm>
        </p:spPr>
        <p:txBody>
          <a:bodyPr anchor="t" anchorCtr="0"/>
          <a:p>
            <a:pPr marL="609600" indent="-609600">
              <a:buSzTx/>
              <a:buFont typeface="Wingdings" panose="05000000000000000000" pitchFamily="2" charset="2"/>
              <a:buAutoNum type="arabicPeriod" startAt="2"/>
            </a:pPr>
            <a:r>
              <a:rPr lang="en-US" altLang="zh-CN" dirty="0"/>
              <a:t>The area of the program over which the optimization applies</a:t>
            </a:r>
            <a:endParaRPr lang="en-US" altLang="zh-CN" dirty="0"/>
          </a:p>
          <a:p>
            <a:pPr marL="609600" indent="-609600">
              <a:buSzTx/>
              <a:buNone/>
            </a:pPr>
            <a:endParaRPr lang="en-US" altLang="zh-CN" dirty="0"/>
          </a:p>
          <a:p>
            <a:pPr marL="609600" indent="-609600">
              <a:buSzTx/>
              <a:buNone/>
            </a:pPr>
            <a:r>
              <a:rPr lang="en-US" altLang="zh-CN" dirty="0"/>
              <a:t>The categories for this classification are:</a:t>
            </a:r>
            <a:endParaRPr lang="en-US" altLang="zh-CN" dirty="0"/>
          </a:p>
          <a:p>
            <a:pPr marL="609600" indent="-609600">
              <a:buFont typeface="Wingdings" panose="05000000000000000000" pitchFamily="2" charset="2"/>
              <a:buChar char="Ø"/>
            </a:pPr>
            <a:r>
              <a:rPr lang="en-US" altLang="zh-CN" dirty="0">
                <a:solidFill>
                  <a:srgbClr val="C00000"/>
                </a:solidFill>
              </a:rPr>
              <a:t>Local optimization</a:t>
            </a:r>
            <a:endParaRPr lang="en-US" altLang="zh-CN" dirty="0">
              <a:solidFill>
                <a:srgbClr val="C00000"/>
              </a:solidFill>
            </a:endParaRPr>
          </a:p>
          <a:p>
            <a:pPr marL="609600" indent="-609600">
              <a:buFont typeface="Wingdings" panose="05000000000000000000" pitchFamily="2" charset="2"/>
              <a:buChar char="Ø"/>
            </a:pPr>
            <a:r>
              <a:rPr lang="en-US" altLang="zh-CN" dirty="0">
                <a:solidFill>
                  <a:srgbClr val="C00000"/>
                </a:solidFill>
              </a:rPr>
              <a:t>Global optimization</a:t>
            </a:r>
            <a:endParaRPr lang="en-US" altLang="zh-CN" dirty="0">
              <a:solidFill>
                <a:srgbClr val="C00000"/>
              </a:solidFill>
            </a:endParaRPr>
          </a:p>
          <a:p>
            <a:pPr marL="609600" indent="-609600">
              <a:buFont typeface="Wingdings" panose="05000000000000000000" pitchFamily="2" charset="2"/>
              <a:buChar char="Ø"/>
            </a:pPr>
            <a:r>
              <a:rPr lang="en-US" altLang="zh-CN" dirty="0" err="1">
                <a:solidFill>
                  <a:srgbClr val="C00000"/>
                </a:solidFill>
              </a:rPr>
              <a:t>Interprocedural</a:t>
            </a:r>
            <a:r>
              <a:rPr lang="en-US" altLang="zh-CN" dirty="0">
                <a:solidFill>
                  <a:srgbClr val="C00000"/>
                </a:solidFill>
              </a:rPr>
              <a:t> optimization</a:t>
            </a:r>
            <a:endParaRPr lang="en-US" altLang="zh-CN" dirty="0">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占位符 183297"/>
          <p:cNvSpPr>
            <a:spLocks noGrp="1"/>
          </p:cNvSpPr>
          <p:nvPr>
            <p:ph idx="1"/>
          </p:nvPr>
        </p:nvSpPr>
        <p:spPr>
          <a:xfrm>
            <a:off x="328613" y="344488"/>
            <a:ext cx="8586787" cy="2855912"/>
          </a:xfrm>
        </p:spPr>
        <p:txBody>
          <a:bodyPr anchor="t" anchorCtr="0"/>
          <a:p>
            <a:pPr>
              <a:buNone/>
            </a:pPr>
            <a:r>
              <a:rPr lang="en-US" altLang="zh-CN" sz="2800" dirty="0">
                <a:solidFill>
                  <a:srgbClr val="C00000"/>
                </a:solidFill>
              </a:rPr>
              <a:t>Example 1:common sub expression elimination</a:t>
            </a:r>
            <a:endParaRPr lang="en-US" altLang="zh-CN" sz="2800" dirty="0">
              <a:solidFill>
                <a:srgbClr val="C00000"/>
              </a:solidFill>
            </a:endParaRPr>
          </a:p>
          <a:p>
            <a:pPr>
              <a:buNone/>
            </a:pPr>
            <a:endParaRPr lang="en-US" altLang="zh-CN" sz="2800" dirty="0">
              <a:solidFill>
                <a:srgbClr val="FFFF00"/>
              </a:solidFill>
            </a:endParaRPr>
          </a:p>
          <a:p>
            <a:pPr>
              <a:buNone/>
            </a:pPr>
            <a:r>
              <a:rPr lang="en-US" altLang="zh-CN" sz="2800" dirty="0"/>
              <a:t>	Common sub expression is an expression that appears repeatedly in the code while it’s value remains the same. Repeated evaluation can be eliminated by saving the first value for later use</a:t>
            </a:r>
            <a:endParaRPr lang="en-US" altLang="zh-CN" sz="2800" dirty="0"/>
          </a:p>
        </p:txBody>
      </p:sp>
      <p:sp>
        <p:nvSpPr>
          <p:cNvPr id="112642" name="矩形 183298"/>
          <p:cNvSpPr/>
          <p:nvPr/>
        </p:nvSpPr>
        <p:spPr>
          <a:xfrm>
            <a:off x="1063625" y="3581400"/>
            <a:ext cx="3429000" cy="2179638"/>
          </a:xfrm>
          <a:prstGeom prst="rect">
            <a:avLst/>
          </a:prstGeom>
          <a:noFill/>
          <a:ln w="25400">
            <a:noFill/>
          </a:ln>
        </p:spPr>
        <p:txBody>
          <a:bodyPr lIns="0" tIns="0" rIns="0" bIns="0" anchor="t" anchorCtr="0">
            <a:spAutoFit/>
          </a:bodyPr>
          <a:p>
            <a:pPr marL="457200" indent="-457200">
              <a:lnSpc>
                <a:spcPct val="90000"/>
              </a:lnSpc>
              <a:spcBef>
                <a:spcPct val="50000"/>
              </a:spcBef>
              <a:buNone/>
            </a:pPr>
            <a:r>
              <a:rPr lang="zh-CN" altLang="en-US" sz="2800" b="1" dirty="0">
                <a:latin typeface="Arial" panose="020B0604020202020204" pitchFamily="34" charset="0"/>
              </a:rPr>
              <a:t>(1) </a:t>
            </a:r>
            <a:r>
              <a:rPr lang="en-US" altLang="zh-CN" sz="2800" b="1">
                <a:latin typeface="Arial" panose="020B0604020202020204" pitchFamily="34" charset="0"/>
              </a:rPr>
              <a:t>T</a:t>
            </a:r>
            <a:r>
              <a:rPr lang="en-US" altLang="zh-CN" sz="2800" b="1" baseline="-30000">
                <a:latin typeface="Arial" panose="020B0604020202020204" pitchFamily="34" charset="0"/>
              </a:rPr>
              <a:t>1 </a:t>
            </a:r>
            <a:r>
              <a:rPr lang="en-US" altLang="zh-CN" sz="2800" b="1">
                <a:latin typeface="Arial" panose="020B0604020202020204" pitchFamily="34" charset="0"/>
              </a:rPr>
              <a:t>=4*I</a:t>
            </a:r>
            <a:endParaRPr lang="en-US" altLang="zh-CN" sz="2800" b="1">
              <a:latin typeface="Arial" panose="020B0604020202020204" pitchFamily="34" charset="0"/>
            </a:endParaRPr>
          </a:p>
          <a:p>
            <a:pPr marL="457200" indent="-457200">
              <a:lnSpc>
                <a:spcPct val="90000"/>
              </a:lnSpc>
              <a:spcBef>
                <a:spcPct val="50000"/>
              </a:spcBef>
              <a:buNone/>
            </a:pPr>
            <a:r>
              <a:rPr lang="en-US" altLang="zh-CN" sz="2800" b="1">
                <a:latin typeface="Arial" panose="020B0604020202020204" pitchFamily="34" charset="0"/>
              </a:rPr>
              <a:t>(2) T</a:t>
            </a:r>
            <a:r>
              <a:rPr lang="en-US" altLang="zh-CN" sz="2800" b="1" baseline="-30000">
                <a:latin typeface="Arial" panose="020B0604020202020204" pitchFamily="34" charset="0"/>
              </a:rPr>
              <a:t>2 </a:t>
            </a:r>
            <a:r>
              <a:rPr lang="en-US" altLang="zh-CN" sz="2800" b="1">
                <a:latin typeface="Arial" panose="020B0604020202020204" pitchFamily="34" charset="0"/>
              </a:rPr>
              <a:t>=addr(A)-4</a:t>
            </a:r>
            <a:endParaRPr lang="en-US" altLang="zh-CN" sz="2800" b="1">
              <a:latin typeface="Arial" panose="020B0604020202020204" pitchFamily="34" charset="0"/>
            </a:endParaRPr>
          </a:p>
          <a:p>
            <a:pPr marL="457200" indent="-457200">
              <a:lnSpc>
                <a:spcPct val="90000"/>
              </a:lnSpc>
              <a:spcBef>
                <a:spcPct val="50000"/>
              </a:spcBef>
              <a:buNone/>
            </a:pPr>
            <a:r>
              <a:rPr lang="en-US" altLang="zh-CN" sz="2800" b="1">
                <a:latin typeface="Arial" panose="020B0604020202020204" pitchFamily="34" charset="0"/>
              </a:rPr>
              <a:t>(3) T</a:t>
            </a:r>
            <a:r>
              <a:rPr lang="en-US" altLang="zh-CN" sz="2800" b="1" baseline="-30000">
                <a:latin typeface="Arial" panose="020B0604020202020204" pitchFamily="34" charset="0"/>
              </a:rPr>
              <a:t>3 </a:t>
            </a:r>
            <a:r>
              <a:rPr lang="en-US" altLang="zh-CN" sz="2800" b="1">
                <a:latin typeface="Arial" panose="020B0604020202020204" pitchFamily="34" charset="0"/>
              </a:rPr>
              <a:t>=T</a:t>
            </a:r>
            <a:r>
              <a:rPr lang="en-US" altLang="zh-CN" sz="2800" b="1" baseline="-30000">
                <a:latin typeface="Arial" panose="020B0604020202020204" pitchFamily="34" charset="0"/>
              </a:rPr>
              <a:t>2</a:t>
            </a:r>
            <a:r>
              <a:rPr lang="en-US" altLang="zh-CN" sz="2800" b="1">
                <a:latin typeface="Arial" panose="020B0604020202020204" pitchFamily="34" charset="0"/>
              </a:rPr>
              <a:t>[T</a:t>
            </a:r>
            <a:r>
              <a:rPr lang="en-US" altLang="zh-CN" sz="2800" b="1" baseline="-30000">
                <a:latin typeface="Arial" panose="020B0604020202020204" pitchFamily="34" charset="0"/>
              </a:rPr>
              <a:t>1</a:t>
            </a:r>
            <a:r>
              <a:rPr lang="en-US" altLang="zh-CN" sz="2800" b="1">
                <a:latin typeface="Arial" panose="020B0604020202020204" pitchFamily="34" charset="0"/>
              </a:rPr>
              <a:t>]</a:t>
            </a:r>
            <a:endParaRPr lang="en-US" altLang="zh-CN" sz="2800" b="1">
              <a:latin typeface="Arial" panose="020B0604020202020204" pitchFamily="34" charset="0"/>
            </a:endParaRPr>
          </a:p>
          <a:p>
            <a:pPr marL="457200" indent="-457200">
              <a:lnSpc>
                <a:spcPct val="90000"/>
              </a:lnSpc>
              <a:spcBef>
                <a:spcPct val="50000"/>
              </a:spcBef>
              <a:buAutoNum type="arabicParenBoth" startAt="4"/>
            </a:pPr>
            <a:r>
              <a:rPr lang="en-US" altLang="zh-CN" sz="2800" b="1">
                <a:latin typeface="Arial" panose="020B0604020202020204" pitchFamily="34" charset="0"/>
              </a:rPr>
              <a:t>T</a:t>
            </a:r>
            <a:r>
              <a:rPr lang="en-US" altLang="zh-CN" sz="2800" b="1" baseline="-30000">
                <a:latin typeface="Arial" panose="020B0604020202020204" pitchFamily="34" charset="0"/>
              </a:rPr>
              <a:t>4 </a:t>
            </a:r>
            <a:r>
              <a:rPr lang="en-US" altLang="zh-CN" sz="2800" b="1">
                <a:latin typeface="Arial" panose="020B0604020202020204" pitchFamily="34" charset="0"/>
              </a:rPr>
              <a:t>=4*I </a:t>
            </a:r>
            <a:endParaRPr lang="en-US" altLang="zh-CN" sz="2800" b="1">
              <a:latin typeface="Arial" panose="020B0604020202020204" pitchFamily="34" charset="0"/>
            </a:endParaRPr>
          </a:p>
        </p:txBody>
      </p:sp>
      <p:grpSp>
        <p:nvGrpSpPr>
          <p:cNvPr id="112643" name="组合 183299"/>
          <p:cNvGrpSpPr/>
          <p:nvPr/>
        </p:nvGrpSpPr>
        <p:grpSpPr>
          <a:xfrm>
            <a:off x="4033838" y="5453063"/>
            <a:ext cx="2290762" cy="384175"/>
            <a:chOff x="1967" y="2688"/>
            <a:chExt cx="1443" cy="242"/>
          </a:xfrm>
        </p:grpSpPr>
        <p:sp>
          <p:nvSpPr>
            <p:cNvPr id="112644" name="矩形 183300"/>
            <p:cNvSpPr/>
            <p:nvPr/>
          </p:nvSpPr>
          <p:spPr>
            <a:xfrm>
              <a:off x="2544" y="2688"/>
              <a:ext cx="866" cy="242"/>
            </a:xfrm>
            <a:prstGeom prst="rect">
              <a:avLst/>
            </a:prstGeom>
            <a:noFill/>
            <a:ln w="25400">
              <a:noFill/>
            </a:ln>
          </p:spPr>
          <p:txBody>
            <a:bodyPr wrap="none" lIns="0" tIns="0" rIns="0" bIns="0" anchor="t" anchorCtr="0">
              <a:spAutoFit/>
            </a:bodyPr>
            <a:p>
              <a:pPr>
                <a:lnSpc>
                  <a:spcPct val="90000"/>
                </a:lnSpc>
                <a:spcBef>
                  <a:spcPct val="50000"/>
                </a:spcBef>
              </a:pPr>
              <a:r>
                <a:rPr lang="en-US" altLang="zh-CN" sz="2800" b="1">
                  <a:solidFill>
                    <a:srgbClr val="C00000"/>
                  </a:solidFill>
                  <a:latin typeface="Arial Narrow" panose="020B0606020202030204" pitchFamily="34" charset="0"/>
                </a:rPr>
                <a:t>(4)</a:t>
              </a:r>
              <a:r>
                <a:rPr lang="zh-CN" altLang="en-US" sz="2800" b="1">
                  <a:solidFill>
                    <a:srgbClr val="C00000"/>
                  </a:solidFill>
                  <a:latin typeface="Times New Roman" panose="02020603050405020304" charset="0"/>
                </a:rPr>
                <a:t> </a:t>
              </a:r>
              <a:r>
                <a:rPr lang="en-US" altLang="zh-CN" sz="2800" b="1">
                  <a:solidFill>
                    <a:srgbClr val="C00000"/>
                  </a:solidFill>
                  <a:latin typeface="Arial Narrow" panose="020B0606020202030204" pitchFamily="34" charset="0"/>
                </a:rPr>
                <a:t>T</a:t>
              </a:r>
              <a:r>
                <a:rPr lang="en-US" altLang="zh-CN" sz="2800" b="1" baseline="-30000">
                  <a:solidFill>
                    <a:srgbClr val="C00000"/>
                  </a:solidFill>
                  <a:latin typeface="Arial Narrow" panose="020B0606020202030204" pitchFamily="34" charset="0"/>
                </a:rPr>
                <a:t>4</a:t>
              </a:r>
              <a:r>
                <a:rPr lang="en-US" altLang="zh-CN" sz="2800" b="1">
                  <a:solidFill>
                    <a:srgbClr val="C00000"/>
                  </a:solidFill>
                  <a:latin typeface="Times New Roman" panose="02020603050405020304" charset="0"/>
                </a:rPr>
                <a:t> </a:t>
              </a:r>
              <a:r>
                <a:rPr lang="en-US" altLang="zh-CN" sz="2800" b="1">
                  <a:solidFill>
                    <a:srgbClr val="C00000"/>
                  </a:solidFill>
                  <a:latin typeface="Arial Narrow" panose="020B0606020202030204" pitchFamily="34" charset="0"/>
                </a:rPr>
                <a:t>:=T</a:t>
              </a:r>
              <a:r>
                <a:rPr lang="en-US" altLang="zh-CN" sz="2800" b="1" baseline="-30000">
                  <a:solidFill>
                    <a:srgbClr val="C00000"/>
                  </a:solidFill>
                  <a:latin typeface="Arial Narrow" panose="020B0606020202030204" pitchFamily="34" charset="0"/>
                </a:rPr>
                <a:t>1</a:t>
              </a:r>
              <a:endParaRPr lang="en-US" altLang="zh-CN" sz="2800" b="1" baseline="-30000">
                <a:solidFill>
                  <a:srgbClr val="C00000"/>
                </a:solidFill>
                <a:latin typeface="Arial Narrow" panose="020B0606020202030204" pitchFamily="34" charset="0"/>
              </a:endParaRPr>
            </a:p>
          </p:txBody>
        </p:sp>
        <p:sp>
          <p:nvSpPr>
            <p:cNvPr id="112645" name="右箭头 183301"/>
            <p:cNvSpPr/>
            <p:nvPr/>
          </p:nvSpPr>
          <p:spPr>
            <a:xfrm>
              <a:off x="1967" y="2736"/>
              <a:ext cx="433" cy="145"/>
            </a:xfrm>
            <a:prstGeom prst="rightArrow">
              <a:avLst>
                <a:gd name="adj1" fmla="val 50000"/>
                <a:gd name="adj2" fmla="val 74627"/>
              </a:avLst>
            </a:prstGeom>
            <a:solidFill>
              <a:srgbClr val="00FF00"/>
            </a:solidFill>
            <a:ln w="25400" cap="flat" cmpd="sng">
              <a:solidFill>
                <a:srgbClr val="0000FF"/>
              </a:solidFill>
              <a:prstDash val="solid"/>
              <a:miter/>
              <a:headEnd type="none" w="med" len="med"/>
              <a:tailEnd type="none" w="med" len="med"/>
            </a:ln>
          </p:spPr>
          <p:txBody>
            <a:bodyPr anchor="t" anchorCtr="0"/>
            <a:p>
              <a:endParaRPr lang="zh-CN" altLang="en-US">
                <a:solidFill>
                  <a:srgbClr val="C00000"/>
                </a:solidFill>
                <a:latin typeface="Times New Roman" panose="02020603050405020304"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占位符 184321"/>
          <p:cNvSpPr>
            <a:spLocks noGrp="1"/>
          </p:cNvSpPr>
          <p:nvPr>
            <p:ph idx="1"/>
          </p:nvPr>
        </p:nvSpPr>
        <p:spPr>
          <a:xfrm>
            <a:off x="328613" y="344488"/>
            <a:ext cx="8586787" cy="2093912"/>
          </a:xfrm>
        </p:spPr>
        <p:txBody>
          <a:bodyPr anchor="t" anchorCtr="0"/>
          <a:p>
            <a:pPr>
              <a:buNone/>
            </a:pPr>
            <a:r>
              <a:rPr lang="en-US" altLang="zh-CN" sz="2800" dirty="0"/>
              <a:t>Example 2:</a:t>
            </a:r>
            <a:endParaRPr lang="en-US" altLang="zh-CN" sz="2800" dirty="0"/>
          </a:p>
          <a:p>
            <a:pPr>
              <a:buNone/>
            </a:pPr>
            <a:endParaRPr lang="en-US" altLang="zh-CN" sz="2800" dirty="0"/>
          </a:p>
          <a:p>
            <a:pPr>
              <a:buNone/>
            </a:pPr>
            <a:r>
              <a:rPr lang="en-US" altLang="zh-CN" sz="2800" dirty="0"/>
              <a:t>	Avoid storing the value of a variable or temporary that is not subsequently used</a:t>
            </a:r>
            <a:endParaRPr lang="en-US" altLang="zh-CN" sz="2800" dirty="0"/>
          </a:p>
        </p:txBody>
      </p:sp>
      <p:sp>
        <p:nvSpPr>
          <p:cNvPr id="114690" name="矩形 184322"/>
          <p:cNvSpPr/>
          <p:nvPr/>
        </p:nvSpPr>
        <p:spPr>
          <a:xfrm>
            <a:off x="228600" y="2590800"/>
            <a:ext cx="4191000" cy="3733800"/>
          </a:xfrm>
          <a:prstGeom prst="rect">
            <a:avLst/>
          </a:prstGeom>
          <a:noFill/>
          <a:ln w="9525">
            <a:noFill/>
          </a:ln>
        </p:spPr>
        <p:txBody>
          <a:bodyPr anchor="t" anchorCtr="0"/>
          <a:p>
            <a:pPr marL="342900" indent="-342900">
              <a:spcBef>
                <a:spcPct val="20000"/>
              </a:spcBef>
              <a:buClr>
                <a:srgbClr val="CCFF33"/>
              </a:buClr>
              <a:buSzPct val="70000"/>
              <a:buFont typeface="Wingdings" panose="05000000000000000000" pitchFamily="2" charset="2"/>
            </a:pPr>
            <a:r>
              <a:rPr lang="zh-CN" altLang="en-US" sz="2800" b="1" dirty="0">
                <a:solidFill>
                  <a:srgbClr val="C00000"/>
                </a:solidFill>
                <a:latin typeface="Times New Roman" panose="02020603050405020304" charset="0"/>
              </a:rPr>
              <a:t>（</a:t>
            </a:r>
            <a:r>
              <a:rPr lang="zh-CN" altLang="en-US" sz="2800" b="1" dirty="0">
                <a:solidFill>
                  <a:srgbClr val="C00000"/>
                </a:solidFill>
                <a:latin typeface="Arial" panose="020B0604020202020204" pitchFamily="34" charset="0"/>
              </a:rPr>
              <a:t>1</a:t>
            </a:r>
            <a:r>
              <a:rPr lang="zh-CN" altLang="en-US" sz="2800" b="1" dirty="0">
                <a:solidFill>
                  <a:srgbClr val="C00000"/>
                </a:solidFill>
                <a:latin typeface="Times New Roman" panose="02020603050405020304" charset="0"/>
              </a:rPr>
              <a:t>） </a:t>
            </a:r>
            <a:r>
              <a:rPr lang="en-US" altLang="zh-CN" sz="2800" b="1">
                <a:solidFill>
                  <a:srgbClr val="C00000"/>
                </a:solidFill>
                <a:latin typeface="Arial" panose="020B0604020202020204" pitchFamily="34" charset="0"/>
              </a:rPr>
              <a:t>I=1</a:t>
            </a:r>
            <a:endParaRPr lang="en-US" altLang="zh-CN" sz="2800" b="1">
              <a:solidFill>
                <a:srgbClr val="C00000"/>
              </a:solidFill>
              <a:latin typeface="Arial" panose="020B0604020202020204" pitchFamily="34" charset="0"/>
            </a:endParaRPr>
          </a:p>
          <a:p>
            <a:pPr marL="342900" indent="-342900" algn="just">
              <a:spcBef>
                <a:spcPct val="20000"/>
              </a:spcBef>
              <a:buClr>
                <a:srgbClr val="CCFF33"/>
              </a:buClr>
              <a:buSzPct val="70000"/>
              <a:buFont typeface="Wingdings" panose="05000000000000000000" pitchFamily="2" charset="2"/>
            </a:pPr>
            <a:r>
              <a:rPr lang="en-US" altLang="zh-CN" sz="2800" b="1">
                <a:latin typeface="Times New Roman" panose="02020603050405020304" charset="0"/>
              </a:rPr>
              <a:t>（</a:t>
            </a:r>
            <a:r>
              <a:rPr lang="en-US" altLang="zh-CN" sz="2800" b="1">
                <a:latin typeface="Arial" panose="020B0604020202020204" pitchFamily="34" charset="0"/>
              </a:rPr>
              <a:t>2</a:t>
            </a:r>
            <a:r>
              <a:rPr lang="en-US" altLang="zh-CN" sz="2800" b="1">
                <a:latin typeface="Times New Roman" panose="02020603050405020304" charset="0"/>
              </a:rPr>
              <a:t>）</a:t>
            </a:r>
            <a:r>
              <a:rPr lang="en-US" altLang="zh-CN" sz="2800" b="1">
                <a:latin typeface="Arial" panose="020B0604020202020204" pitchFamily="34" charset="0"/>
              </a:rPr>
              <a:t>T</a:t>
            </a:r>
            <a:r>
              <a:rPr lang="en-US" altLang="zh-CN" sz="2800" b="1" baseline="-30000">
                <a:latin typeface="Arial" panose="020B0604020202020204" pitchFamily="34" charset="0"/>
              </a:rPr>
              <a:t>1</a:t>
            </a:r>
            <a:r>
              <a:rPr lang="en-US" altLang="zh-CN" sz="2800" b="1">
                <a:latin typeface="Arial" panose="020B0604020202020204" pitchFamily="34" charset="0"/>
              </a:rPr>
              <a:t>=4</a:t>
            </a:r>
            <a:endParaRPr lang="en-US" altLang="zh-CN" sz="2800" b="1">
              <a:latin typeface="Arial" panose="020B0604020202020204" pitchFamily="34" charset="0"/>
            </a:endParaRPr>
          </a:p>
          <a:p>
            <a:pPr marL="342900" indent="-342900" algn="just">
              <a:spcBef>
                <a:spcPct val="20000"/>
              </a:spcBef>
              <a:buClr>
                <a:srgbClr val="CCFF33"/>
              </a:buClr>
              <a:buSzPct val="70000"/>
              <a:buFont typeface="Wingdings" panose="05000000000000000000" pitchFamily="2" charset="2"/>
            </a:pPr>
            <a:r>
              <a:rPr lang="en-US" altLang="zh-CN" sz="2800" b="1">
                <a:latin typeface="Times New Roman" panose="02020603050405020304" charset="0"/>
              </a:rPr>
              <a:t>（</a:t>
            </a:r>
            <a:r>
              <a:rPr lang="en-US" altLang="zh-CN" sz="2800" b="1">
                <a:latin typeface="Arial" panose="020B0604020202020204" pitchFamily="34" charset="0"/>
              </a:rPr>
              <a:t>3</a:t>
            </a:r>
            <a:r>
              <a:rPr lang="en-US" altLang="zh-CN" sz="2800" b="1">
                <a:latin typeface="Times New Roman" panose="02020603050405020304" charset="0"/>
              </a:rPr>
              <a:t>）</a:t>
            </a:r>
            <a:r>
              <a:rPr lang="en-US" altLang="zh-CN" sz="2800" b="1">
                <a:latin typeface="Arial" panose="020B0604020202020204" pitchFamily="34" charset="0"/>
              </a:rPr>
              <a:t>T</a:t>
            </a:r>
            <a:r>
              <a:rPr lang="en-US" altLang="zh-CN" sz="2800" b="1" baseline="-30000">
                <a:latin typeface="Arial" panose="020B0604020202020204" pitchFamily="34" charset="0"/>
              </a:rPr>
              <a:t>3</a:t>
            </a:r>
            <a:r>
              <a:rPr lang="en-US" altLang="zh-CN" sz="2800" b="1">
                <a:latin typeface="Arial" panose="020B0604020202020204" pitchFamily="34" charset="0"/>
              </a:rPr>
              <a:t>=T</a:t>
            </a:r>
            <a:r>
              <a:rPr lang="en-US" altLang="zh-CN" sz="2800" b="1" baseline="-30000">
                <a:latin typeface="Arial" panose="020B0604020202020204" pitchFamily="34" charset="0"/>
              </a:rPr>
              <a:t>2</a:t>
            </a:r>
            <a:r>
              <a:rPr lang="en-US" altLang="zh-CN" sz="2800" b="1">
                <a:latin typeface="Arial" panose="020B0604020202020204" pitchFamily="34" charset="0"/>
              </a:rPr>
              <a:t>[T</a:t>
            </a:r>
            <a:r>
              <a:rPr lang="en-US" altLang="zh-CN" sz="2800" b="1" baseline="-30000">
                <a:latin typeface="Arial" panose="020B0604020202020204" pitchFamily="34" charset="0"/>
              </a:rPr>
              <a:t>1</a:t>
            </a:r>
            <a:r>
              <a:rPr lang="en-US" altLang="zh-CN" sz="2800" b="1">
                <a:latin typeface="Arial" panose="020B0604020202020204" pitchFamily="34" charset="0"/>
              </a:rPr>
              <a:t>]</a:t>
            </a:r>
            <a:endParaRPr lang="en-US" altLang="zh-CN" sz="2800" b="1">
              <a:latin typeface="Arial" panose="020B0604020202020204" pitchFamily="34" charset="0"/>
            </a:endParaRPr>
          </a:p>
          <a:p>
            <a:pPr marL="342900" indent="-342900" algn="just">
              <a:spcBef>
                <a:spcPct val="20000"/>
              </a:spcBef>
              <a:buClr>
                <a:srgbClr val="CCFF33"/>
              </a:buClr>
              <a:buSzPct val="70000"/>
              <a:buFont typeface="Wingdings" panose="05000000000000000000" pitchFamily="2" charset="2"/>
            </a:pPr>
            <a:r>
              <a:rPr lang="en-US" altLang="zh-CN" sz="2800" b="1">
                <a:solidFill>
                  <a:srgbClr val="C00000"/>
                </a:solidFill>
                <a:latin typeface="Times New Roman" panose="02020603050405020304" charset="0"/>
              </a:rPr>
              <a:t>（</a:t>
            </a:r>
            <a:r>
              <a:rPr lang="en-US" altLang="zh-CN" sz="2800" b="1">
                <a:solidFill>
                  <a:srgbClr val="C00000"/>
                </a:solidFill>
                <a:latin typeface="Arial" panose="020B0604020202020204" pitchFamily="34" charset="0"/>
              </a:rPr>
              <a:t>4</a:t>
            </a:r>
            <a:r>
              <a:rPr lang="en-US" altLang="zh-CN" sz="2800" b="1">
                <a:solidFill>
                  <a:srgbClr val="C00000"/>
                </a:solidFill>
                <a:latin typeface="Times New Roman" panose="02020603050405020304" charset="0"/>
              </a:rPr>
              <a:t>）</a:t>
            </a:r>
            <a:r>
              <a:rPr lang="en-US" altLang="zh-CN" sz="2800" b="1">
                <a:solidFill>
                  <a:srgbClr val="C00000"/>
                </a:solidFill>
                <a:latin typeface="Arial" panose="020B0604020202020204" pitchFamily="34" charset="0"/>
              </a:rPr>
              <a:t>T</a:t>
            </a:r>
            <a:r>
              <a:rPr lang="en-US" altLang="zh-CN" sz="2800" b="1" baseline="-30000">
                <a:solidFill>
                  <a:srgbClr val="C00000"/>
                </a:solidFill>
                <a:latin typeface="Arial" panose="020B0604020202020204" pitchFamily="34" charset="0"/>
              </a:rPr>
              <a:t>4</a:t>
            </a:r>
            <a:r>
              <a:rPr lang="en-US" altLang="zh-CN" sz="2800" b="1">
                <a:solidFill>
                  <a:srgbClr val="C00000"/>
                </a:solidFill>
                <a:latin typeface="Arial" panose="020B0604020202020204" pitchFamily="34" charset="0"/>
              </a:rPr>
              <a:t>=T</a:t>
            </a:r>
            <a:r>
              <a:rPr lang="en-US" altLang="zh-CN" sz="2800" b="1" baseline="-30000">
                <a:solidFill>
                  <a:srgbClr val="C00000"/>
                </a:solidFill>
                <a:latin typeface="Arial" panose="020B0604020202020204" pitchFamily="34" charset="0"/>
              </a:rPr>
              <a:t>1                      </a:t>
            </a:r>
            <a:r>
              <a:rPr lang="en-US" altLang="zh-CN" sz="2800" b="1">
                <a:solidFill>
                  <a:srgbClr val="C00000"/>
                </a:solidFill>
                <a:latin typeface="Arial" panose="020B0604020202020204" pitchFamily="34" charset="0"/>
              </a:rPr>
              <a:t>   </a:t>
            </a:r>
            <a:endParaRPr lang="en-US" altLang="zh-CN" sz="2800" b="1">
              <a:solidFill>
                <a:srgbClr val="C00000"/>
              </a:solidFill>
              <a:latin typeface="Arial" panose="020B0604020202020204" pitchFamily="34" charset="0"/>
            </a:endParaRPr>
          </a:p>
          <a:p>
            <a:pPr marL="342900" indent="-342900" algn="just">
              <a:spcBef>
                <a:spcPct val="20000"/>
              </a:spcBef>
              <a:buClr>
                <a:srgbClr val="CCFF33"/>
              </a:buClr>
              <a:buSzPct val="70000"/>
              <a:buFont typeface="Wingdings" panose="05000000000000000000" pitchFamily="2" charset="2"/>
            </a:pPr>
            <a:r>
              <a:rPr lang="en-US" altLang="zh-CN" sz="2800" b="1">
                <a:solidFill>
                  <a:srgbClr val="C00000"/>
                </a:solidFill>
                <a:latin typeface="Times New Roman" panose="02020603050405020304" charset="0"/>
              </a:rPr>
              <a:t>（</a:t>
            </a:r>
            <a:r>
              <a:rPr lang="en-US" altLang="zh-CN" sz="2800" b="1">
                <a:solidFill>
                  <a:srgbClr val="C00000"/>
                </a:solidFill>
                <a:latin typeface="Arial" panose="020B0604020202020204" pitchFamily="34" charset="0"/>
              </a:rPr>
              <a:t>5</a:t>
            </a:r>
            <a:r>
              <a:rPr lang="en-US" altLang="zh-CN" sz="2800" b="1">
                <a:solidFill>
                  <a:srgbClr val="C00000"/>
                </a:solidFill>
                <a:latin typeface="Times New Roman" panose="02020603050405020304" charset="0"/>
              </a:rPr>
              <a:t>）</a:t>
            </a:r>
            <a:r>
              <a:rPr lang="en-US" altLang="zh-CN" sz="2800" b="1">
                <a:solidFill>
                  <a:srgbClr val="C00000"/>
                </a:solidFill>
                <a:latin typeface="Arial" panose="020B0604020202020204" pitchFamily="34" charset="0"/>
              </a:rPr>
              <a:t>I=I+1</a:t>
            </a:r>
            <a:endParaRPr lang="en-US" altLang="zh-CN" sz="2800" b="1">
              <a:solidFill>
                <a:srgbClr val="C00000"/>
              </a:solidFill>
              <a:latin typeface="Arial" panose="020B0604020202020204" pitchFamily="34" charset="0"/>
            </a:endParaRPr>
          </a:p>
          <a:p>
            <a:pPr marL="342900" indent="-342900" algn="just">
              <a:spcBef>
                <a:spcPct val="20000"/>
              </a:spcBef>
              <a:buClr>
                <a:srgbClr val="CCFF33"/>
              </a:buClr>
              <a:buSzPct val="70000"/>
              <a:buFont typeface="Wingdings" panose="05000000000000000000" pitchFamily="2" charset="2"/>
            </a:pPr>
            <a:r>
              <a:rPr lang="en-US" altLang="zh-CN" sz="2800" b="1">
                <a:latin typeface="Times New Roman" panose="02020603050405020304" charset="0"/>
              </a:rPr>
              <a:t>（</a:t>
            </a:r>
            <a:r>
              <a:rPr lang="en-US" altLang="zh-CN" sz="2800" b="1">
                <a:latin typeface="Arial" panose="020B0604020202020204" pitchFamily="34" charset="0"/>
              </a:rPr>
              <a:t>6</a:t>
            </a:r>
            <a:r>
              <a:rPr lang="en-US" altLang="zh-CN" sz="2800" b="1">
                <a:latin typeface="Times New Roman" panose="02020603050405020304" charset="0"/>
              </a:rPr>
              <a:t>）</a:t>
            </a:r>
            <a:r>
              <a:rPr lang="en-US" altLang="zh-CN" sz="2800" b="1">
                <a:latin typeface="Arial" panose="020B0604020202020204" pitchFamily="34" charset="0"/>
              </a:rPr>
              <a:t>T</a:t>
            </a:r>
            <a:r>
              <a:rPr lang="en-US" altLang="zh-CN" sz="2800" b="1" baseline="-30000">
                <a:latin typeface="Arial" panose="020B0604020202020204" pitchFamily="34" charset="0"/>
              </a:rPr>
              <a:t>1</a:t>
            </a:r>
            <a:r>
              <a:rPr lang="en-US" altLang="zh-CN" sz="2800" b="1">
                <a:latin typeface="Arial" panose="020B0604020202020204" pitchFamily="34" charset="0"/>
              </a:rPr>
              <a:t>=T</a:t>
            </a:r>
            <a:r>
              <a:rPr lang="en-US" altLang="zh-CN" sz="2800" b="1" baseline="-30000">
                <a:latin typeface="Arial" panose="020B0604020202020204" pitchFamily="34" charset="0"/>
              </a:rPr>
              <a:t>1</a:t>
            </a:r>
            <a:r>
              <a:rPr lang="en-US" altLang="zh-CN" sz="2800" b="1">
                <a:latin typeface="Arial" panose="020B0604020202020204" pitchFamily="34" charset="0"/>
              </a:rPr>
              <a:t>+4</a:t>
            </a:r>
            <a:endParaRPr lang="en-US" altLang="zh-CN" sz="2800" b="1">
              <a:latin typeface="Arial" panose="020B0604020202020204" pitchFamily="34" charset="0"/>
            </a:endParaRPr>
          </a:p>
          <a:p>
            <a:pPr marL="342900" indent="-342900" algn="just">
              <a:spcBef>
                <a:spcPct val="20000"/>
              </a:spcBef>
              <a:buClr>
                <a:srgbClr val="CCFF33"/>
              </a:buClr>
              <a:buSzPct val="70000"/>
              <a:buFont typeface="Wingdings" panose="05000000000000000000" pitchFamily="2" charset="2"/>
            </a:pPr>
            <a:r>
              <a:rPr lang="en-US" altLang="zh-CN" sz="2800" b="1">
                <a:latin typeface="Times New Roman" panose="02020603050405020304" charset="0"/>
              </a:rPr>
              <a:t>（</a:t>
            </a:r>
            <a:r>
              <a:rPr lang="en-US" altLang="zh-CN" sz="2800" b="1">
                <a:latin typeface="Arial" panose="020B0604020202020204" pitchFamily="34" charset="0"/>
              </a:rPr>
              <a:t>7</a:t>
            </a:r>
            <a:r>
              <a:rPr lang="en-US" altLang="zh-CN" sz="2800" b="1">
                <a:latin typeface="Times New Roman" panose="02020603050405020304" charset="0"/>
              </a:rPr>
              <a:t>）</a:t>
            </a:r>
            <a:r>
              <a:rPr lang="en-US" altLang="zh-CN" sz="2800" b="1">
                <a:latin typeface="Arial" panose="020B0604020202020204" pitchFamily="34" charset="0"/>
              </a:rPr>
              <a:t>if  T</a:t>
            </a:r>
            <a:r>
              <a:rPr lang="en-US" altLang="zh-CN" sz="2800" b="1" baseline="-30000">
                <a:latin typeface="Arial" panose="020B0604020202020204" pitchFamily="34" charset="0"/>
              </a:rPr>
              <a:t>1</a:t>
            </a:r>
            <a:r>
              <a:rPr lang="en-US" altLang="zh-CN" sz="2800" b="1">
                <a:latin typeface="Times New Roman" panose="02020603050405020304" charset="0"/>
              </a:rPr>
              <a:t>≤</a:t>
            </a:r>
            <a:r>
              <a:rPr lang="en-US" altLang="zh-CN" sz="2800" b="1">
                <a:latin typeface="Arial" panose="020B0604020202020204" pitchFamily="34" charset="0"/>
              </a:rPr>
              <a:t>80  </a:t>
            </a:r>
            <a:r>
              <a:rPr lang="en-US" altLang="zh-CN" sz="2800" b="1" err="1">
                <a:latin typeface="Arial" panose="020B0604020202020204" pitchFamily="34" charset="0"/>
              </a:rPr>
              <a:t>goto</a:t>
            </a:r>
            <a:r>
              <a:rPr lang="en-US" altLang="zh-CN" sz="2800" b="1">
                <a:latin typeface="Arial" panose="020B0604020202020204" pitchFamily="34" charset="0"/>
              </a:rPr>
              <a:t> (3)</a:t>
            </a:r>
            <a:endParaRPr lang="zh-CN" altLang="en-US" sz="2800" b="1">
              <a:latin typeface="Arial" panose="020B0604020202020204" pitchFamily="34" charset="0"/>
            </a:endParaRPr>
          </a:p>
        </p:txBody>
      </p:sp>
      <p:grpSp>
        <p:nvGrpSpPr>
          <p:cNvPr id="114691" name="组合 184323"/>
          <p:cNvGrpSpPr/>
          <p:nvPr/>
        </p:nvGrpSpPr>
        <p:grpSpPr>
          <a:xfrm>
            <a:off x="3810000" y="3505200"/>
            <a:ext cx="4876800" cy="2351088"/>
            <a:chOff x="2400" y="864"/>
            <a:chExt cx="3072" cy="1481"/>
          </a:xfrm>
        </p:grpSpPr>
        <p:sp>
          <p:nvSpPr>
            <p:cNvPr id="114692" name="文本框 184324"/>
            <p:cNvSpPr txBox="1"/>
            <p:nvPr/>
          </p:nvSpPr>
          <p:spPr>
            <a:xfrm>
              <a:off x="3264" y="864"/>
              <a:ext cx="2208" cy="1481"/>
            </a:xfrm>
            <a:prstGeom prst="rect">
              <a:avLst/>
            </a:prstGeom>
            <a:noFill/>
            <a:ln w="25400">
              <a:noFill/>
            </a:ln>
          </p:spPr>
          <p:txBody>
            <a:bodyPr lIns="0" tIns="0" rIns="0" bIns="0" anchor="t" anchorCtr="0">
              <a:spAutoFit/>
            </a:bodyPr>
            <a:p>
              <a:pPr>
                <a:spcBef>
                  <a:spcPct val="50000"/>
                </a:spcBef>
              </a:pPr>
              <a:r>
                <a:rPr lang="en-US" altLang="zh-CN" sz="2800" b="1">
                  <a:latin typeface="Times New Roman" panose="02020603050405020304" charset="0"/>
                </a:rPr>
                <a:t>（</a:t>
              </a:r>
              <a:r>
                <a:rPr lang="en-US" altLang="zh-CN" sz="2800" b="1">
                  <a:latin typeface="Arial Narrow" panose="020B0606020202030204" pitchFamily="34" charset="0"/>
                </a:rPr>
                <a:t>2</a:t>
              </a:r>
              <a:r>
                <a:rPr lang="en-US" altLang="zh-CN" sz="2800" b="1">
                  <a:latin typeface="Times New Roman" panose="02020603050405020304" charset="0"/>
                </a:rPr>
                <a:t>）</a:t>
              </a:r>
              <a:r>
                <a:rPr lang="en-US" altLang="zh-CN" sz="2800" b="1">
                  <a:latin typeface="Arial Narrow" panose="020B0606020202030204" pitchFamily="34" charset="0"/>
                </a:rPr>
                <a:t>T</a:t>
              </a:r>
              <a:r>
                <a:rPr lang="en-US" altLang="zh-CN" sz="2800" b="1" baseline="-30000">
                  <a:latin typeface="Arial Narrow" panose="020B0606020202030204" pitchFamily="34" charset="0"/>
                </a:rPr>
                <a:t>1</a:t>
              </a:r>
              <a:r>
                <a:rPr lang="en-US" altLang="zh-CN" sz="2800" b="1">
                  <a:latin typeface="Arial Narrow" panose="020B0606020202030204" pitchFamily="34" charset="0"/>
                </a:rPr>
                <a:t>:=4</a:t>
              </a:r>
              <a:endParaRPr lang="en-US" altLang="zh-CN" sz="2800" b="1">
                <a:latin typeface="Arial Narrow" panose="020B0606020202030204" pitchFamily="34" charset="0"/>
              </a:endParaRPr>
            </a:p>
            <a:p>
              <a:pPr>
                <a:spcBef>
                  <a:spcPct val="50000"/>
                </a:spcBef>
              </a:pPr>
              <a:r>
                <a:rPr lang="en-US" altLang="zh-CN" sz="2800" b="1">
                  <a:latin typeface="Times New Roman" panose="02020603050405020304" charset="0"/>
                </a:rPr>
                <a:t>（</a:t>
              </a:r>
              <a:r>
                <a:rPr lang="en-US" altLang="zh-CN" sz="2800" b="1">
                  <a:latin typeface="Arial Narrow" panose="020B0606020202030204" pitchFamily="34" charset="0"/>
                </a:rPr>
                <a:t>3</a:t>
              </a:r>
              <a:r>
                <a:rPr lang="en-US" altLang="zh-CN" sz="2800" b="1">
                  <a:latin typeface="Times New Roman" panose="02020603050405020304" charset="0"/>
                </a:rPr>
                <a:t>）</a:t>
              </a:r>
              <a:r>
                <a:rPr lang="en-US" altLang="zh-CN" sz="2800" b="1">
                  <a:latin typeface="Arial Narrow" panose="020B0606020202030204" pitchFamily="34" charset="0"/>
                </a:rPr>
                <a:t>T</a:t>
              </a:r>
              <a:r>
                <a:rPr lang="en-US" altLang="zh-CN" sz="2800" b="1" baseline="-30000">
                  <a:latin typeface="Arial Narrow" panose="020B0606020202030204" pitchFamily="34" charset="0"/>
                </a:rPr>
                <a:t>3</a:t>
              </a:r>
              <a:r>
                <a:rPr lang="en-US" altLang="zh-CN" sz="2800" b="1">
                  <a:latin typeface="Arial Narrow" panose="020B0606020202030204" pitchFamily="34" charset="0"/>
                </a:rPr>
                <a:t>:=T</a:t>
              </a:r>
              <a:r>
                <a:rPr lang="en-US" altLang="zh-CN" sz="2800" b="1" baseline="-30000">
                  <a:latin typeface="Arial Narrow" panose="020B0606020202030204" pitchFamily="34" charset="0"/>
                </a:rPr>
                <a:t>2 </a:t>
              </a:r>
              <a:r>
                <a:rPr lang="en-US" altLang="zh-CN" sz="2800" b="1">
                  <a:latin typeface="Arial Narrow" panose="020B0606020202030204" pitchFamily="34" charset="0"/>
                </a:rPr>
                <a:t>[T</a:t>
              </a:r>
              <a:r>
                <a:rPr lang="en-US" altLang="zh-CN" sz="2800" b="1" baseline="-30000">
                  <a:latin typeface="Arial Narrow" panose="020B0606020202030204" pitchFamily="34" charset="0"/>
                </a:rPr>
                <a:t>1</a:t>
              </a:r>
              <a:r>
                <a:rPr lang="en-US" altLang="zh-CN" sz="2800" b="1">
                  <a:latin typeface="Arial Narrow" panose="020B0606020202030204" pitchFamily="34" charset="0"/>
                </a:rPr>
                <a:t>]</a:t>
              </a:r>
              <a:endParaRPr lang="en-US" altLang="zh-CN" sz="2800" b="1">
                <a:latin typeface="Arial Narrow" panose="020B0606020202030204" pitchFamily="34" charset="0"/>
              </a:endParaRPr>
            </a:p>
            <a:p>
              <a:pPr>
                <a:spcBef>
                  <a:spcPct val="50000"/>
                </a:spcBef>
              </a:pPr>
              <a:r>
                <a:rPr lang="zh-CN" altLang="en-US" sz="2800" b="1" dirty="0">
                  <a:latin typeface="Times New Roman" panose="02020603050405020304" charset="0"/>
                </a:rPr>
                <a:t>（</a:t>
              </a:r>
              <a:r>
                <a:rPr lang="zh-CN" altLang="en-US" sz="2800" b="1" dirty="0">
                  <a:latin typeface="Arial Narrow" panose="020B0606020202030204" pitchFamily="34" charset="0"/>
                </a:rPr>
                <a:t>6</a:t>
              </a:r>
              <a:r>
                <a:rPr lang="zh-CN" altLang="en-US" sz="2800" b="1" dirty="0">
                  <a:latin typeface="Times New Roman" panose="02020603050405020304" charset="0"/>
                </a:rPr>
                <a:t>）</a:t>
              </a:r>
              <a:r>
                <a:rPr lang="en-US" altLang="zh-CN" sz="2800" b="1">
                  <a:latin typeface="Arial Narrow" panose="020B0606020202030204" pitchFamily="34" charset="0"/>
                </a:rPr>
                <a:t>T</a:t>
              </a:r>
              <a:r>
                <a:rPr lang="en-US" altLang="zh-CN" sz="2800" b="1" baseline="-30000">
                  <a:latin typeface="Arial Narrow" panose="020B0606020202030204" pitchFamily="34" charset="0"/>
                </a:rPr>
                <a:t>1</a:t>
              </a:r>
              <a:r>
                <a:rPr lang="en-US" altLang="zh-CN" sz="2800" b="1">
                  <a:latin typeface="Arial Narrow" panose="020B0606020202030204" pitchFamily="34" charset="0"/>
                </a:rPr>
                <a:t>:=T</a:t>
              </a:r>
              <a:r>
                <a:rPr lang="en-US" altLang="zh-CN" sz="2800" b="1" baseline="-30000">
                  <a:latin typeface="Arial Narrow" panose="020B0606020202030204" pitchFamily="34" charset="0"/>
                </a:rPr>
                <a:t>1</a:t>
              </a:r>
              <a:r>
                <a:rPr lang="en-US" altLang="zh-CN" sz="2800" b="1">
                  <a:latin typeface="Arial Narrow" panose="020B0606020202030204" pitchFamily="34" charset="0"/>
                </a:rPr>
                <a:t>+4</a:t>
              </a:r>
              <a:endParaRPr lang="en-US" altLang="zh-CN" sz="2800" b="1">
                <a:latin typeface="Arial Narrow" panose="020B0606020202030204" pitchFamily="34" charset="0"/>
              </a:endParaRPr>
            </a:p>
            <a:p>
              <a:pPr>
                <a:spcBef>
                  <a:spcPct val="50000"/>
                </a:spcBef>
              </a:pPr>
              <a:r>
                <a:rPr lang="en-US" altLang="zh-CN" sz="2800" b="1">
                  <a:latin typeface="Arial Narrow" panose="020B0606020202030204" pitchFamily="34" charset="0"/>
                </a:rPr>
                <a:t>（7）if  T</a:t>
              </a:r>
              <a:r>
                <a:rPr lang="en-US" altLang="zh-CN" sz="2800" b="1" baseline="-30000">
                  <a:latin typeface="Arial Narrow" panose="020B0606020202030204" pitchFamily="34" charset="0"/>
                </a:rPr>
                <a:t>1</a:t>
              </a:r>
              <a:r>
                <a:rPr lang="en-US" altLang="zh-CN" sz="2800" b="1">
                  <a:latin typeface="Times New Roman" panose="02020603050405020304" charset="0"/>
                </a:rPr>
                <a:t>≤</a:t>
              </a:r>
              <a:r>
                <a:rPr lang="en-US" altLang="zh-CN" sz="2800" b="1">
                  <a:latin typeface="Arial Narrow" panose="020B0606020202030204" pitchFamily="34" charset="0"/>
                </a:rPr>
                <a:t>80  </a:t>
              </a:r>
              <a:r>
                <a:rPr lang="en-US" altLang="zh-CN" sz="2800" b="1" err="1">
                  <a:latin typeface="Arial Narrow" panose="020B0606020202030204" pitchFamily="34" charset="0"/>
                </a:rPr>
                <a:t>goto</a:t>
              </a:r>
              <a:r>
                <a:rPr lang="en-US" altLang="zh-CN" sz="2800" b="1">
                  <a:latin typeface="Arial Narrow" panose="020B0606020202030204" pitchFamily="34" charset="0"/>
                </a:rPr>
                <a:t>  (3)</a:t>
              </a:r>
              <a:endParaRPr lang="zh-CN" altLang="en-US" sz="2800" b="1">
                <a:latin typeface="Arial Narrow" panose="020B0606020202030204" pitchFamily="34" charset="0"/>
              </a:endParaRPr>
            </a:p>
          </p:txBody>
        </p:sp>
        <p:sp>
          <p:nvSpPr>
            <p:cNvPr id="114693" name="右箭头 184325"/>
            <p:cNvSpPr/>
            <p:nvPr/>
          </p:nvSpPr>
          <p:spPr>
            <a:xfrm>
              <a:off x="2400" y="1440"/>
              <a:ext cx="432" cy="240"/>
            </a:xfrm>
            <a:prstGeom prst="rightArrow">
              <a:avLst>
                <a:gd name="adj1" fmla="val 50000"/>
                <a:gd name="adj2" fmla="val 45000"/>
              </a:avLst>
            </a:prstGeom>
            <a:solidFill>
              <a:srgbClr val="00FF00"/>
            </a:solidFill>
            <a:ln w="25400" cap="flat" cmpd="sng">
              <a:solidFill>
                <a:srgbClr val="0000FF"/>
              </a:solidFill>
              <a:prstDash val="solid"/>
              <a:miter/>
              <a:headEnd type="none" w="med" len="med"/>
              <a:tailEnd type="none" w="med" len="med"/>
            </a:ln>
          </p:spPr>
          <p:txBody>
            <a:bodyPr anchor="t" anchorCtr="0"/>
            <a:p>
              <a:endParaRPr lang="zh-CN" altLang="en-US">
                <a:latin typeface="Times New Roman" panose="0202060305040502030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占位符 185345"/>
          <p:cNvSpPr>
            <a:spLocks noGrp="1"/>
          </p:cNvSpPr>
          <p:nvPr>
            <p:ph idx="1"/>
          </p:nvPr>
        </p:nvSpPr>
        <p:spPr>
          <a:xfrm>
            <a:off x="328613" y="457200"/>
            <a:ext cx="8208962" cy="5522913"/>
          </a:xfrm>
        </p:spPr>
        <p:txBody>
          <a:bodyPr anchor="t" anchorCtr="0"/>
          <a:p>
            <a:pPr marL="609600" indent="-609600">
              <a:buSzTx/>
              <a:buFont typeface="Wingdings" panose="05000000000000000000" pitchFamily="2" charset="2"/>
              <a:buAutoNum type="arabicPeriod" startAt="3"/>
            </a:pPr>
            <a:r>
              <a:rPr lang="en-US" altLang="zh-CN" dirty="0">
                <a:solidFill>
                  <a:srgbClr val="C00000"/>
                </a:solidFill>
              </a:rPr>
              <a:t>Costly Operations</a:t>
            </a:r>
            <a:endParaRPr lang="en-US" altLang="zh-CN" dirty="0">
              <a:solidFill>
                <a:srgbClr val="C00000"/>
              </a:solidFill>
            </a:endParaRPr>
          </a:p>
          <a:p>
            <a:pPr marL="609600" indent="-609600">
              <a:buSzTx/>
              <a:buNone/>
            </a:pPr>
            <a:endParaRPr lang="en-US" altLang="zh-CN" dirty="0">
              <a:solidFill>
                <a:srgbClr val="FFFF00"/>
              </a:solidFill>
            </a:endParaRPr>
          </a:p>
          <a:p>
            <a:pPr marL="609600" indent="-609600">
              <a:buSzTx/>
              <a:buFont typeface="Wingdings" panose="05000000000000000000" pitchFamily="2" charset="2"/>
              <a:buChar char="Ø"/>
            </a:pPr>
            <a:r>
              <a:rPr lang="en-US" altLang="zh-CN" dirty="0"/>
              <a:t>Reduce the cost of operations by implementing in cheaper way</a:t>
            </a:r>
            <a:endParaRPr lang="en-US" altLang="zh-CN" dirty="0"/>
          </a:p>
          <a:p>
            <a:pPr marL="609600" indent="-609600">
              <a:buSzTx/>
              <a:buNone/>
            </a:pPr>
            <a:r>
              <a:rPr lang="en-US" altLang="zh-CN" dirty="0"/>
              <a:t>	Example :</a:t>
            </a:r>
            <a:endParaRPr lang="en-US" altLang="zh-CN" dirty="0"/>
          </a:p>
          <a:p>
            <a:pPr marL="609600" indent="-609600">
              <a:buSzTx/>
              <a:buNone/>
            </a:pPr>
            <a:r>
              <a:rPr lang="en-US" altLang="zh-CN" dirty="0"/>
              <a:t>	</a:t>
            </a:r>
            <a:r>
              <a:rPr lang="en-US" altLang="zh-CN" dirty="0">
                <a:solidFill>
                  <a:srgbClr val="C00000"/>
                </a:solidFill>
              </a:rPr>
              <a:t>Reduction in strength</a:t>
            </a:r>
            <a:endParaRPr lang="en-US" altLang="zh-CN" dirty="0">
              <a:solidFill>
                <a:srgbClr val="FFFF00"/>
              </a:solidFill>
            </a:endParaRPr>
          </a:p>
          <a:p>
            <a:pPr marL="609600" indent="-609600">
              <a:buSzTx/>
              <a:buNone/>
            </a:pPr>
            <a:r>
              <a:rPr lang="en-US" altLang="zh-CN" dirty="0"/>
              <a:t>	Replace multiplication by 2 with a shift operation</a:t>
            </a:r>
            <a:endParaRPr lang="en-US" altLang="zh-CN" dirty="0"/>
          </a:p>
          <a:p>
            <a:pPr marL="609600" indent="-609600">
              <a:buFont typeface="Wingdings" panose="05000000000000000000" pitchFamily="2" charset="2"/>
              <a:buChar char="Ø"/>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20481"/>
          <p:cNvSpPr>
            <a:spLocks noGrp="1"/>
          </p:cNvSpPr>
          <p:nvPr>
            <p:ph type="title"/>
          </p:nvPr>
        </p:nvSpPr>
        <p:spPr>
          <a:ln/>
        </p:spPr>
        <p:txBody>
          <a:bodyPr anchor="b" anchorCtr="0"/>
          <a:p>
            <a:r>
              <a:rPr lang="zh-CN" altLang="en-US" dirty="0"/>
              <a:t>1 </a:t>
            </a:r>
            <a:r>
              <a:rPr lang="en-US" altLang="zh-CN" dirty="0"/>
              <a:t>The Scanner</a:t>
            </a:r>
            <a:endParaRPr lang="en-US" altLang="zh-CN" dirty="0"/>
          </a:p>
        </p:txBody>
      </p:sp>
      <p:sp>
        <p:nvSpPr>
          <p:cNvPr id="66562" name="文本占位符 20482"/>
          <p:cNvSpPr>
            <a:spLocks noGrp="1"/>
          </p:cNvSpPr>
          <p:nvPr>
            <p:ph idx="1"/>
          </p:nvPr>
        </p:nvSpPr>
        <p:spPr>
          <a:ln/>
        </p:spPr>
        <p:txBody>
          <a:bodyPr anchor="t" anchorCtr="0"/>
          <a:p>
            <a:r>
              <a:rPr lang="en-US" altLang="zh-CN" dirty="0">
                <a:solidFill>
                  <a:srgbClr val="000000"/>
                </a:solidFill>
              </a:rPr>
              <a:t>Scanner performs lexical analysis</a:t>
            </a:r>
            <a:endParaRPr lang="en-US" altLang="zh-CN" dirty="0">
              <a:solidFill>
                <a:srgbClr val="000000"/>
              </a:solidFill>
            </a:endParaRPr>
          </a:p>
          <a:p>
            <a:r>
              <a:rPr lang="en-US" altLang="zh-CN" dirty="0">
                <a:solidFill>
                  <a:srgbClr val="000000"/>
                </a:solidFill>
              </a:rPr>
              <a:t>The Task of scanner:</a:t>
            </a:r>
            <a:endParaRPr lang="en-US" altLang="zh-CN" dirty="0">
              <a:solidFill>
                <a:srgbClr val="000000"/>
              </a:solidFill>
            </a:endParaRPr>
          </a:p>
          <a:p>
            <a:pPr>
              <a:buNone/>
            </a:pPr>
            <a:r>
              <a:rPr lang="en-US" altLang="zh-CN" dirty="0">
                <a:solidFill>
                  <a:srgbClr val="000000"/>
                </a:solidFill>
              </a:rPr>
              <a:t>	Reading the source program as a file of characters and dividing it up into meaningful units called</a:t>
            </a:r>
            <a:r>
              <a:rPr lang="en-US" altLang="zh-CN" dirty="0"/>
              <a:t> </a:t>
            </a:r>
            <a:r>
              <a:rPr lang="en-US" altLang="zh-CN" dirty="0">
                <a:solidFill>
                  <a:srgbClr val="FF3300"/>
                </a:solidFill>
              </a:rPr>
              <a:t>tokens</a:t>
            </a:r>
            <a:endParaRPr lang="en-US" altLang="zh-CN" dirty="0">
              <a:solidFill>
                <a:srgbClr val="FF3300"/>
              </a:solidFill>
            </a:endParaRPr>
          </a:p>
          <a:p>
            <a:pPr lvl="1"/>
            <a:r>
              <a:rPr lang="en-US" altLang="zh-CN" dirty="0">
                <a:solidFill>
                  <a:srgbClr val="000000"/>
                </a:solidFill>
              </a:rPr>
              <a:t>Input:source program which is a stream of characters</a:t>
            </a:r>
            <a:endParaRPr lang="en-US" altLang="zh-CN" dirty="0">
              <a:solidFill>
                <a:srgbClr val="000000"/>
              </a:solidFill>
            </a:endParaRPr>
          </a:p>
          <a:p>
            <a:pPr lvl="1"/>
            <a:r>
              <a:rPr lang="en-US" altLang="zh-CN" dirty="0">
                <a:solidFill>
                  <a:srgbClr val="000000"/>
                </a:solidFill>
              </a:rPr>
              <a:t>Output:tokens</a:t>
            </a:r>
            <a:endParaRPr lang="en-US" altLang="zh-CN" dirty="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占位符 186369"/>
          <p:cNvSpPr>
            <a:spLocks noGrp="1"/>
          </p:cNvSpPr>
          <p:nvPr>
            <p:ph idx="1"/>
          </p:nvPr>
        </p:nvSpPr>
        <p:spPr>
          <a:xfrm>
            <a:off x="328613" y="609600"/>
            <a:ext cx="8208962" cy="5867400"/>
          </a:xfrm>
        </p:spPr>
        <p:txBody>
          <a:bodyPr anchor="t" anchorCtr="0"/>
          <a:p>
            <a:pPr>
              <a:lnSpc>
                <a:spcPct val="90000"/>
              </a:lnSpc>
              <a:buFont typeface="Wingdings" panose="05000000000000000000" pitchFamily="2" charset="2"/>
              <a:buChar char="Ø"/>
            </a:pPr>
            <a:r>
              <a:rPr lang="en-US" altLang="zh-CN" sz="2800" dirty="0"/>
              <a:t>Constant optimization</a:t>
            </a:r>
            <a:endParaRPr lang="en-US" altLang="zh-CN" sz="2800" dirty="0"/>
          </a:p>
          <a:p>
            <a:pPr>
              <a:lnSpc>
                <a:spcPct val="90000"/>
              </a:lnSpc>
              <a:buNone/>
            </a:pPr>
            <a:endParaRPr lang="en-US" altLang="zh-CN" sz="2800" dirty="0"/>
          </a:p>
          <a:p>
            <a:pPr>
              <a:lnSpc>
                <a:spcPct val="90000"/>
              </a:lnSpc>
              <a:buNone/>
            </a:pPr>
            <a:r>
              <a:rPr lang="en-US" altLang="zh-CN" sz="2800" dirty="0"/>
              <a:t>	Use information about constants to remove as many operations as possible or to </a:t>
            </a:r>
            <a:r>
              <a:rPr lang="en-US" altLang="zh-CN" sz="2800" dirty="0" err="1"/>
              <a:t>precompute</a:t>
            </a:r>
            <a:r>
              <a:rPr lang="en-US" altLang="zh-CN" sz="2800" dirty="0"/>
              <a:t> as many operations as possible</a:t>
            </a:r>
            <a:endParaRPr lang="en-US" altLang="zh-CN" sz="2800" dirty="0"/>
          </a:p>
          <a:p>
            <a:pPr>
              <a:lnSpc>
                <a:spcPct val="90000"/>
              </a:lnSpc>
              <a:buFont typeface="Wingdings" panose="05000000000000000000" pitchFamily="2" charset="2"/>
              <a:buChar char="v"/>
            </a:pPr>
            <a:r>
              <a:rPr lang="en-US" altLang="zh-CN" sz="2800" dirty="0">
                <a:solidFill>
                  <a:srgbClr val="C00000"/>
                </a:solidFill>
              </a:rPr>
              <a:t>Constant folding</a:t>
            </a:r>
            <a:endParaRPr lang="en-US" altLang="zh-CN" sz="2800" dirty="0">
              <a:solidFill>
                <a:srgbClr val="C00000"/>
              </a:solidFill>
            </a:endParaRPr>
          </a:p>
          <a:p>
            <a:pPr>
              <a:lnSpc>
                <a:spcPct val="90000"/>
              </a:lnSpc>
              <a:buNone/>
            </a:pPr>
            <a:r>
              <a:rPr lang="en-US" altLang="zh-CN" sz="2800" dirty="0"/>
              <a:t>	2+3, can be computed by the compiler and replaced by the constant value 5</a:t>
            </a:r>
            <a:endParaRPr lang="en-US" altLang="zh-CN" sz="2800" dirty="0"/>
          </a:p>
          <a:p>
            <a:pPr>
              <a:lnSpc>
                <a:spcPct val="90000"/>
              </a:lnSpc>
              <a:buFont typeface="Wingdings" panose="05000000000000000000" pitchFamily="2" charset="2"/>
              <a:buChar char="v"/>
            </a:pPr>
            <a:r>
              <a:rPr lang="en-US" altLang="zh-CN" sz="2800" dirty="0">
                <a:solidFill>
                  <a:srgbClr val="C00000"/>
                </a:solidFill>
              </a:rPr>
              <a:t>Constant propagation</a:t>
            </a:r>
            <a:endParaRPr lang="en-US" altLang="zh-CN" sz="2800" dirty="0">
              <a:solidFill>
                <a:srgbClr val="C00000"/>
              </a:solidFill>
            </a:endParaRPr>
          </a:p>
          <a:p>
            <a:pPr>
              <a:lnSpc>
                <a:spcPct val="90000"/>
              </a:lnSpc>
              <a:buNone/>
            </a:pPr>
            <a:r>
              <a:rPr lang="zh-CN" altLang="en-US" sz="2800" dirty="0"/>
              <a:t>	</a:t>
            </a:r>
            <a:r>
              <a:rPr lang="en-US" altLang="zh-CN" sz="2800" dirty="0"/>
              <a:t>Determine if a variable might have a constant value for part or all of a program, and such transformations can then also apply to expressions involving that variable</a:t>
            </a:r>
            <a:endParaRPr lang="en-US" altLang="zh-CN"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文本占位符 198657"/>
          <p:cNvSpPr>
            <a:spLocks noGrp="1"/>
          </p:cNvSpPr>
          <p:nvPr>
            <p:ph idx="1"/>
          </p:nvPr>
        </p:nvSpPr>
        <p:spPr>
          <a:xfrm>
            <a:off x="328613" y="1676400"/>
            <a:ext cx="8208962" cy="4953000"/>
          </a:xfrm>
        </p:spPr>
        <p:txBody>
          <a:bodyPr anchor="t" anchorCtr="0"/>
          <a:p>
            <a:pPr>
              <a:lnSpc>
                <a:spcPct val="90000"/>
              </a:lnSpc>
            </a:pPr>
            <a:r>
              <a:rPr lang="en-US" altLang="zh-CN" sz="2800" dirty="0"/>
              <a:t>DAG of a Basic Block</a:t>
            </a:r>
            <a:endParaRPr lang="en-US" altLang="zh-CN" sz="2800" dirty="0"/>
          </a:p>
          <a:p>
            <a:pPr>
              <a:lnSpc>
                <a:spcPct val="90000"/>
              </a:lnSpc>
              <a:buNone/>
            </a:pPr>
            <a:r>
              <a:rPr lang="en-US" altLang="zh-CN" sz="2800" dirty="0"/>
              <a:t>	A DAG traces the computation and reassignment of values and variables in a basic block </a:t>
            </a:r>
            <a:endParaRPr lang="en-US" altLang="zh-CN" sz="2800" dirty="0"/>
          </a:p>
          <a:p>
            <a:pPr>
              <a:lnSpc>
                <a:spcPct val="90000"/>
              </a:lnSpc>
              <a:buFont typeface="Wingdings" panose="05000000000000000000" pitchFamily="2" charset="2"/>
              <a:buChar char="Ø"/>
            </a:pPr>
            <a:r>
              <a:rPr lang="en-US" altLang="zh-CN" sz="2800" dirty="0"/>
              <a:t>Leaf nodes are values that are used in the block that come form elsewhere</a:t>
            </a:r>
            <a:endParaRPr lang="en-US" altLang="zh-CN" sz="2800" dirty="0"/>
          </a:p>
          <a:p>
            <a:pPr>
              <a:lnSpc>
                <a:spcPct val="90000"/>
              </a:lnSpc>
              <a:buFont typeface="Wingdings" panose="05000000000000000000" pitchFamily="2" charset="2"/>
              <a:buChar char="Ø"/>
            </a:pPr>
            <a:r>
              <a:rPr lang="en-US" altLang="zh-CN" sz="2800" dirty="0"/>
              <a:t>Interior nodes are operations on values</a:t>
            </a:r>
            <a:endParaRPr lang="en-US" altLang="zh-CN" sz="2800" dirty="0"/>
          </a:p>
          <a:p>
            <a:pPr>
              <a:lnSpc>
                <a:spcPct val="90000"/>
              </a:lnSpc>
              <a:buFont typeface="Wingdings" panose="05000000000000000000" pitchFamily="2" charset="2"/>
              <a:buChar char="Ø"/>
            </a:pPr>
            <a:r>
              <a:rPr lang="en-US" altLang="zh-CN" sz="2800" dirty="0"/>
              <a:t>Assignment of a new value is represented by attaching the name of the target variable or temporary to the node representing the value assigned</a:t>
            </a:r>
            <a:endParaRPr lang="en-US" altLang="zh-CN" sz="2800" dirty="0"/>
          </a:p>
        </p:txBody>
      </p:sp>
      <p:sp>
        <p:nvSpPr>
          <p:cNvPr id="143362" name="标题 198658"/>
          <p:cNvSpPr>
            <a:spLocks noGrp="1"/>
          </p:cNvSpPr>
          <p:nvPr>
            <p:ph type="title"/>
          </p:nvPr>
        </p:nvSpPr>
        <p:spPr/>
        <p:txBody>
          <a:bodyPr anchor="b" anchorCtr="0">
            <a:spAutoFit/>
          </a:bodyPr>
          <a:p>
            <a:r>
              <a:rPr lang="zh-CN" altLang="en-US" dirty="0"/>
              <a:t>2 </a:t>
            </a:r>
            <a:r>
              <a:rPr lang="en-US" altLang="zh-CN" dirty="0"/>
              <a:t>DAG(directed </a:t>
            </a:r>
            <a:r>
              <a:rPr lang="en-US" altLang="zh-CN" dirty="0" err="1"/>
              <a:t>acyclic</a:t>
            </a:r>
            <a:r>
              <a:rPr lang="en-US" altLang="zh-CN" dirty="0"/>
              <a:t> graph)</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矩形 202753"/>
          <p:cNvSpPr/>
          <p:nvPr/>
        </p:nvSpPr>
        <p:spPr>
          <a:xfrm>
            <a:off x="228600" y="177800"/>
            <a:ext cx="4114800" cy="5842000"/>
          </a:xfrm>
          <a:prstGeom prst="rect">
            <a:avLst/>
          </a:prstGeom>
          <a:noFill/>
          <a:ln w="25400">
            <a:noFill/>
          </a:ln>
        </p:spPr>
        <p:txBody>
          <a:bodyPr lIns="0" tIns="0" rIns="0" bIns="0" anchor="t" anchorCtr="0">
            <a:spAutoFit/>
          </a:bodyPr>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Example DAG of this block</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(1) T</a:t>
            </a:r>
            <a:r>
              <a:rPr lang="en-US" altLang="zh-CN" b="1" baseline="-30000">
                <a:latin typeface="Arial" panose="020B0604020202020204" pitchFamily="34" charset="0"/>
              </a:rPr>
              <a:t>0</a:t>
            </a:r>
            <a:r>
              <a:rPr lang="en-US" altLang="zh-CN" b="1">
                <a:latin typeface="Arial" panose="020B0604020202020204" pitchFamily="34" charset="0"/>
              </a:rPr>
              <a:t>:=3.14 </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(2) T</a:t>
            </a:r>
            <a:r>
              <a:rPr lang="en-US" altLang="zh-CN" b="1" baseline="-30000">
                <a:latin typeface="Arial" panose="020B0604020202020204" pitchFamily="34" charset="0"/>
              </a:rPr>
              <a:t>1</a:t>
            </a:r>
            <a:r>
              <a:rPr lang="en-US" altLang="zh-CN" b="1">
                <a:latin typeface="Arial" panose="020B0604020202020204" pitchFamily="34" charset="0"/>
              </a:rPr>
              <a:t>:=2*T</a:t>
            </a:r>
            <a:r>
              <a:rPr lang="en-US" altLang="zh-CN" b="1" baseline="-30000">
                <a:latin typeface="Arial" panose="020B0604020202020204" pitchFamily="34" charset="0"/>
              </a:rPr>
              <a:t>0</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(3) T</a:t>
            </a:r>
            <a:r>
              <a:rPr lang="en-US" altLang="zh-CN" b="1" baseline="-30000">
                <a:latin typeface="Arial" panose="020B0604020202020204" pitchFamily="34" charset="0"/>
              </a:rPr>
              <a:t>2</a:t>
            </a:r>
            <a:r>
              <a:rPr lang="en-US" altLang="zh-CN" b="1">
                <a:latin typeface="Arial" panose="020B0604020202020204" pitchFamily="34" charset="0"/>
              </a:rPr>
              <a:t>:=R+r</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(4) A:=T</a:t>
            </a:r>
            <a:r>
              <a:rPr lang="en-US" altLang="zh-CN" b="1" baseline="-30000">
                <a:latin typeface="Arial" panose="020B0604020202020204" pitchFamily="34" charset="0"/>
              </a:rPr>
              <a:t>1</a:t>
            </a:r>
            <a:r>
              <a:rPr lang="en-US" altLang="zh-CN" b="1">
                <a:latin typeface="Arial" panose="020B0604020202020204" pitchFamily="34" charset="0"/>
              </a:rPr>
              <a:t>*T</a:t>
            </a:r>
            <a:r>
              <a:rPr lang="en-US" altLang="zh-CN" b="1" baseline="-30000">
                <a:latin typeface="Arial" panose="020B0604020202020204" pitchFamily="34" charset="0"/>
              </a:rPr>
              <a:t>2                       </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(5) B:=A</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(6) T</a:t>
            </a:r>
            <a:r>
              <a:rPr lang="en-US" altLang="zh-CN" b="1" baseline="-30000">
                <a:latin typeface="Arial" panose="020B0604020202020204" pitchFamily="34" charset="0"/>
              </a:rPr>
              <a:t>3</a:t>
            </a:r>
            <a:r>
              <a:rPr lang="en-US" altLang="zh-CN" b="1">
                <a:latin typeface="Arial" panose="020B0604020202020204" pitchFamily="34" charset="0"/>
              </a:rPr>
              <a:t>:=2*T</a:t>
            </a:r>
            <a:r>
              <a:rPr lang="en-US" altLang="zh-CN" b="1" baseline="-30000">
                <a:latin typeface="Arial" panose="020B0604020202020204" pitchFamily="34" charset="0"/>
              </a:rPr>
              <a:t>0</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(7) T</a:t>
            </a:r>
            <a:r>
              <a:rPr lang="en-US" altLang="zh-CN" b="1" baseline="-30000">
                <a:latin typeface="Arial" panose="020B0604020202020204" pitchFamily="34" charset="0"/>
              </a:rPr>
              <a:t>4</a:t>
            </a:r>
            <a:r>
              <a:rPr lang="en-US" altLang="zh-CN" b="1">
                <a:latin typeface="Arial" panose="020B0604020202020204" pitchFamily="34" charset="0"/>
              </a:rPr>
              <a:t>:=R+r</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(8) T</a:t>
            </a:r>
            <a:r>
              <a:rPr lang="en-US" altLang="zh-CN" b="1" baseline="-30000">
                <a:latin typeface="Arial" panose="020B0604020202020204" pitchFamily="34" charset="0"/>
              </a:rPr>
              <a:t>5</a:t>
            </a:r>
            <a:r>
              <a:rPr lang="en-US" altLang="zh-CN" b="1">
                <a:latin typeface="Arial" panose="020B0604020202020204" pitchFamily="34" charset="0"/>
              </a:rPr>
              <a:t>:=T</a:t>
            </a:r>
            <a:r>
              <a:rPr lang="en-US" altLang="zh-CN" b="1" baseline="-30000">
                <a:latin typeface="Arial" panose="020B0604020202020204" pitchFamily="34" charset="0"/>
              </a:rPr>
              <a:t>3</a:t>
            </a:r>
            <a:r>
              <a:rPr lang="en-US" altLang="zh-CN" b="1">
                <a:latin typeface="Arial" panose="020B0604020202020204" pitchFamily="34" charset="0"/>
              </a:rPr>
              <a:t>*T</a:t>
            </a:r>
            <a:r>
              <a:rPr lang="en-US" altLang="zh-CN" b="1" baseline="-30000">
                <a:latin typeface="Arial" panose="020B0604020202020204" pitchFamily="34" charset="0"/>
              </a:rPr>
              <a:t>4</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(9) T</a:t>
            </a:r>
            <a:r>
              <a:rPr lang="en-US" altLang="zh-CN" b="1" baseline="-30000">
                <a:latin typeface="Arial" panose="020B0604020202020204" pitchFamily="34" charset="0"/>
              </a:rPr>
              <a:t>6</a:t>
            </a:r>
            <a:r>
              <a:rPr lang="en-US" altLang="zh-CN" b="1">
                <a:latin typeface="Arial" panose="020B0604020202020204" pitchFamily="34" charset="0"/>
              </a:rPr>
              <a:t>:=R－r</a:t>
            </a:r>
            <a:endParaRPr lang="en-US" altLang="zh-CN" b="1">
              <a:latin typeface="Arial" panose="020B0604020202020204" pitchFamily="34" charset="0"/>
            </a:endParaRPr>
          </a:p>
          <a:p>
            <a:pPr>
              <a:spcBef>
                <a:spcPct val="50000"/>
              </a:spcBef>
              <a:buClr>
                <a:schemeClr val="folHlink"/>
              </a:buClr>
              <a:buSzPct val="60000"/>
              <a:buFont typeface="Wingdings" panose="05000000000000000000" pitchFamily="2" charset="2"/>
            </a:pPr>
            <a:r>
              <a:rPr lang="en-US" altLang="zh-CN" b="1">
                <a:latin typeface="Arial" panose="020B0604020202020204" pitchFamily="34" charset="0"/>
              </a:rPr>
              <a:t>(10) B:=T</a:t>
            </a:r>
            <a:r>
              <a:rPr lang="en-US" altLang="zh-CN" b="1" baseline="-30000">
                <a:latin typeface="Arial" panose="020B0604020202020204" pitchFamily="34" charset="0"/>
              </a:rPr>
              <a:t>5</a:t>
            </a:r>
            <a:r>
              <a:rPr lang="en-US" altLang="zh-CN" b="1">
                <a:latin typeface="Arial" panose="020B0604020202020204" pitchFamily="34" charset="0"/>
              </a:rPr>
              <a:t>*T</a:t>
            </a:r>
            <a:r>
              <a:rPr lang="en-US" altLang="zh-CN" b="1" baseline="-30000">
                <a:latin typeface="Arial" panose="020B0604020202020204" pitchFamily="34" charset="0"/>
              </a:rPr>
              <a:t>6</a:t>
            </a:r>
            <a:r>
              <a:rPr lang="en-US" altLang="zh-CN" b="1">
                <a:latin typeface="Arial" panose="020B0604020202020204" pitchFamily="34" charset="0"/>
              </a:rPr>
              <a:t> </a:t>
            </a:r>
            <a:endParaRPr lang="en-US" altLang="zh-CN" b="1">
              <a:latin typeface="Arial" panose="020B0604020202020204" pitchFamily="34" charset="0"/>
            </a:endParaRPr>
          </a:p>
        </p:txBody>
      </p:sp>
      <p:sp>
        <p:nvSpPr>
          <p:cNvPr id="202755" name="矩形 202754"/>
          <p:cNvSpPr/>
          <p:nvPr/>
        </p:nvSpPr>
        <p:spPr>
          <a:xfrm>
            <a:off x="8215313" y="3095625"/>
            <a:ext cx="547687" cy="630238"/>
          </a:xfrm>
          <a:prstGeom prst="rect">
            <a:avLst/>
          </a:prstGeom>
          <a:noFill/>
          <a:ln w="25400">
            <a:noFill/>
          </a:ln>
        </p:spPr>
        <p:txBody>
          <a:bodyPr tIns="0" bIns="0" anchor="t" anchorCtr="0"/>
          <a:p>
            <a:pPr algn="just" eaLnBrk="0" hangingPunct="0"/>
            <a:r>
              <a:rPr lang="en-US" altLang="zh-CN" b="1">
                <a:solidFill>
                  <a:srgbClr val="C00000"/>
                </a:solidFill>
                <a:latin typeface="Times New Roman" panose="02020603050405020304" charset="0"/>
              </a:rPr>
              <a:t>T</a:t>
            </a:r>
            <a:r>
              <a:rPr lang="en-US" altLang="zh-CN" b="1" baseline="-25000">
                <a:solidFill>
                  <a:srgbClr val="C00000"/>
                </a:solidFill>
                <a:latin typeface="Times New Roman" panose="02020603050405020304" charset="0"/>
              </a:rPr>
              <a:t>6</a:t>
            </a:r>
            <a:endParaRPr lang="en-US" altLang="zh-CN" b="1" baseline="-25000">
              <a:solidFill>
                <a:srgbClr val="C00000"/>
              </a:solidFill>
              <a:latin typeface="Times New Roman" panose="02020603050405020304" charset="0"/>
            </a:endParaRPr>
          </a:p>
        </p:txBody>
      </p:sp>
      <p:sp>
        <p:nvSpPr>
          <p:cNvPr id="202756" name="矩形 202755"/>
          <p:cNvSpPr/>
          <p:nvPr/>
        </p:nvSpPr>
        <p:spPr>
          <a:xfrm>
            <a:off x="6108700" y="2057400"/>
            <a:ext cx="520700" cy="468313"/>
          </a:xfrm>
          <a:prstGeom prst="rect">
            <a:avLst/>
          </a:prstGeom>
          <a:noFill/>
          <a:ln w="25400">
            <a:noFill/>
          </a:ln>
        </p:spPr>
        <p:txBody>
          <a:bodyPr tIns="18000" bIns="18000" anchor="t" anchorCtr="0"/>
          <a:p>
            <a:pPr algn="just" eaLnBrk="0" hangingPunct="0"/>
            <a:r>
              <a:rPr lang="en-US" altLang="zh-CN" b="1">
                <a:solidFill>
                  <a:srgbClr val="C00000"/>
                </a:solidFill>
                <a:latin typeface="Times New Roman" panose="02020603050405020304" charset="0"/>
              </a:rPr>
              <a:t>T</a:t>
            </a:r>
            <a:r>
              <a:rPr lang="en-US" altLang="zh-CN" b="1" baseline="-25000">
                <a:solidFill>
                  <a:srgbClr val="C00000"/>
                </a:solidFill>
                <a:latin typeface="Times New Roman" panose="02020603050405020304" charset="0"/>
              </a:rPr>
              <a:t>5</a:t>
            </a:r>
            <a:endParaRPr lang="en-US" altLang="zh-CN" b="1" baseline="-25000">
              <a:solidFill>
                <a:srgbClr val="C00000"/>
              </a:solidFill>
              <a:latin typeface="Times New Roman" panose="02020603050405020304" charset="0"/>
            </a:endParaRPr>
          </a:p>
        </p:txBody>
      </p:sp>
      <p:sp>
        <p:nvSpPr>
          <p:cNvPr id="202757" name="矩形 202756"/>
          <p:cNvSpPr/>
          <p:nvPr/>
        </p:nvSpPr>
        <p:spPr>
          <a:xfrm>
            <a:off x="5311775" y="4267200"/>
            <a:ext cx="708025" cy="423863"/>
          </a:xfrm>
          <a:prstGeom prst="rect">
            <a:avLst/>
          </a:prstGeom>
          <a:noFill/>
          <a:ln w="25400">
            <a:noFill/>
          </a:ln>
        </p:spPr>
        <p:txBody>
          <a:bodyPr tIns="0" bIns="0" anchor="t" anchorCtr="0"/>
          <a:p>
            <a:pPr algn="just" eaLnBrk="0" hangingPunct="0"/>
            <a:r>
              <a:rPr lang="en-US" altLang="zh-CN" b="1">
                <a:solidFill>
                  <a:srgbClr val="C00000"/>
                </a:solidFill>
                <a:latin typeface="Times New Roman" panose="02020603050405020304" charset="0"/>
              </a:rPr>
              <a:t>T</a:t>
            </a:r>
            <a:r>
              <a:rPr lang="en-US" altLang="zh-CN" b="1" baseline="-25000">
                <a:solidFill>
                  <a:srgbClr val="C00000"/>
                </a:solidFill>
                <a:latin typeface="Times New Roman" panose="02020603050405020304" charset="0"/>
              </a:rPr>
              <a:t>3</a:t>
            </a:r>
            <a:endParaRPr lang="en-US" altLang="zh-CN" b="1" baseline="-25000">
              <a:solidFill>
                <a:srgbClr val="C00000"/>
              </a:solidFill>
              <a:latin typeface="Times New Roman" panose="02020603050405020304" charset="0"/>
            </a:endParaRPr>
          </a:p>
        </p:txBody>
      </p:sp>
      <p:sp>
        <p:nvSpPr>
          <p:cNvPr id="202758" name="矩形 202757"/>
          <p:cNvSpPr/>
          <p:nvPr/>
        </p:nvSpPr>
        <p:spPr>
          <a:xfrm>
            <a:off x="2667000" y="4267200"/>
            <a:ext cx="546100" cy="630238"/>
          </a:xfrm>
          <a:prstGeom prst="rect">
            <a:avLst/>
          </a:prstGeom>
          <a:noFill/>
          <a:ln w="25400">
            <a:noFill/>
          </a:ln>
        </p:spPr>
        <p:txBody>
          <a:bodyPr tIns="0" bIns="0" anchor="t" anchorCtr="0"/>
          <a:p>
            <a:pPr algn="just" eaLnBrk="0" hangingPunct="0"/>
            <a:r>
              <a:rPr lang="en-US" altLang="zh-CN" b="1">
                <a:solidFill>
                  <a:srgbClr val="C00000"/>
                </a:solidFill>
                <a:latin typeface="Times New Roman" panose="02020603050405020304" charset="0"/>
              </a:rPr>
              <a:t>T</a:t>
            </a:r>
            <a:r>
              <a:rPr lang="en-US" altLang="zh-CN" b="1" baseline="-25000">
                <a:solidFill>
                  <a:srgbClr val="C00000"/>
                </a:solidFill>
                <a:latin typeface="Times New Roman" panose="02020603050405020304" charset="0"/>
              </a:rPr>
              <a:t>0</a:t>
            </a:r>
            <a:endParaRPr lang="en-US" altLang="zh-CN" b="1" baseline="-25000">
              <a:solidFill>
                <a:srgbClr val="C00000"/>
              </a:solidFill>
              <a:latin typeface="Times New Roman" panose="02020603050405020304" charset="0"/>
            </a:endParaRPr>
          </a:p>
        </p:txBody>
      </p:sp>
      <p:sp>
        <p:nvSpPr>
          <p:cNvPr id="202759" name="矩形 202758"/>
          <p:cNvSpPr/>
          <p:nvPr/>
        </p:nvSpPr>
        <p:spPr>
          <a:xfrm>
            <a:off x="6772275" y="2971800"/>
            <a:ext cx="619125" cy="468313"/>
          </a:xfrm>
          <a:prstGeom prst="rect">
            <a:avLst/>
          </a:prstGeom>
          <a:noFill/>
          <a:ln w="25400">
            <a:noFill/>
          </a:ln>
        </p:spPr>
        <p:txBody>
          <a:bodyPr tIns="0" bIns="0" anchor="t" anchorCtr="0"/>
          <a:p>
            <a:pPr algn="just" eaLnBrk="0" hangingPunct="0"/>
            <a:r>
              <a:rPr lang="en-US" altLang="zh-CN" b="1">
                <a:solidFill>
                  <a:srgbClr val="C00000"/>
                </a:solidFill>
                <a:latin typeface="Times New Roman" panose="02020603050405020304" charset="0"/>
              </a:rPr>
              <a:t> T</a:t>
            </a:r>
            <a:r>
              <a:rPr lang="en-US" altLang="zh-CN" b="1" baseline="-25000">
                <a:solidFill>
                  <a:srgbClr val="C00000"/>
                </a:solidFill>
                <a:latin typeface="Times New Roman" panose="02020603050405020304" charset="0"/>
              </a:rPr>
              <a:t>4</a:t>
            </a:r>
            <a:endParaRPr lang="en-US" altLang="zh-CN" b="1" baseline="-25000">
              <a:solidFill>
                <a:srgbClr val="C00000"/>
              </a:solidFill>
              <a:latin typeface="Times New Roman" panose="02020603050405020304" charset="0"/>
            </a:endParaRPr>
          </a:p>
        </p:txBody>
      </p:sp>
      <p:sp>
        <p:nvSpPr>
          <p:cNvPr id="202760" name="矩形 202759"/>
          <p:cNvSpPr/>
          <p:nvPr/>
        </p:nvSpPr>
        <p:spPr>
          <a:xfrm>
            <a:off x="4202113" y="4267200"/>
            <a:ext cx="912812" cy="403225"/>
          </a:xfrm>
          <a:prstGeom prst="rect">
            <a:avLst/>
          </a:prstGeom>
          <a:noFill/>
          <a:ln w="25400">
            <a:noFill/>
          </a:ln>
        </p:spPr>
        <p:txBody>
          <a:bodyPr tIns="0" bIns="0" anchor="t" anchorCtr="0"/>
          <a:p>
            <a:pPr algn="just" eaLnBrk="0" hangingPunct="0"/>
            <a:r>
              <a:rPr lang="zh-CN" altLang="en-US" b="1" dirty="0">
                <a:latin typeface="Times New Roman" panose="02020603050405020304" charset="0"/>
                <a:ea typeface="宋体" panose="02010600030101010101" pitchFamily="2" charset="-122"/>
              </a:rPr>
              <a:t>6.28</a:t>
            </a:r>
            <a:endParaRPr lang="zh-CN" altLang="en-US" b="1" dirty="0">
              <a:latin typeface="Times New Roman" panose="02020603050405020304" charset="0"/>
              <a:ea typeface="宋体" panose="02010600030101010101" pitchFamily="2" charset="-122"/>
            </a:endParaRPr>
          </a:p>
        </p:txBody>
      </p:sp>
      <p:sp>
        <p:nvSpPr>
          <p:cNvPr id="202761" name="矩形 202760"/>
          <p:cNvSpPr/>
          <p:nvPr/>
        </p:nvSpPr>
        <p:spPr>
          <a:xfrm>
            <a:off x="6102350" y="4267200"/>
            <a:ext cx="450850" cy="403225"/>
          </a:xfrm>
          <a:prstGeom prst="rect">
            <a:avLst/>
          </a:prstGeom>
          <a:noFill/>
          <a:ln w="25400">
            <a:noFill/>
          </a:ln>
        </p:spPr>
        <p:txBody>
          <a:bodyPr tIns="0" bIns="0" anchor="t" anchorCtr="0"/>
          <a:p>
            <a:pPr algn="just" eaLnBrk="0" hangingPunct="0"/>
            <a:r>
              <a:rPr lang="en-US" altLang="zh-CN" b="1">
                <a:latin typeface="Times New Roman" panose="02020603050405020304" charset="0"/>
              </a:rPr>
              <a:t>R</a:t>
            </a:r>
            <a:endParaRPr lang="en-US" altLang="zh-CN" b="1">
              <a:latin typeface="Times New Roman" panose="02020603050405020304" charset="0"/>
            </a:endParaRPr>
          </a:p>
        </p:txBody>
      </p:sp>
      <p:sp>
        <p:nvSpPr>
          <p:cNvPr id="202762" name="矩形 202761"/>
          <p:cNvSpPr/>
          <p:nvPr/>
        </p:nvSpPr>
        <p:spPr>
          <a:xfrm>
            <a:off x="7667625" y="4321175"/>
            <a:ext cx="547688" cy="631825"/>
          </a:xfrm>
          <a:prstGeom prst="rect">
            <a:avLst/>
          </a:prstGeom>
          <a:noFill/>
          <a:ln w="25400">
            <a:noFill/>
          </a:ln>
        </p:spPr>
        <p:txBody>
          <a:bodyPr tIns="0" bIns="0" anchor="t" anchorCtr="0"/>
          <a:p>
            <a:pPr algn="just" eaLnBrk="0" hangingPunct="0"/>
            <a:r>
              <a:rPr lang="en-US" altLang="zh-CN" b="1">
                <a:latin typeface="Times New Roman" panose="02020603050405020304" charset="0"/>
              </a:rPr>
              <a:t>r</a:t>
            </a:r>
            <a:endParaRPr lang="en-US" altLang="zh-CN" b="1">
              <a:latin typeface="Times New Roman" panose="02020603050405020304" charset="0"/>
            </a:endParaRPr>
          </a:p>
        </p:txBody>
      </p:sp>
      <p:sp>
        <p:nvSpPr>
          <p:cNvPr id="202763" name="矩形 202762"/>
          <p:cNvSpPr/>
          <p:nvPr/>
        </p:nvSpPr>
        <p:spPr>
          <a:xfrm>
            <a:off x="3155950" y="4267200"/>
            <a:ext cx="730250" cy="403225"/>
          </a:xfrm>
          <a:prstGeom prst="rect">
            <a:avLst/>
          </a:prstGeom>
          <a:noFill/>
          <a:ln w="25400">
            <a:noFill/>
          </a:ln>
        </p:spPr>
        <p:txBody>
          <a:bodyPr tIns="0" bIns="0" anchor="t" anchorCtr="0"/>
          <a:p>
            <a:pPr algn="just" eaLnBrk="0" hangingPunct="0"/>
            <a:r>
              <a:rPr lang="zh-CN" altLang="en-US" b="1" dirty="0">
                <a:latin typeface="Times New Roman" panose="02020603050405020304" charset="0"/>
                <a:ea typeface="宋体" panose="02010600030101010101" pitchFamily="2" charset="-122"/>
              </a:rPr>
              <a:t>3.14</a:t>
            </a:r>
            <a:endParaRPr lang="zh-CN" altLang="en-US" b="1" dirty="0">
              <a:latin typeface="Times New Roman" panose="02020603050405020304" charset="0"/>
              <a:ea typeface="宋体" panose="02010600030101010101" pitchFamily="2" charset="-122"/>
            </a:endParaRPr>
          </a:p>
        </p:txBody>
      </p:sp>
      <p:sp>
        <p:nvSpPr>
          <p:cNvPr id="202764" name="矩形 202763"/>
          <p:cNvSpPr/>
          <p:nvPr/>
        </p:nvSpPr>
        <p:spPr>
          <a:xfrm>
            <a:off x="6573838" y="990600"/>
            <a:ext cx="546100" cy="631825"/>
          </a:xfrm>
          <a:prstGeom prst="rect">
            <a:avLst/>
          </a:prstGeom>
          <a:noFill/>
          <a:ln w="25400">
            <a:noFill/>
          </a:ln>
        </p:spPr>
        <p:txBody>
          <a:bodyPr tIns="0" bIns="0" anchor="t" anchorCtr="0"/>
          <a:p>
            <a:pPr algn="just" eaLnBrk="0" hangingPunct="0"/>
            <a:r>
              <a:rPr lang="en-US" altLang="zh-CN" b="1">
                <a:solidFill>
                  <a:srgbClr val="C00000"/>
                </a:solidFill>
                <a:latin typeface="Times New Roman" panose="02020603050405020304" charset="0"/>
              </a:rPr>
              <a:t>B</a:t>
            </a:r>
            <a:endParaRPr lang="en-US" altLang="zh-CN" b="1">
              <a:solidFill>
                <a:srgbClr val="C00000"/>
              </a:solidFill>
              <a:latin typeface="Times New Roman" panose="02020603050405020304" charset="0"/>
            </a:endParaRPr>
          </a:p>
        </p:txBody>
      </p:sp>
      <p:sp>
        <p:nvSpPr>
          <p:cNvPr id="202765" name="矩形 202764"/>
          <p:cNvSpPr/>
          <p:nvPr/>
        </p:nvSpPr>
        <p:spPr>
          <a:xfrm>
            <a:off x="4267200" y="4953000"/>
            <a:ext cx="457200" cy="381000"/>
          </a:xfrm>
          <a:prstGeom prst="rect">
            <a:avLst/>
          </a:prstGeom>
          <a:noFill/>
          <a:ln w="25400">
            <a:noFill/>
          </a:ln>
        </p:spPr>
        <p:txBody>
          <a:bodyPr tIns="0" bIns="0" anchor="t" anchorCtr="0"/>
          <a:p>
            <a:pPr algn="just" eaLnBrk="0" hangingPunct="0"/>
            <a:r>
              <a:rPr lang="zh-CN" altLang="en-US" b="1" dirty="0">
                <a:latin typeface="Times New Roman" panose="02020603050405020304" charset="0"/>
                <a:ea typeface="宋体" panose="02010600030101010101" pitchFamily="2" charset="-122"/>
              </a:rPr>
              <a:t>2</a:t>
            </a:r>
            <a:endParaRPr lang="zh-CN" altLang="en-US" b="1" dirty="0">
              <a:latin typeface="Times New Roman" panose="02020603050405020304" charset="0"/>
              <a:ea typeface="宋体" panose="02010600030101010101" pitchFamily="2" charset="-122"/>
            </a:endParaRPr>
          </a:p>
        </p:txBody>
      </p:sp>
      <p:sp>
        <p:nvSpPr>
          <p:cNvPr id="202766" name="矩形 202765"/>
          <p:cNvSpPr/>
          <p:nvPr/>
        </p:nvSpPr>
        <p:spPr>
          <a:xfrm>
            <a:off x="5029200" y="4267200"/>
            <a:ext cx="304800" cy="365125"/>
          </a:xfrm>
          <a:prstGeom prst="rect">
            <a:avLst/>
          </a:prstGeom>
          <a:noFill/>
          <a:ln w="25400">
            <a:noFill/>
          </a:ln>
        </p:spPr>
        <p:txBody>
          <a:bodyPr wrap="none" lIns="0" tIns="0" rIns="0" bIns="0" anchor="t" anchorCtr="0">
            <a:spAutoFit/>
          </a:bodyPr>
          <a:p>
            <a:r>
              <a:rPr lang="en-US" altLang="zh-CN" b="1">
                <a:solidFill>
                  <a:srgbClr val="C00000"/>
                </a:solidFill>
                <a:latin typeface="Times New Roman" panose="02020603050405020304" charset="0"/>
              </a:rPr>
              <a:t>T</a:t>
            </a:r>
            <a:r>
              <a:rPr lang="en-US" altLang="zh-CN" b="1" baseline="-25000">
                <a:solidFill>
                  <a:srgbClr val="C00000"/>
                </a:solidFill>
                <a:latin typeface="Times New Roman" panose="02020603050405020304" charset="0"/>
              </a:rPr>
              <a:t>1</a:t>
            </a:r>
            <a:endParaRPr lang="en-US" altLang="zh-CN" b="1" baseline="-25000">
              <a:solidFill>
                <a:srgbClr val="C00000"/>
              </a:solidFill>
              <a:latin typeface="Times New Roman" panose="02020603050405020304" charset="0"/>
              <a:ea typeface="宋体" panose="02010600030101010101" pitchFamily="2" charset="-122"/>
            </a:endParaRPr>
          </a:p>
        </p:txBody>
      </p:sp>
      <p:sp>
        <p:nvSpPr>
          <p:cNvPr id="202767" name="矩形 202766"/>
          <p:cNvSpPr/>
          <p:nvPr/>
        </p:nvSpPr>
        <p:spPr>
          <a:xfrm>
            <a:off x="6553200" y="2982913"/>
            <a:ext cx="304800" cy="365125"/>
          </a:xfrm>
          <a:prstGeom prst="rect">
            <a:avLst/>
          </a:prstGeom>
          <a:noFill/>
          <a:ln w="25400">
            <a:noFill/>
          </a:ln>
        </p:spPr>
        <p:txBody>
          <a:bodyPr wrap="none" lIns="0" tIns="0" rIns="0" bIns="0" anchor="t" anchorCtr="0">
            <a:spAutoFit/>
          </a:bodyPr>
          <a:p>
            <a:r>
              <a:rPr lang="en-US" altLang="zh-CN" b="1">
                <a:solidFill>
                  <a:srgbClr val="C00000"/>
                </a:solidFill>
                <a:latin typeface="Times New Roman" panose="02020603050405020304" charset="0"/>
              </a:rPr>
              <a:t>T</a:t>
            </a:r>
            <a:r>
              <a:rPr lang="en-US" altLang="zh-CN" b="1" baseline="-25000">
                <a:solidFill>
                  <a:srgbClr val="C00000"/>
                </a:solidFill>
                <a:latin typeface="Times New Roman" panose="02020603050405020304" charset="0"/>
              </a:rPr>
              <a:t>2</a:t>
            </a:r>
            <a:endParaRPr lang="en-US" altLang="zh-CN" b="1" baseline="-25000">
              <a:solidFill>
                <a:srgbClr val="C00000"/>
              </a:solidFill>
              <a:latin typeface="Times New Roman" panose="02020603050405020304" charset="0"/>
              <a:ea typeface="宋体" panose="02010600030101010101" pitchFamily="2" charset="-122"/>
            </a:endParaRPr>
          </a:p>
        </p:txBody>
      </p:sp>
      <p:sp>
        <p:nvSpPr>
          <p:cNvPr id="202768" name="矩形 202767"/>
          <p:cNvSpPr/>
          <p:nvPr/>
        </p:nvSpPr>
        <p:spPr>
          <a:xfrm>
            <a:off x="5570538" y="2073275"/>
            <a:ext cx="220662" cy="365125"/>
          </a:xfrm>
          <a:prstGeom prst="rect">
            <a:avLst/>
          </a:prstGeom>
          <a:noFill/>
          <a:ln w="25400">
            <a:noFill/>
          </a:ln>
        </p:spPr>
        <p:txBody>
          <a:bodyPr wrap="none" lIns="0" tIns="0" rIns="0" bIns="0" anchor="t" anchorCtr="0">
            <a:spAutoFit/>
          </a:bodyPr>
          <a:p>
            <a:r>
              <a:rPr lang="en-US" altLang="zh-CN" b="1">
                <a:solidFill>
                  <a:srgbClr val="C00000"/>
                </a:solidFill>
                <a:latin typeface="Times New Roman" panose="02020603050405020304" charset="0"/>
              </a:rPr>
              <a:t>A</a:t>
            </a:r>
            <a:endParaRPr lang="en-US" altLang="zh-CN" b="1">
              <a:solidFill>
                <a:srgbClr val="C00000"/>
              </a:solidFill>
              <a:latin typeface="Times New Roman" panose="02020603050405020304" charset="0"/>
              <a:ea typeface="宋体" panose="02010600030101010101" pitchFamily="2" charset="-122"/>
            </a:endParaRPr>
          </a:p>
        </p:txBody>
      </p:sp>
      <p:sp>
        <p:nvSpPr>
          <p:cNvPr id="202769" name="矩形 202768"/>
          <p:cNvSpPr/>
          <p:nvPr/>
        </p:nvSpPr>
        <p:spPr>
          <a:xfrm>
            <a:off x="5776913" y="2082800"/>
            <a:ext cx="381000" cy="403225"/>
          </a:xfrm>
          <a:prstGeom prst="rect">
            <a:avLst/>
          </a:prstGeom>
          <a:noFill/>
          <a:ln w="25400">
            <a:noFill/>
          </a:ln>
        </p:spPr>
        <p:txBody>
          <a:bodyPr tIns="0" bIns="0" anchor="t" anchorCtr="0"/>
          <a:p>
            <a:pPr algn="just" eaLnBrk="0" hangingPunct="0"/>
            <a:r>
              <a:rPr lang="en-US" altLang="zh-CN" b="1">
                <a:solidFill>
                  <a:srgbClr val="C00000"/>
                </a:solidFill>
                <a:latin typeface="Times New Roman" panose="02020603050405020304" charset="0"/>
              </a:rPr>
              <a:t>B</a:t>
            </a:r>
            <a:endParaRPr lang="en-US" altLang="zh-CN" b="1">
              <a:solidFill>
                <a:srgbClr val="C00000"/>
              </a:solidFill>
              <a:latin typeface="Times New Roman" panose="02020603050405020304" charset="0"/>
            </a:endParaRPr>
          </a:p>
        </p:txBody>
      </p:sp>
      <p:sp>
        <p:nvSpPr>
          <p:cNvPr id="202770" name="矩形 202769"/>
          <p:cNvSpPr/>
          <p:nvPr/>
        </p:nvSpPr>
        <p:spPr>
          <a:xfrm>
            <a:off x="3276600" y="4953000"/>
            <a:ext cx="457200" cy="403225"/>
          </a:xfrm>
          <a:prstGeom prst="rect">
            <a:avLst/>
          </a:prstGeom>
          <a:noFill/>
          <a:ln w="25400">
            <a:noFill/>
          </a:ln>
        </p:spPr>
        <p:txBody>
          <a:bodyPr tIns="0" bIns="0" anchor="t" anchorCtr="0"/>
          <a:p>
            <a:pPr algn="just" eaLnBrk="0" hangingPunct="0"/>
            <a:r>
              <a:rPr lang="zh-CN" altLang="en-US" b="1" dirty="0">
                <a:latin typeface="Times New Roman" panose="02020603050405020304" charset="0"/>
                <a:ea typeface="宋体" panose="02010600030101010101" pitchFamily="2" charset="-122"/>
              </a:rPr>
              <a:t>2</a:t>
            </a:r>
            <a:endParaRPr lang="zh-CN" altLang="en-US" b="1" dirty="0">
              <a:latin typeface="Times New Roman" panose="02020603050405020304" charset="0"/>
              <a:ea typeface="宋体" panose="02010600030101010101" pitchFamily="2" charset="-122"/>
            </a:endParaRPr>
          </a:p>
        </p:txBody>
      </p:sp>
      <p:sp>
        <p:nvSpPr>
          <p:cNvPr id="202771" name="直接连接符 202770"/>
          <p:cNvSpPr/>
          <p:nvPr/>
        </p:nvSpPr>
        <p:spPr>
          <a:xfrm>
            <a:off x="3276600" y="4953000"/>
            <a:ext cx="304800" cy="304800"/>
          </a:xfrm>
          <a:prstGeom prst="line">
            <a:avLst/>
          </a:prstGeom>
          <a:ln w="25400" cap="flat" cmpd="sng">
            <a:solidFill>
              <a:schemeClr val="tx1"/>
            </a:solidFill>
            <a:prstDash val="solid"/>
            <a:round/>
            <a:headEnd type="none" w="med" len="med"/>
            <a:tailEnd type="none" w="lg" len="med"/>
          </a:ln>
        </p:spPr>
      </p:sp>
      <p:grpSp>
        <p:nvGrpSpPr>
          <p:cNvPr id="202772" name="组合 202771"/>
          <p:cNvGrpSpPr/>
          <p:nvPr/>
        </p:nvGrpSpPr>
        <p:grpSpPr>
          <a:xfrm>
            <a:off x="5843588" y="3095625"/>
            <a:ext cx="1852612" cy="1323975"/>
            <a:chOff x="3681" y="1950"/>
            <a:chExt cx="1167" cy="834"/>
          </a:xfrm>
        </p:grpSpPr>
        <p:sp>
          <p:nvSpPr>
            <p:cNvPr id="151572" name="椭圆 202772"/>
            <p:cNvSpPr/>
            <p:nvPr/>
          </p:nvSpPr>
          <p:spPr>
            <a:xfrm>
              <a:off x="3681" y="1950"/>
              <a:ext cx="460" cy="397"/>
            </a:xfrm>
            <a:prstGeom prst="ellipse">
              <a:avLst/>
            </a:prstGeom>
            <a:solidFill>
              <a:srgbClr val="FFFFFF"/>
            </a:solidFill>
            <a:ln w="25400" cap="flat" cmpd="sng">
              <a:solidFill>
                <a:srgbClr val="0000FF"/>
              </a:solidFill>
              <a:prstDash val="solid"/>
              <a:round/>
              <a:headEnd type="none" w="med" len="med"/>
              <a:tailEnd type="none" w="med" len="med"/>
            </a:ln>
          </p:spPr>
          <p:txBody>
            <a:bodyPr tIns="0" bIns="0" anchor="t" anchorCtr="0"/>
            <a:p>
              <a:pPr algn="just" eaLnBrk="0" hangingPunct="0"/>
              <a:r>
                <a:rPr lang="en-US" altLang="zh-CN" sz="2800" b="1">
                  <a:solidFill>
                    <a:srgbClr val="000000"/>
                  </a:solidFill>
                  <a:latin typeface="Times New Roman" panose="02020603050405020304" charset="0"/>
                </a:rPr>
                <a:t>+</a:t>
              </a:r>
              <a:endParaRPr lang="en-US" altLang="zh-CN" sz="2800" b="1">
                <a:solidFill>
                  <a:srgbClr val="000000"/>
                </a:solidFill>
                <a:latin typeface="Times New Roman" panose="02020603050405020304" charset="0"/>
              </a:endParaRPr>
            </a:p>
          </p:txBody>
        </p:sp>
        <p:sp>
          <p:nvSpPr>
            <p:cNvPr id="151573" name="直接连接符 202773"/>
            <p:cNvSpPr/>
            <p:nvPr/>
          </p:nvSpPr>
          <p:spPr>
            <a:xfrm>
              <a:off x="3936" y="2352"/>
              <a:ext cx="0" cy="336"/>
            </a:xfrm>
            <a:prstGeom prst="line">
              <a:avLst/>
            </a:prstGeom>
            <a:ln w="25400" cap="flat" cmpd="sng">
              <a:solidFill>
                <a:schemeClr val="tx1"/>
              </a:solidFill>
              <a:prstDash val="solid"/>
              <a:round/>
              <a:headEnd type="none" w="med" len="med"/>
              <a:tailEnd type="none" w="lg" len="med"/>
            </a:ln>
          </p:spPr>
        </p:sp>
        <p:sp>
          <p:nvSpPr>
            <p:cNvPr id="151574" name="直接连接符 202774"/>
            <p:cNvSpPr/>
            <p:nvPr/>
          </p:nvSpPr>
          <p:spPr>
            <a:xfrm>
              <a:off x="4080" y="2256"/>
              <a:ext cx="768" cy="528"/>
            </a:xfrm>
            <a:prstGeom prst="line">
              <a:avLst/>
            </a:prstGeom>
            <a:ln w="25400" cap="flat" cmpd="sng">
              <a:solidFill>
                <a:schemeClr val="tx1"/>
              </a:solidFill>
              <a:prstDash val="solid"/>
              <a:round/>
              <a:headEnd type="none" w="med" len="med"/>
              <a:tailEnd type="none" w="lg" len="med"/>
            </a:ln>
          </p:spPr>
        </p:sp>
      </p:grpSp>
      <p:grpSp>
        <p:nvGrpSpPr>
          <p:cNvPr id="202776" name="组合 202775"/>
          <p:cNvGrpSpPr/>
          <p:nvPr/>
        </p:nvGrpSpPr>
        <p:grpSpPr>
          <a:xfrm>
            <a:off x="6324600" y="3095625"/>
            <a:ext cx="1890713" cy="1323975"/>
            <a:chOff x="3984" y="1950"/>
            <a:chExt cx="1191" cy="834"/>
          </a:xfrm>
        </p:grpSpPr>
        <p:sp>
          <p:nvSpPr>
            <p:cNvPr id="151576" name="椭圆 202776"/>
            <p:cNvSpPr/>
            <p:nvPr/>
          </p:nvSpPr>
          <p:spPr>
            <a:xfrm>
              <a:off x="4715" y="1950"/>
              <a:ext cx="460" cy="397"/>
            </a:xfrm>
            <a:prstGeom prst="ellipse">
              <a:avLst/>
            </a:prstGeom>
            <a:solidFill>
              <a:srgbClr val="FFFFFF"/>
            </a:solidFill>
            <a:ln w="25400" cap="flat" cmpd="sng">
              <a:solidFill>
                <a:srgbClr val="0000FF"/>
              </a:solidFill>
              <a:prstDash val="solid"/>
              <a:round/>
              <a:headEnd type="none" w="med" len="med"/>
              <a:tailEnd type="none" w="med" len="med"/>
            </a:ln>
          </p:spPr>
          <p:txBody>
            <a:bodyPr tIns="0" bIns="0" anchor="t" anchorCtr="0"/>
            <a:p>
              <a:pPr algn="just" eaLnBrk="0" hangingPunct="0"/>
              <a:r>
                <a:rPr lang="en-US" altLang="zh-CN" sz="2800" b="1">
                  <a:solidFill>
                    <a:srgbClr val="000000"/>
                  </a:solidFill>
                  <a:latin typeface="Times New Roman" panose="02020603050405020304" charset="0"/>
                </a:rPr>
                <a:t>-</a:t>
              </a:r>
              <a:endParaRPr lang="en-US" altLang="zh-CN" sz="2800" b="1">
                <a:solidFill>
                  <a:srgbClr val="000000"/>
                </a:solidFill>
                <a:latin typeface="Times New Roman" panose="02020603050405020304" charset="0"/>
              </a:endParaRPr>
            </a:p>
          </p:txBody>
        </p:sp>
        <p:sp>
          <p:nvSpPr>
            <p:cNvPr id="151577" name="直接连接符 202777"/>
            <p:cNvSpPr/>
            <p:nvPr/>
          </p:nvSpPr>
          <p:spPr>
            <a:xfrm flipH="1">
              <a:off x="3984" y="2256"/>
              <a:ext cx="768" cy="432"/>
            </a:xfrm>
            <a:prstGeom prst="line">
              <a:avLst/>
            </a:prstGeom>
            <a:ln w="25400" cap="flat" cmpd="sng">
              <a:solidFill>
                <a:schemeClr val="tx1"/>
              </a:solidFill>
              <a:prstDash val="solid"/>
              <a:round/>
              <a:headEnd type="none" w="med" len="med"/>
              <a:tailEnd type="none" w="lg" len="med"/>
            </a:ln>
          </p:spPr>
        </p:sp>
        <p:sp>
          <p:nvSpPr>
            <p:cNvPr id="151578" name="直接连接符 202778"/>
            <p:cNvSpPr/>
            <p:nvPr/>
          </p:nvSpPr>
          <p:spPr>
            <a:xfrm>
              <a:off x="4944" y="2352"/>
              <a:ext cx="0" cy="432"/>
            </a:xfrm>
            <a:prstGeom prst="line">
              <a:avLst/>
            </a:prstGeom>
            <a:ln w="25400" cap="flat" cmpd="sng">
              <a:solidFill>
                <a:schemeClr val="tx1"/>
              </a:solidFill>
              <a:prstDash val="solid"/>
              <a:round/>
              <a:headEnd type="none" w="med" len="med"/>
              <a:tailEnd type="none" w="lg" len="med"/>
            </a:ln>
          </p:spPr>
        </p:sp>
      </p:grpSp>
      <p:grpSp>
        <p:nvGrpSpPr>
          <p:cNvPr id="202780" name="组合 202779"/>
          <p:cNvGrpSpPr/>
          <p:nvPr/>
        </p:nvGrpSpPr>
        <p:grpSpPr>
          <a:xfrm>
            <a:off x="4572000" y="2043113"/>
            <a:ext cx="1371600" cy="2300287"/>
            <a:chOff x="2880" y="1287"/>
            <a:chExt cx="864" cy="1449"/>
          </a:xfrm>
        </p:grpSpPr>
        <p:sp>
          <p:nvSpPr>
            <p:cNvPr id="151580" name="椭圆 202780"/>
            <p:cNvSpPr/>
            <p:nvPr/>
          </p:nvSpPr>
          <p:spPr>
            <a:xfrm>
              <a:off x="2992" y="1287"/>
              <a:ext cx="460" cy="398"/>
            </a:xfrm>
            <a:prstGeom prst="ellipse">
              <a:avLst/>
            </a:prstGeom>
            <a:solidFill>
              <a:srgbClr val="FFFFFF"/>
            </a:solidFill>
            <a:ln w="25400" cap="flat" cmpd="sng">
              <a:solidFill>
                <a:srgbClr val="0000FF"/>
              </a:solidFill>
              <a:prstDash val="solid"/>
              <a:round/>
              <a:headEnd type="none" w="med" len="med"/>
              <a:tailEnd type="none" w="med" len="med"/>
            </a:ln>
          </p:spPr>
          <p:txBody>
            <a:bodyPr tIns="0" bIns="0" anchor="t" anchorCtr="0"/>
            <a:p>
              <a:pPr algn="just" eaLnBrk="0" hangingPunct="0"/>
              <a:r>
                <a:rPr lang="en-US" altLang="zh-CN" sz="2800" b="1">
                  <a:solidFill>
                    <a:srgbClr val="000000"/>
                  </a:solidFill>
                  <a:latin typeface="Times New Roman" panose="02020603050405020304" charset="0"/>
                </a:rPr>
                <a:t>*</a:t>
              </a:r>
              <a:endParaRPr lang="en-US" altLang="zh-CN" sz="2800" b="1">
                <a:solidFill>
                  <a:srgbClr val="000000"/>
                </a:solidFill>
                <a:latin typeface="Times New Roman" panose="02020603050405020304" charset="0"/>
              </a:endParaRPr>
            </a:p>
          </p:txBody>
        </p:sp>
        <p:sp>
          <p:nvSpPr>
            <p:cNvPr id="151581" name="直接连接符 202781"/>
            <p:cNvSpPr/>
            <p:nvPr/>
          </p:nvSpPr>
          <p:spPr>
            <a:xfrm>
              <a:off x="3360" y="1632"/>
              <a:ext cx="384" cy="384"/>
            </a:xfrm>
            <a:prstGeom prst="line">
              <a:avLst/>
            </a:prstGeom>
            <a:ln w="25400" cap="flat" cmpd="sng">
              <a:solidFill>
                <a:schemeClr val="tx1"/>
              </a:solidFill>
              <a:prstDash val="solid"/>
              <a:round/>
              <a:headEnd type="none" w="med" len="med"/>
              <a:tailEnd type="none" w="lg" len="med"/>
            </a:ln>
          </p:spPr>
        </p:sp>
        <p:sp>
          <p:nvSpPr>
            <p:cNvPr id="151582" name="直接连接符 202782"/>
            <p:cNvSpPr/>
            <p:nvPr/>
          </p:nvSpPr>
          <p:spPr>
            <a:xfrm flipH="1">
              <a:off x="2880" y="1632"/>
              <a:ext cx="240" cy="1104"/>
            </a:xfrm>
            <a:prstGeom prst="line">
              <a:avLst/>
            </a:prstGeom>
            <a:ln w="25400" cap="flat" cmpd="sng">
              <a:solidFill>
                <a:schemeClr val="tx1"/>
              </a:solidFill>
              <a:prstDash val="solid"/>
              <a:round/>
              <a:headEnd type="none" w="med" len="med"/>
              <a:tailEnd type="none" w="lg" len="med"/>
            </a:ln>
          </p:spPr>
        </p:sp>
      </p:grpSp>
      <p:grpSp>
        <p:nvGrpSpPr>
          <p:cNvPr id="202784" name="组合 202783"/>
          <p:cNvGrpSpPr/>
          <p:nvPr/>
        </p:nvGrpSpPr>
        <p:grpSpPr>
          <a:xfrm>
            <a:off x="5334000" y="990600"/>
            <a:ext cx="2514600" cy="2057400"/>
            <a:chOff x="3360" y="624"/>
            <a:chExt cx="1584" cy="1296"/>
          </a:xfrm>
        </p:grpSpPr>
        <p:sp>
          <p:nvSpPr>
            <p:cNvPr id="151584" name="椭圆 202784"/>
            <p:cNvSpPr/>
            <p:nvPr/>
          </p:nvSpPr>
          <p:spPr>
            <a:xfrm>
              <a:off x="3681" y="624"/>
              <a:ext cx="460" cy="398"/>
            </a:xfrm>
            <a:prstGeom prst="ellipse">
              <a:avLst/>
            </a:prstGeom>
            <a:solidFill>
              <a:srgbClr val="FFFFFF"/>
            </a:solidFill>
            <a:ln w="25400" cap="flat" cmpd="sng">
              <a:solidFill>
                <a:srgbClr val="0000FF"/>
              </a:solidFill>
              <a:prstDash val="solid"/>
              <a:round/>
              <a:headEnd type="none" w="med" len="med"/>
              <a:tailEnd type="none" w="med" len="med"/>
            </a:ln>
          </p:spPr>
          <p:txBody>
            <a:bodyPr tIns="0" bIns="0" anchor="t" anchorCtr="0"/>
            <a:p>
              <a:pPr algn="just" eaLnBrk="0" hangingPunct="0"/>
              <a:r>
                <a:rPr lang="en-US" altLang="zh-CN" sz="2800" b="1">
                  <a:solidFill>
                    <a:srgbClr val="000000"/>
                  </a:solidFill>
                  <a:latin typeface="Times New Roman" panose="02020603050405020304" charset="0"/>
                </a:rPr>
                <a:t>*</a:t>
              </a:r>
              <a:endParaRPr lang="en-US" altLang="zh-CN" sz="2800" b="1">
                <a:solidFill>
                  <a:srgbClr val="000000"/>
                </a:solidFill>
                <a:latin typeface="Times New Roman" panose="02020603050405020304" charset="0"/>
              </a:endParaRPr>
            </a:p>
          </p:txBody>
        </p:sp>
        <p:sp>
          <p:nvSpPr>
            <p:cNvPr id="151585" name="直接连接符 202785"/>
            <p:cNvSpPr/>
            <p:nvPr/>
          </p:nvSpPr>
          <p:spPr>
            <a:xfrm>
              <a:off x="4032" y="1008"/>
              <a:ext cx="912" cy="912"/>
            </a:xfrm>
            <a:prstGeom prst="line">
              <a:avLst/>
            </a:prstGeom>
            <a:ln w="25400" cap="flat" cmpd="sng">
              <a:solidFill>
                <a:schemeClr val="tx1"/>
              </a:solidFill>
              <a:prstDash val="solid"/>
              <a:round/>
              <a:headEnd type="none" w="med" len="med"/>
              <a:tailEnd type="none" w="lg" len="med"/>
            </a:ln>
          </p:spPr>
        </p:sp>
        <p:sp>
          <p:nvSpPr>
            <p:cNvPr id="151586" name="直接连接符 202786"/>
            <p:cNvSpPr/>
            <p:nvPr/>
          </p:nvSpPr>
          <p:spPr>
            <a:xfrm flipH="1">
              <a:off x="3360" y="1008"/>
              <a:ext cx="384" cy="288"/>
            </a:xfrm>
            <a:prstGeom prst="line">
              <a:avLst/>
            </a:prstGeom>
            <a:ln w="25400" cap="flat" cmpd="sng">
              <a:solidFill>
                <a:schemeClr val="tx1"/>
              </a:solidFill>
              <a:prstDash val="solid"/>
              <a:round/>
              <a:headEnd type="none" w="med" len="med"/>
              <a:tailEnd type="none" w="lg" len="med"/>
            </a:ln>
          </p:spPr>
        </p:sp>
      </p:grpSp>
      <p:sp>
        <p:nvSpPr>
          <p:cNvPr id="202788" name="直接连接符 202787"/>
          <p:cNvSpPr/>
          <p:nvPr/>
        </p:nvSpPr>
        <p:spPr>
          <a:xfrm>
            <a:off x="5867400" y="2057400"/>
            <a:ext cx="228600" cy="381000"/>
          </a:xfrm>
          <a:prstGeom prst="line">
            <a:avLst/>
          </a:prstGeom>
          <a:ln w="50800" cap="flat" cmpd="sng">
            <a:solidFill>
              <a:schemeClr val="tx1"/>
            </a:solidFill>
            <a:prstDash val="solid"/>
            <a:round/>
            <a:headEnd type="none" w="med" len="med"/>
            <a:tailEnd type="none" w="lg" len="med"/>
          </a:ln>
        </p:spPr>
      </p:sp>
      <p:sp>
        <p:nvSpPr>
          <p:cNvPr id="202789" name="直接连接符 202788"/>
          <p:cNvSpPr/>
          <p:nvPr/>
        </p:nvSpPr>
        <p:spPr>
          <a:xfrm>
            <a:off x="4191000" y="4876800"/>
            <a:ext cx="457200" cy="457200"/>
          </a:xfrm>
          <a:prstGeom prst="line">
            <a:avLst/>
          </a:prstGeom>
          <a:ln w="25400" cap="flat" cmpd="sng">
            <a:solidFill>
              <a:schemeClr val="tx1"/>
            </a:solidFill>
            <a:prstDash val="solid"/>
            <a:round/>
            <a:headEnd type="none" w="med" len="med"/>
            <a:tailEnd type="none" w="lg"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63">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70">
                                            <p:txEl>
                                              <p:charRg st="0"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60">
                                            <p:txEl>
                                              <p:charRg st="0"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66">
                                            <p:txEl>
                                              <p:charRg st="0"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27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2761">
                                            <p:txEl>
                                              <p:charRg st="0"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2762">
                                            <p:txEl>
                                              <p:charRg st="0"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027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2767">
                                            <p:txEl>
                                              <p:charRg st="0"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027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2768">
                                            <p:txEl>
                                              <p:charRg st="0"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27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02765">
                                            <p:txEl>
                                              <p:charRg st="0"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027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2027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0275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027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20277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027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0278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20278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02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p:bldP spid="202756" grpId="0"/>
      <p:bldP spid="202757" grpId="0"/>
      <p:bldP spid="202758" grpId="0"/>
      <p:bldP spid="202759" grpId="0"/>
      <p:bldP spid="202760" grpId="0" build="p"/>
      <p:bldP spid="202761" grpId="0" build="p"/>
      <p:bldP spid="202762" grpId="0" build="p"/>
      <p:bldP spid="202763" grpId="0" build="p"/>
      <p:bldP spid="202764" grpId="0"/>
      <p:bldP spid="202765" grpId="0" build="p"/>
      <p:bldP spid="202766" grpId="0" build="p"/>
      <p:bldP spid="202767" grpId="0" build="p"/>
      <p:bldP spid="202768" grpId="0" build="p"/>
      <p:bldP spid="202769" grpId="0"/>
      <p:bldP spid="20277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24577"/>
          <p:cNvSpPr>
            <a:spLocks noGrp="1"/>
          </p:cNvSpPr>
          <p:nvPr>
            <p:ph type="title"/>
          </p:nvPr>
        </p:nvSpPr>
        <p:spPr/>
        <p:txBody>
          <a:bodyPr lIns="92075" tIns="46038" rIns="92075" bIns="46038" anchor="ctr" anchorCtr="0"/>
          <a:p>
            <a:endParaRPr lang="zh-CN" altLang="en-US" dirty="0"/>
          </a:p>
        </p:txBody>
      </p:sp>
      <p:sp>
        <p:nvSpPr>
          <p:cNvPr id="21506" name="文本占位符 24578"/>
          <p:cNvSpPr>
            <a:spLocks noGrp="1"/>
          </p:cNvSpPr>
          <p:nvPr>
            <p:ph idx="1"/>
          </p:nvPr>
        </p:nvSpPr>
        <p:spPr/>
        <p:txBody>
          <a:bodyPr anchor="t" anchorCtr="0"/>
          <a:p>
            <a:r>
              <a:rPr lang="en-US" altLang="zh-CN" dirty="0"/>
              <a:t>Three kinds of runtime environment</a:t>
            </a:r>
            <a:endParaRPr lang="en-US" altLang="zh-CN" dirty="0"/>
          </a:p>
          <a:p>
            <a:pPr lvl="1"/>
            <a:r>
              <a:rPr lang="en-US" altLang="zh-CN" dirty="0">
                <a:solidFill>
                  <a:srgbClr val="0000CC"/>
                </a:solidFill>
              </a:rPr>
              <a:t>Fully static environment</a:t>
            </a:r>
            <a:endParaRPr lang="en-US" altLang="zh-CN" dirty="0">
              <a:solidFill>
                <a:srgbClr val="0000CC"/>
              </a:solidFill>
            </a:endParaRPr>
          </a:p>
          <a:p>
            <a:pPr lvl="1"/>
            <a:r>
              <a:rPr lang="en-US" altLang="zh-CN" dirty="0">
                <a:solidFill>
                  <a:srgbClr val="0000CC"/>
                </a:solidFill>
              </a:rPr>
              <a:t>Stack-based environment</a:t>
            </a:r>
            <a:endParaRPr lang="en-US" altLang="zh-CN" dirty="0">
              <a:solidFill>
                <a:srgbClr val="0000CC"/>
              </a:solidFill>
            </a:endParaRPr>
          </a:p>
          <a:p>
            <a:pPr lvl="1"/>
            <a:r>
              <a:rPr lang="en-US" altLang="zh-CN" dirty="0">
                <a:solidFill>
                  <a:srgbClr val="0000CC"/>
                </a:solidFill>
              </a:rPr>
              <a:t>Fully dynamic environment</a:t>
            </a:r>
            <a:endParaRPr lang="zh-CN" altLang="en-US" dirty="0">
              <a:solidFill>
                <a:srgbClr val="0000CC"/>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33793"/>
          <p:cNvSpPr>
            <a:spLocks noGrp="1"/>
          </p:cNvSpPr>
          <p:nvPr>
            <p:ph type="title"/>
          </p:nvPr>
        </p:nvSpPr>
        <p:spPr/>
        <p:txBody>
          <a:bodyPr lIns="92075" tIns="46038" rIns="92075" bIns="46038" anchor="ctr" anchorCtr="0"/>
          <a:p>
            <a:endParaRPr lang="zh-CN" altLang="en-US" dirty="0"/>
          </a:p>
        </p:txBody>
      </p:sp>
      <p:sp>
        <p:nvSpPr>
          <p:cNvPr id="54274" name="文本占位符 33794"/>
          <p:cNvSpPr>
            <a:spLocks noGrp="1"/>
          </p:cNvSpPr>
          <p:nvPr>
            <p:ph idx="1"/>
          </p:nvPr>
        </p:nvSpPr>
        <p:spPr/>
        <p:txBody>
          <a:bodyPr anchor="t" anchorCtr="0"/>
          <a:p>
            <a:r>
              <a:rPr lang="en-US" altLang="zh-CN" dirty="0"/>
              <a:t>Parameter passing mechanisms</a:t>
            </a:r>
            <a:endParaRPr lang="en-US" altLang="zh-CN" dirty="0"/>
          </a:p>
          <a:p>
            <a:pPr lvl="1"/>
            <a:r>
              <a:rPr lang="en-US" altLang="zh-CN" dirty="0">
                <a:solidFill>
                  <a:srgbClr val="0000CC"/>
                </a:solidFill>
              </a:rPr>
              <a:t>pass by value (call by value)</a:t>
            </a:r>
            <a:endParaRPr lang="en-US" altLang="zh-CN" dirty="0">
              <a:solidFill>
                <a:srgbClr val="0000CC"/>
              </a:solidFill>
            </a:endParaRPr>
          </a:p>
          <a:p>
            <a:pPr lvl="1"/>
            <a:r>
              <a:rPr lang="en-US" altLang="zh-CN" dirty="0">
                <a:solidFill>
                  <a:srgbClr val="0000CC"/>
                </a:solidFill>
              </a:rPr>
              <a:t>pass by reference (call by reference)</a:t>
            </a:r>
            <a:endParaRPr lang="en-US" altLang="zh-CN" dirty="0">
              <a:solidFill>
                <a:srgbClr val="0000CC"/>
              </a:solidFill>
            </a:endParaRPr>
          </a:p>
          <a:p>
            <a:pPr lvl="1"/>
            <a:r>
              <a:rPr lang="en-US" altLang="zh-CN" dirty="0">
                <a:solidFill>
                  <a:srgbClr val="0000CC"/>
                </a:solidFill>
              </a:rPr>
              <a:t>pass by name (delayed evaluation)</a:t>
            </a:r>
            <a:endParaRPr lang="en-US" altLang="zh-CN" dirty="0">
              <a:solidFill>
                <a:srgbClr val="0000CC"/>
              </a:solidFill>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占位符 24578"/>
          <p:cNvSpPr>
            <a:spLocks noGrp="1"/>
          </p:cNvSpPr>
          <p:nvPr>
            <p:ph idx="1"/>
          </p:nvPr>
        </p:nvSpPr>
        <p:spPr>
          <a:xfrm>
            <a:off x="533400" y="990600"/>
            <a:ext cx="8305800" cy="5226050"/>
          </a:xfrm>
          <a:ln/>
        </p:spPr>
        <p:txBody>
          <a:bodyPr anchor="t" anchorCtr="0"/>
          <a:p>
            <a:r>
              <a:rPr lang="en-US" altLang="zh-CN" dirty="0">
                <a:solidFill>
                  <a:srgbClr val="000000"/>
                </a:solidFill>
              </a:rPr>
              <a:t>Token</a:t>
            </a:r>
            <a:endParaRPr lang="en-US" altLang="zh-CN" dirty="0">
              <a:solidFill>
                <a:srgbClr val="000000"/>
              </a:solidFill>
            </a:endParaRPr>
          </a:p>
          <a:p>
            <a:pPr lvl="1"/>
            <a:r>
              <a:rPr lang="en-US" altLang="zh-CN" dirty="0">
                <a:solidFill>
                  <a:srgbClr val="000000"/>
                </a:solidFill>
              </a:rPr>
              <a:t>Each token is a sequence of characters that represents a unit of information in the source program.</a:t>
            </a:r>
            <a:endParaRPr lang="en-US" altLang="zh-CN" dirty="0">
              <a:solidFill>
                <a:srgbClr val="000000"/>
              </a:solidFill>
            </a:endParaRPr>
          </a:p>
          <a:p>
            <a:pPr lvl="1"/>
            <a:endParaRPr lang="en-US" altLang="zh-CN"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占位符 49154"/>
          <p:cNvSpPr>
            <a:spLocks noGrp="1"/>
          </p:cNvSpPr>
          <p:nvPr>
            <p:ph idx="1"/>
          </p:nvPr>
        </p:nvSpPr>
        <p:spPr>
          <a:xfrm>
            <a:off x="533400" y="914400"/>
            <a:ext cx="8305800" cy="5302250"/>
          </a:xfrm>
          <a:ln/>
        </p:spPr>
        <p:txBody>
          <a:bodyPr anchor="t" anchorCtr="0"/>
          <a:p>
            <a:pPr lvl="1">
              <a:lnSpc>
                <a:spcPct val="90000"/>
              </a:lnSpc>
            </a:pPr>
            <a:r>
              <a:rPr lang="en-US" altLang="zh-CN" dirty="0">
                <a:solidFill>
                  <a:srgbClr val="000000"/>
                </a:solidFill>
              </a:rPr>
              <a:t>Tokens fall into several categories :</a:t>
            </a:r>
            <a:endParaRPr lang="en-US" altLang="zh-CN" dirty="0">
              <a:solidFill>
                <a:srgbClr val="000000"/>
              </a:solidFill>
            </a:endParaRPr>
          </a:p>
          <a:p>
            <a:pPr lvl="2">
              <a:lnSpc>
                <a:spcPct val="90000"/>
              </a:lnSpc>
            </a:pPr>
            <a:r>
              <a:rPr lang="en-US" altLang="zh-CN" sz="2800" dirty="0">
                <a:solidFill>
                  <a:srgbClr val="000000"/>
                </a:solidFill>
              </a:rPr>
              <a:t>Identifier:user-defined strings, usually consist of letters and numbers and begin with a letter</a:t>
            </a:r>
            <a:endParaRPr lang="en-US" altLang="zh-CN" sz="2800" dirty="0">
              <a:solidFill>
                <a:srgbClr val="000000"/>
              </a:solidFill>
            </a:endParaRPr>
          </a:p>
          <a:p>
            <a:pPr lvl="2">
              <a:lnSpc>
                <a:spcPct val="90000"/>
              </a:lnSpc>
            </a:pPr>
            <a:r>
              <a:rPr lang="en-US" altLang="zh-CN" sz="2800" dirty="0">
                <a:solidFill>
                  <a:srgbClr val="000000"/>
                </a:solidFill>
              </a:rPr>
              <a:t>Keyword:fixed strings of letters, such as “if”,“while”</a:t>
            </a:r>
            <a:endParaRPr lang="en-US" altLang="zh-CN" sz="2800" dirty="0">
              <a:solidFill>
                <a:srgbClr val="000000"/>
              </a:solidFill>
            </a:endParaRPr>
          </a:p>
          <a:p>
            <a:pPr lvl="2">
              <a:lnSpc>
                <a:spcPct val="90000"/>
              </a:lnSpc>
            </a:pPr>
            <a:r>
              <a:rPr lang="en-US" altLang="zh-CN" sz="2800" dirty="0">
                <a:solidFill>
                  <a:srgbClr val="000000"/>
                </a:solidFill>
              </a:rPr>
              <a:t>Number</a:t>
            </a:r>
            <a:endParaRPr lang="en-US" altLang="zh-CN" sz="2800" dirty="0">
              <a:solidFill>
                <a:srgbClr val="000000"/>
              </a:solidFill>
            </a:endParaRPr>
          </a:p>
          <a:p>
            <a:pPr lvl="2">
              <a:lnSpc>
                <a:spcPct val="90000"/>
              </a:lnSpc>
            </a:pPr>
            <a:r>
              <a:rPr lang="en-US" altLang="zh-CN" sz="2800" dirty="0">
                <a:solidFill>
                  <a:srgbClr val="000000"/>
                </a:solidFill>
              </a:rPr>
              <a:t>Operator:such as arithmetic operator ‘+’ and ‘×’, “&gt;= ”, “&lt;= ”</a:t>
            </a:r>
            <a:endParaRPr lang="en-US" altLang="zh-CN" sz="2800" dirty="0">
              <a:solidFill>
                <a:srgbClr val="000000"/>
              </a:solidFill>
            </a:endParaRPr>
          </a:p>
          <a:p>
            <a:pPr lvl="2">
              <a:lnSpc>
                <a:spcPct val="90000"/>
              </a:lnSpc>
            </a:pPr>
            <a:r>
              <a:rPr lang="en-US" altLang="zh-CN" sz="2800" dirty="0">
                <a:solidFill>
                  <a:srgbClr val="000000"/>
                </a:solidFill>
              </a:rPr>
              <a:t>Special symbol:such as ‘(‘ ‘)’ ‘;’</a:t>
            </a:r>
            <a:endParaRPr lang="en-US" altLang="zh-CN" sz="2800" dirty="0">
              <a:solidFill>
                <a:srgbClr val="000000"/>
              </a:solidFill>
            </a:endParaRPr>
          </a:p>
          <a:p>
            <a:pPr lvl="1">
              <a:lnSpc>
                <a:spcPct val="90000"/>
              </a:lnSpc>
            </a:pPr>
            <a:r>
              <a:rPr lang="en-US" altLang="zh-CN" dirty="0">
                <a:solidFill>
                  <a:srgbClr val="000000"/>
                </a:solidFill>
              </a:rPr>
              <a:t>Token is presented as </a:t>
            </a:r>
            <a:r>
              <a:rPr lang="en-US" altLang="zh-CN" dirty="0">
                <a:solidFill>
                  <a:srgbClr val="3333FF"/>
                </a:solidFill>
              </a:rPr>
              <a:t>(Kind,Value)</a:t>
            </a:r>
            <a:endParaRPr lang="en-US" altLang="zh-CN" dirty="0">
              <a:solidFill>
                <a:srgbClr val="3333FF"/>
              </a:solidFill>
            </a:endParaRPr>
          </a:p>
          <a:p>
            <a:pPr lvl="2">
              <a:lnSpc>
                <a:spcPct val="90000"/>
              </a:lnSpc>
            </a:pP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5" name="矩形 23554"/>
          <p:cNvSpPr/>
          <p:nvPr/>
        </p:nvSpPr>
        <p:spPr>
          <a:xfrm>
            <a:off x="0" y="3124200"/>
            <a:ext cx="9144000" cy="1828800"/>
          </a:xfrm>
          <a:prstGeom prst="rect">
            <a:avLst/>
          </a:prstGeom>
          <a:noFill/>
          <a:ln w="25400">
            <a:noFill/>
          </a:ln>
        </p:spPr>
        <p:txBody>
          <a:bodyPr anchor="t" anchorCtr="0">
            <a:spAutoFit/>
          </a:bodyPr>
          <a:p>
            <a:pPr algn="just"/>
            <a:r>
              <a:rPr lang="zh-CN" altLang="en-US" sz="1000" dirty="0">
                <a:solidFill>
                  <a:srgbClr val="000000"/>
                </a:solidFill>
                <a:latin typeface="宋体" panose="02010600030101010101" pitchFamily="2" charset="-122"/>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algn="just" eaLnBrk="0" hangingPunct="0"/>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eaLnBrk="0" hangingPunct="0"/>
            <a:endParaRPr lang="zh-CN" altLang="en-US" dirty="0">
              <a:solidFill>
                <a:srgbClr val="000000"/>
              </a:solidFill>
              <a:latin typeface="Times New Roman" panose="02020603050405020304" charset="0"/>
            </a:endParaRPr>
          </a:p>
        </p:txBody>
      </p:sp>
      <p:sp>
        <p:nvSpPr>
          <p:cNvPr id="72706" name="矩形 23614"/>
          <p:cNvSpPr/>
          <p:nvPr/>
        </p:nvSpPr>
        <p:spPr>
          <a:xfrm>
            <a:off x="0" y="2249488"/>
            <a:ext cx="9144000" cy="2133600"/>
          </a:xfrm>
          <a:prstGeom prst="rect">
            <a:avLst/>
          </a:prstGeom>
          <a:noFill/>
          <a:ln w="25400">
            <a:noFill/>
          </a:ln>
        </p:spPr>
        <p:txBody>
          <a:bodyPr anchor="t" anchorCtr="0">
            <a:spAutoFit/>
          </a:bodyPr>
          <a:p>
            <a:pPr algn="just"/>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algn="just" eaLnBrk="0" hangingPunct="0"/>
            <a:r>
              <a:rPr lang="zh-CN" altLang="en-US" sz="1000" dirty="0">
                <a:latin typeface="Times New Roman" panose="02020603050405020304" charset="0"/>
              </a:rPr>
              <a:t> </a:t>
            </a:r>
            <a:endParaRPr lang="zh-CN" altLang="en-US" sz="1000" dirty="0">
              <a:latin typeface="宋体" panose="02010600030101010101" pitchFamily="2" charset="-122"/>
            </a:endParaRPr>
          </a:p>
          <a:p>
            <a:pPr eaLnBrk="0" hangingPunct="0"/>
            <a:endParaRPr lang="zh-CN" altLang="en-US" dirty="0">
              <a:latin typeface="Times New Roman" panose="02020603050405020304" charset="0"/>
            </a:endParaRPr>
          </a:p>
        </p:txBody>
      </p:sp>
      <p:sp>
        <p:nvSpPr>
          <p:cNvPr id="72707" name="矩形 23650"/>
          <p:cNvSpPr/>
          <p:nvPr/>
        </p:nvSpPr>
        <p:spPr>
          <a:xfrm>
            <a:off x="152400" y="173038"/>
            <a:ext cx="5029200" cy="946150"/>
          </a:xfrm>
          <a:prstGeom prst="rect">
            <a:avLst/>
          </a:prstGeom>
          <a:noFill/>
          <a:ln w="25400">
            <a:noFill/>
          </a:ln>
        </p:spPr>
        <p:txBody>
          <a:bodyPr anchor="t" anchorCtr="0">
            <a:spAutoFit/>
          </a:bodyPr>
          <a:p>
            <a:r>
              <a:rPr lang="en-US" altLang="zh-CN" sz="2800" b="1">
                <a:solidFill>
                  <a:srgbClr val="000000"/>
                </a:solidFill>
                <a:latin typeface="Times New Roman" panose="02020603050405020304" charset="0"/>
              </a:rPr>
              <a:t>Example</a:t>
            </a:r>
            <a:endParaRPr lang="en-US" altLang="zh-CN" sz="2800" b="1">
              <a:solidFill>
                <a:srgbClr val="000000"/>
              </a:solidFill>
              <a:latin typeface="Times New Roman" panose="02020603050405020304" charset="0"/>
            </a:endParaRPr>
          </a:p>
          <a:p>
            <a:r>
              <a:rPr lang="en-US" altLang="zh-CN" sz="2800" b="1" err="1">
                <a:solidFill>
                  <a:srgbClr val="000000"/>
                </a:solidFill>
                <a:latin typeface="Times New Roman" panose="02020603050405020304" charset="0"/>
              </a:rPr>
              <a:t>a[index</a:t>
            </a:r>
            <a:r>
              <a:rPr lang="en-US" altLang="zh-CN" sz="2800" b="1">
                <a:solidFill>
                  <a:srgbClr val="000000"/>
                </a:solidFill>
                <a:latin typeface="Times New Roman" panose="02020603050405020304" charset="0"/>
              </a:rPr>
              <a:t>]=4+2</a:t>
            </a:r>
            <a:endParaRPr lang="zh-CN" altLang="en-US" sz="2800" b="1" dirty="0">
              <a:solidFill>
                <a:srgbClr val="000000"/>
              </a:solidFill>
              <a:latin typeface="Times New Roman" panose="02020603050405020304" charset="0"/>
            </a:endParaRPr>
          </a:p>
        </p:txBody>
      </p:sp>
      <p:grpSp>
        <p:nvGrpSpPr>
          <p:cNvPr id="72708" name="组合 23675"/>
          <p:cNvGrpSpPr/>
          <p:nvPr/>
        </p:nvGrpSpPr>
        <p:grpSpPr>
          <a:xfrm>
            <a:off x="228600" y="1371600"/>
            <a:ext cx="6781800" cy="914400"/>
            <a:chOff x="144" y="624"/>
            <a:chExt cx="4272" cy="576"/>
          </a:xfrm>
        </p:grpSpPr>
        <p:grpSp>
          <p:nvGrpSpPr>
            <p:cNvPr id="72709" name="组合 23663"/>
            <p:cNvGrpSpPr/>
            <p:nvPr/>
          </p:nvGrpSpPr>
          <p:grpSpPr>
            <a:xfrm>
              <a:off x="144" y="960"/>
              <a:ext cx="4272" cy="240"/>
              <a:chOff x="192" y="720"/>
              <a:chExt cx="4272" cy="240"/>
            </a:xfrm>
          </p:grpSpPr>
          <p:sp>
            <p:nvSpPr>
              <p:cNvPr id="72710" name="矩形 23651"/>
              <p:cNvSpPr/>
              <p:nvPr/>
            </p:nvSpPr>
            <p:spPr>
              <a:xfrm>
                <a:off x="192"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a</a:t>
                </a:r>
                <a:endParaRPr lang="en-US" altLang="zh-CN" b="1">
                  <a:solidFill>
                    <a:srgbClr val="000000"/>
                  </a:solidFill>
                  <a:latin typeface="Times New Roman" panose="02020603050405020304" charset="0"/>
                </a:endParaRPr>
              </a:p>
            </p:txBody>
          </p:sp>
          <p:sp>
            <p:nvSpPr>
              <p:cNvPr id="72711" name="矩形 23652"/>
              <p:cNvSpPr/>
              <p:nvPr/>
            </p:nvSpPr>
            <p:spPr>
              <a:xfrm>
                <a:off x="576"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72712" name="矩形 23653"/>
              <p:cNvSpPr/>
              <p:nvPr/>
            </p:nvSpPr>
            <p:spPr>
              <a:xfrm>
                <a:off x="960"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i</a:t>
                </a:r>
                <a:endParaRPr lang="en-US" altLang="zh-CN" b="1">
                  <a:solidFill>
                    <a:srgbClr val="000000"/>
                  </a:solidFill>
                  <a:latin typeface="Times New Roman" panose="02020603050405020304" charset="0"/>
                </a:endParaRPr>
              </a:p>
            </p:txBody>
          </p:sp>
          <p:sp>
            <p:nvSpPr>
              <p:cNvPr id="72713" name="矩形 23654"/>
              <p:cNvSpPr/>
              <p:nvPr/>
            </p:nvSpPr>
            <p:spPr>
              <a:xfrm>
                <a:off x="1296"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n</a:t>
                </a:r>
                <a:endParaRPr lang="en-US" altLang="zh-CN" b="1">
                  <a:solidFill>
                    <a:srgbClr val="000000"/>
                  </a:solidFill>
                  <a:latin typeface="Times New Roman" panose="02020603050405020304" charset="0"/>
                </a:endParaRPr>
              </a:p>
            </p:txBody>
          </p:sp>
          <p:sp>
            <p:nvSpPr>
              <p:cNvPr id="72714" name="矩形 23655"/>
              <p:cNvSpPr/>
              <p:nvPr/>
            </p:nvSpPr>
            <p:spPr>
              <a:xfrm>
                <a:off x="1680"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d</a:t>
                </a:r>
                <a:endParaRPr lang="en-US" altLang="zh-CN" b="1">
                  <a:solidFill>
                    <a:srgbClr val="000000"/>
                  </a:solidFill>
                  <a:latin typeface="Times New Roman" panose="02020603050405020304" charset="0"/>
                </a:endParaRPr>
              </a:p>
            </p:txBody>
          </p:sp>
          <p:sp>
            <p:nvSpPr>
              <p:cNvPr id="72715" name="矩形 23656"/>
              <p:cNvSpPr/>
              <p:nvPr/>
            </p:nvSpPr>
            <p:spPr>
              <a:xfrm>
                <a:off x="2016"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e</a:t>
                </a:r>
                <a:endParaRPr lang="en-US" altLang="zh-CN" b="1">
                  <a:solidFill>
                    <a:srgbClr val="000000"/>
                  </a:solidFill>
                  <a:latin typeface="Times New Roman" panose="02020603050405020304" charset="0"/>
                </a:endParaRPr>
              </a:p>
            </p:txBody>
          </p:sp>
          <p:sp>
            <p:nvSpPr>
              <p:cNvPr id="72716" name="矩形 23657"/>
              <p:cNvSpPr/>
              <p:nvPr/>
            </p:nvSpPr>
            <p:spPr>
              <a:xfrm>
                <a:off x="2400"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x</a:t>
                </a:r>
                <a:endParaRPr lang="en-US" altLang="zh-CN" b="1">
                  <a:solidFill>
                    <a:srgbClr val="000000"/>
                  </a:solidFill>
                  <a:latin typeface="Times New Roman" panose="02020603050405020304" charset="0"/>
                </a:endParaRPr>
              </a:p>
            </p:txBody>
          </p:sp>
          <p:sp>
            <p:nvSpPr>
              <p:cNvPr id="72717" name="矩形 23658"/>
              <p:cNvSpPr/>
              <p:nvPr/>
            </p:nvSpPr>
            <p:spPr>
              <a:xfrm>
                <a:off x="2736"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72718" name="矩形 23659"/>
              <p:cNvSpPr/>
              <p:nvPr/>
            </p:nvSpPr>
            <p:spPr>
              <a:xfrm>
                <a:off x="3072"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72719" name="矩形 23660"/>
              <p:cNvSpPr/>
              <p:nvPr/>
            </p:nvSpPr>
            <p:spPr>
              <a:xfrm>
                <a:off x="3408"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4</a:t>
                </a:r>
                <a:endParaRPr lang="en-US" altLang="zh-CN" b="1">
                  <a:solidFill>
                    <a:srgbClr val="000000"/>
                  </a:solidFill>
                  <a:latin typeface="Times New Roman" panose="02020603050405020304" charset="0"/>
                </a:endParaRPr>
              </a:p>
            </p:txBody>
          </p:sp>
          <p:sp>
            <p:nvSpPr>
              <p:cNvPr id="72720" name="矩形 23661"/>
              <p:cNvSpPr/>
              <p:nvPr/>
            </p:nvSpPr>
            <p:spPr>
              <a:xfrm>
                <a:off x="3792"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72721" name="矩形 23662"/>
              <p:cNvSpPr/>
              <p:nvPr/>
            </p:nvSpPr>
            <p:spPr>
              <a:xfrm>
                <a:off x="4176" y="720"/>
                <a:ext cx="288" cy="240"/>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en-US" altLang="zh-CN" b="1">
                    <a:solidFill>
                      <a:srgbClr val="000000"/>
                    </a:solidFill>
                    <a:latin typeface="Times New Roman" panose="02020603050405020304" charset="0"/>
                  </a:rPr>
                  <a:t>2</a:t>
                </a:r>
                <a:endParaRPr lang="en-US" altLang="zh-CN" b="1">
                  <a:solidFill>
                    <a:srgbClr val="000000"/>
                  </a:solidFill>
                  <a:latin typeface="Times New Roman" panose="02020603050405020304" charset="0"/>
                </a:endParaRPr>
              </a:p>
            </p:txBody>
          </p:sp>
        </p:grpSp>
        <p:sp>
          <p:nvSpPr>
            <p:cNvPr id="72722" name="文本框 23664"/>
            <p:cNvSpPr txBox="1"/>
            <p:nvPr/>
          </p:nvSpPr>
          <p:spPr>
            <a:xfrm>
              <a:off x="144" y="624"/>
              <a:ext cx="3600" cy="327"/>
            </a:xfrm>
            <a:prstGeom prst="rect">
              <a:avLst/>
            </a:prstGeom>
            <a:noFill/>
            <a:ln w="25400">
              <a:noFill/>
            </a:ln>
          </p:spPr>
          <p:txBody>
            <a:bodyPr lIns="90000" tIns="46800" rIns="90000" bIns="46800" anchor="t" anchorCtr="0">
              <a:spAutoFit/>
            </a:bodyPr>
            <a:p>
              <a:pPr>
                <a:spcBef>
                  <a:spcPct val="50000"/>
                </a:spcBef>
              </a:pPr>
              <a:r>
                <a:rPr lang="en-US" altLang="zh-CN" sz="2800" b="1">
                  <a:solidFill>
                    <a:srgbClr val="000000"/>
                  </a:solidFill>
                  <a:latin typeface="Times New Roman" panose="02020603050405020304" charset="0"/>
                </a:rPr>
                <a:t>Source program in file</a:t>
              </a:r>
              <a:endParaRPr lang="en-US" altLang="zh-CN" sz="2800" b="1">
                <a:solidFill>
                  <a:srgbClr val="000000"/>
                </a:solidFill>
                <a:latin typeface="Times New Roman" panose="02020603050405020304" charset="0"/>
              </a:endParaRPr>
            </a:p>
          </p:txBody>
        </p:sp>
      </p:grpSp>
      <p:grpSp>
        <p:nvGrpSpPr>
          <p:cNvPr id="72723" name="组合 23676"/>
          <p:cNvGrpSpPr/>
          <p:nvPr/>
        </p:nvGrpSpPr>
        <p:grpSpPr>
          <a:xfrm>
            <a:off x="0" y="2767013"/>
            <a:ext cx="9144000" cy="1676400"/>
            <a:chOff x="0" y="1296"/>
            <a:chExt cx="5760" cy="1056"/>
          </a:xfrm>
        </p:grpSpPr>
        <p:sp>
          <p:nvSpPr>
            <p:cNvPr id="72724" name="矩形 23615"/>
            <p:cNvSpPr/>
            <p:nvPr/>
          </p:nvSpPr>
          <p:spPr>
            <a:xfrm>
              <a:off x="0" y="1417"/>
              <a:ext cx="5760" cy="384"/>
            </a:xfrm>
            <a:prstGeom prst="rect">
              <a:avLst/>
            </a:prstGeom>
            <a:noFill/>
            <a:ln w="25400">
              <a:noFill/>
            </a:ln>
          </p:spPr>
          <p:txBody>
            <a:bodyPr anchor="t" anchorCtr="0">
              <a:spAutoFit/>
            </a:bodyPr>
            <a:p>
              <a:pPr algn="just"/>
              <a:r>
                <a:rPr lang="zh-CN" altLang="en-US" sz="1000" dirty="0">
                  <a:solidFill>
                    <a:srgbClr val="000000"/>
                  </a:solidFill>
                  <a:latin typeface="Times New Roman" panose="02020603050405020304" charset="0"/>
                </a:rPr>
                <a:t> </a:t>
              </a:r>
              <a:endParaRPr lang="zh-CN" altLang="en-US" sz="1000" dirty="0">
                <a:solidFill>
                  <a:srgbClr val="000000"/>
                </a:solidFill>
                <a:latin typeface="宋体" panose="02010600030101010101" pitchFamily="2" charset="-122"/>
              </a:endParaRPr>
            </a:p>
            <a:p>
              <a:pPr eaLnBrk="0" hangingPunct="0"/>
              <a:endParaRPr lang="zh-CN" altLang="en-US" dirty="0">
                <a:solidFill>
                  <a:srgbClr val="000000"/>
                </a:solidFill>
                <a:latin typeface="Times New Roman" panose="02020603050405020304" charset="0"/>
              </a:endParaRPr>
            </a:p>
          </p:txBody>
        </p:sp>
        <p:sp>
          <p:nvSpPr>
            <p:cNvPr id="72725" name="文本框 23665"/>
            <p:cNvSpPr txBox="1"/>
            <p:nvPr/>
          </p:nvSpPr>
          <p:spPr>
            <a:xfrm>
              <a:off x="144" y="1296"/>
              <a:ext cx="3600" cy="327"/>
            </a:xfrm>
            <a:prstGeom prst="rect">
              <a:avLst/>
            </a:prstGeom>
            <a:noFill/>
            <a:ln w="25400">
              <a:noFill/>
            </a:ln>
          </p:spPr>
          <p:txBody>
            <a:bodyPr lIns="90000" tIns="46800" rIns="90000" bIns="46800" anchor="t" anchorCtr="0">
              <a:spAutoFit/>
            </a:bodyPr>
            <a:p>
              <a:pPr>
                <a:spcBef>
                  <a:spcPct val="50000"/>
                </a:spcBef>
              </a:pPr>
              <a:r>
                <a:rPr lang="en-US" altLang="zh-CN" sz="2800" b="1">
                  <a:solidFill>
                    <a:srgbClr val="000000"/>
                  </a:solidFill>
                  <a:latin typeface="Times New Roman" panose="02020603050405020304" charset="0"/>
                </a:rPr>
                <a:t>Token stream after lexical analysis </a:t>
              </a:r>
              <a:endParaRPr lang="en-US" altLang="zh-CN" sz="2800" b="1">
                <a:solidFill>
                  <a:srgbClr val="000000"/>
                </a:solidFill>
                <a:latin typeface="Times New Roman" panose="02020603050405020304" charset="0"/>
              </a:endParaRPr>
            </a:p>
          </p:txBody>
        </p:sp>
        <p:sp>
          <p:nvSpPr>
            <p:cNvPr id="72726" name="矩形 23666"/>
            <p:cNvSpPr/>
            <p:nvPr/>
          </p:nvSpPr>
          <p:spPr>
            <a:xfrm>
              <a:off x="144" y="1632"/>
              <a:ext cx="1200"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err="1">
                  <a:solidFill>
                    <a:srgbClr val="000000"/>
                  </a:solidFill>
                  <a:latin typeface="Times New Roman" panose="02020603050405020304" charset="0"/>
                </a:rPr>
                <a:t>identifier,a</a:t>
              </a: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72727" name="矩形 23667"/>
            <p:cNvSpPr/>
            <p:nvPr/>
          </p:nvSpPr>
          <p:spPr>
            <a:xfrm>
              <a:off x="1440" y="1632"/>
              <a:ext cx="1200"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a:solidFill>
                    <a:srgbClr val="000000"/>
                  </a:solidFill>
                  <a:latin typeface="Times New Roman" panose="02020603050405020304" charset="0"/>
                </a:rPr>
                <a:t>left bracket,[)</a:t>
              </a:r>
              <a:endParaRPr lang="en-US" altLang="zh-CN" b="1">
                <a:solidFill>
                  <a:srgbClr val="000000"/>
                </a:solidFill>
                <a:latin typeface="Times New Roman" panose="02020603050405020304" charset="0"/>
              </a:endParaRPr>
            </a:p>
          </p:txBody>
        </p:sp>
        <p:sp>
          <p:nvSpPr>
            <p:cNvPr id="72728" name="矩形 23668"/>
            <p:cNvSpPr/>
            <p:nvPr/>
          </p:nvSpPr>
          <p:spPr>
            <a:xfrm>
              <a:off x="2736" y="1632"/>
              <a:ext cx="1440"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err="1">
                  <a:solidFill>
                    <a:srgbClr val="000000"/>
                  </a:solidFill>
                  <a:latin typeface="Times New Roman" panose="02020603050405020304" charset="0"/>
                </a:rPr>
                <a:t>identifier,index</a:t>
              </a:r>
              <a:r>
                <a:rPr lang="en-US" altLang="zh-CN" b="1">
                  <a:solidFill>
                    <a:srgbClr val="000000"/>
                  </a:solidFill>
                  <a:latin typeface="Times New Roman" panose="02020603050405020304" charset="0"/>
                </a:rPr>
                <a:t>)</a:t>
              </a:r>
              <a:endParaRPr lang="en-US" altLang="zh-CN" b="1">
                <a:solidFill>
                  <a:srgbClr val="000000"/>
                </a:solidFill>
                <a:latin typeface="Times New Roman" panose="02020603050405020304" charset="0"/>
              </a:endParaRPr>
            </a:p>
          </p:txBody>
        </p:sp>
        <p:sp>
          <p:nvSpPr>
            <p:cNvPr id="72729" name="矩形 23669"/>
            <p:cNvSpPr/>
            <p:nvPr/>
          </p:nvSpPr>
          <p:spPr>
            <a:xfrm>
              <a:off x="4272" y="1632"/>
              <a:ext cx="1344"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a:solidFill>
                    <a:srgbClr val="000000"/>
                  </a:solidFill>
                  <a:latin typeface="Times New Roman" panose="02020603050405020304" charset="0"/>
                </a:rPr>
                <a:t>right bracket,])</a:t>
              </a:r>
              <a:endParaRPr lang="en-US" altLang="zh-CN" b="1">
                <a:solidFill>
                  <a:srgbClr val="000000"/>
                </a:solidFill>
                <a:latin typeface="Times New Roman" panose="02020603050405020304" charset="0"/>
              </a:endParaRPr>
            </a:p>
          </p:txBody>
        </p:sp>
        <p:sp>
          <p:nvSpPr>
            <p:cNvPr id="72730" name="矩形 23670"/>
            <p:cNvSpPr/>
            <p:nvPr/>
          </p:nvSpPr>
          <p:spPr>
            <a:xfrm>
              <a:off x="144" y="2064"/>
              <a:ext cx="1200"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a:solidFill>
                    <a:srgbClr val="000000"/>
                  </a:solidFill>
                  <a:latin typeface="Times New Roman" panose="02020603050405020304" charset="0"/>
                </a:rPr>
                <a:t>assignment,=)</a:t>
              </a:r>
              <a:endParaRPr lang="en-US" altLang="zh-CN" b="1">
                <a:solidFill>
                  <a:srgbClr val="000000"/>
                </a:solidFill>
                <a:latin typeface="Times New Roman" panose="02020603050405020304" charset="0"/>
              </a:endParaRPr>
            </a:p>
          </p:txBody>
        </p:sp>
        <p:sp>
          <p:nvSpPr>
            <p:cNvPr id="72731" name="矩形 23671"/>
            <p:cNvSpPr/>
            <p:nvPr/>
          </p:nvSpPr>
          <p:spPr>
            <a:xfrm>
              <a:off x="1440" y="2064"/>
              <a:ext cx="1200"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a:solidFill>
                    <a:srgbClr val="000000"/>
                  </a:solidFill>
                  <a:latin typeface="Times New Roman" panose="02020603050405020304" charset="0"/>
                </a:rPr>
                <a:t>number,4)</a:t>
              </a:r>
              <a:endParaRPr lang="en-US" altLang="zh-CN" b="1">
                <a:solidFill>
                  <a:srgbClr val="000000"/>
                </a:solidFill>
                <a:latin typeface="Times New Roman" panose="02020603050405020304" charset="0"/>
              </a:endParaRPr>
            </a:p>
          </p:txBody>
        </p:sp>
        <p:sp>
          <p:nvSpPr>
            <p:cNvPr id="72732" name="矩形 23672"/>
            <p:cNvSpPr/>
            <p:nvPr/>
          </p:nvSpPr>
          <p:spPr>
            <a:xfrm>
              <a:off x="2736" y="2064"/>
              <a:ext cx="1440"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a:solidFill>
                    <a:srgbClr val="000000"/>
                  </a:solidFill>
                  <a:latin typeface="Times New Roman" panose="02020603050405020304" charset="0"/>
                </a:rPr>
                <a:t>plus sign,+)</a:t>
              </a:r>
              <a:endParaRPr lang="en-US" altLang="zh-CN" b="1">
                <a:solidFill>
                  <a:srgbClr val="000000"/>
                </a:solidFill>
                <a:latin typeface="Times New Roman" panose="02020603050405020304" charset="0"/>
              </a:endParaRPr>
            </a:p>
          </p:txBody>
        </p:sp>
        <p:sp>
          <p:nvSpPr>
            <p:cNvPr id="72733" name="矩形 23673"/>
            <p:cNvSpPr/>
            <p:nvPr/>
          </p:nvSpPr>
          <p:spPr>
            <a:xfrm>
              <a:off x="4272" y="2064"/>
              <a:ext cx="1344" cy="288"/>
            </a:xfrm>
            <a:prstGeom prst="rect">
              <a:avLst/>
            </a:prstGeom>
            <a:noFill/>
            <a:ln w="25400" cap="flat" cmpd="sng">
              <a:solidFill>
                <a:srgbClr val="FF00FF"/>
              </a:solidFill>
              <a:prstDash val="solid"/>
              <a:miter/>
              <a:headEnd type="none" w="med" len="med"/>
              <a:tailEnd type="none" w="lg" len="med"/>
            </a:ln>
          </p:spPr>
          <p:txBody>
            <a:bodyPr wrap="none" lIns="90000" tIns="46800" rIns="90000" bIns="46800" anchor="ctr" anchorCtr="0"/>
            <a:p>
              <a:pPr algn="ctr"/>
              <a:r>
                <a:rPr lang="zh-CN" altLang="en-US" b="1" dirty="0">
                  <a:solidFill>
                    <a:srgbClr val="000000"/>
                  </a:solidFill>
                  <a:latin typeface="Times New Roman" panose="02020603050405020304" charset="0"/>
                </a:rPr>
                <a:t>(</a:t>
              </a:r>
              <a:r>
                <a:rPr lang="en-US" altLang="zh-CN" b="1">
                  <a:solidFill>
                    <a:srgbClr val="000000"/>
                  </a:solidFill>
                  <a:latin typeface="Times New Roman" panose="02020603050405020304" charset="0"/>
                </a:rPr>
                <a:t>number,2)</a:t>
              </a:r>
              <a:endParaRPr lang="en-US" altLang="zh-CN" b="1">
                <a:solidFill>
                  <a:srgbClr val="000000"/>
                </a:solidFill>
                <a:latin typeface="Times New Roman" panose="0202060305040502030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25601"/>
          <p:cNvSpPr>
            <a:spLocks noGrp="1"/>
          </p:cNvSpPr>
          <p:nvPr>
            <p:ph type="title"/>
          </p:nvPr>
        </p:nvSpPr>
        <p:spPr>
          <a:ln/>
        </p:spPr>
        <p:txBody>
          <a:bodyPr anchor="b" anchorCtr="0"/>
          <a:p>
            <a:endParaRPr lang="zh-CN" altLang="en-US" dirty="0"/>
          </a:p>
        </p:txBody>
      </p:sp>
      <p:sp>
        <p:nvSpPr>
          <p:cNvPr id="74754" name="文本占位符 25602"/>
          <p:cNvSpPr>
            <a:spLocks noGrp="1"/>
          </p:cNvSpPr>
          <p:nvPr>
            <p:ph idx="1"/>
          </p:nvPr>
        </p:nvSpPr>
        <p:spPr>
          <a:ln/>
        </p:spPr>
        <p:txBody>
          <a:bodyPr anchor="t" anchorCtr="0"/>
          <a:p>
            <a:r>
              <a:rPr lang="en-US" altLang="zh-CN" dirty="0">
                <a:solidFill>
                  <a:srgbClr val="000000"/>
                </a:solidFill>
              </a:rPr>
              <a:t>Other operations performed by scanner</a:t>
            </a:r>
            <a:endParaRPr lang="en-US" altLang="zh-CN" dirty="0">
              <a:solidFill>
                <a:srgbClr val="000000"/>
              </a:solidFill>
            </a:endParaRPr>
          </a:p>
          <a:p>
            <a:pPr lvl="1"/>
            <a:r>
              <a:rPr lang="en-US" altLang="zh-CN" dirty="0">
                <a:solidFill>
                  <a:srgbClr val="000000"/>
                </a:solidFill>
              </a:rPr>
              <a:t>Enter identifiers into the symbol table</a:t>
            </a:r>
            <a:endParaRPr lang="en-US" altLang="zh-CN" dirty="0">
              <a:solidFill>
                <a:srgbClr val="000000"/>
              </a:solidFill>
            </a:endParaRPr>
          </a:p>
          <a:p>
            <a:pPr lvl="1"/>
            <a:r>
              <a:rPr lang="en-US" altLang="zh-CN" dirty="0">
                <a:solidFill>
                  <a:srgbClr val="000000"/>
                </a:solidFill>
              </a:rPr>
              <a:t>Enter literals in literal table, literals include</a:t>
            </a:r>
            <a:endParaRPr lang="en-US" altLang="zh-CN" dirty="0">
              <a:solidFill>
                <a:srgbClr val="000000"/>
              </a:solidFill>
            </a:endParaRPr>
          </a:p>
          <a:p>
            <a:pPr lvl="2"/>
            <a:r>
              <a:rPr lang="en-US" altLang="zh-CN" sz="2800" dirty="0">
                <a:solidFill>
                  <a:srgbClr val="000000"/>
                </a:solidFill>
              </a:rPr>
              <a:t>Numeric constants(3.14)</a:t>
            </a:r>
            <a:endParaRPr lang="en-US" altLang="zh-CN" sz="2800" dirty="0">
              <a:solidFill>
                <a:srgbClr val="000000"/>
              </a:solidFill>
            </a:endParaRPr>
          </a:p>
          <a:p>
            <a:pPr lvl="2"/>
            <a:r>
              <a:rPr lang="en-US" altLang="zh-CN" sz="2800" dirty="0">
                <a:solidFill>
                  <a:srgbClr val="000000"/>
                </a:solidFill>
              </a:rPr>
              <a:t>Quoted string of text(“hello”)</a:t>
            </a:r>
            <a:endParaRPr lang="en-US" altLang="zh-CN" sz="2800" dirty="0">
              <a:solidFill>
                <a:srgbClr val="000000"/>
              </a:solidFill>
            </a:endParaRPr>
          </a:p>
        </p:txBody>
      </p:sp>
    </p:spTree>
  </p:cSld>
  <p:clrMapOvr>
    <a:masterClrMapping/>
  </p:clrMapOvr>
</p:sld>
</file>

<file path=ppt/theme/theme1.xml><?xml version="1.0" encoding="utf-8"?>
<a:theme xmlns:a="http://schemas.openxmlformats.org/drawingml/2006/main" name="Nature">
  <a:themeElements>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687FCA"/>
        </a:lt1>
        <a:dk2>
          <a:srgbClr val="192449"/>
        </a:dk2>
        <a:lt2>
          <a:srgbClr val="666699"/>
        </a:lt2>
        <a:accent1>
          <a:srgbClr val="C9DDF1"/>
        </a:accent1>
        <a:accent2>
          <a:srgbClr val="FAC164"/>
        </a:accent2>
        <a:accent3>
          <a:srgbClr val="B9C0E1"/>
        </a:accent3>
        <a:accent4>
          <a:srgbClr val="DCDCAF"/>
        </a:accent4>
        <a:accent5>
          <a:srgbClr val="E0EB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9F9F9F"/>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
        <a:dk1>
          <a:srgbClr val="FFFFCC"/>
        </a:dk1>
        <a:lt1>
          <a:srgbClr val="967DB5"/>
        </a:lt1>
        <a:dk2>
          <a:srgbClr val="192449"/>
        </a:dk2>
        <a:lt2>
          <a:srgbClr val="8061A5"/>
        </a:lt2>
        <a:accent1>
          <a:srgbClr val="D6C9F1"/>
        </a:accent1>
        <a:accent2>
          <a:srgbClr val="FAC164"/>
        </a:accent2>
        <a:accent3>
          <a:srgbClr val="C9C0D6"/>
        </a:accent3>
        <a:accent4>
          <a:srgbClr val="DCDCAF"/>
        </a:accent4>
        <a:accent5>
          <a:srgbClr val="E7E0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ature">
  <a:themeElements>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687FCA"/>
        </a:lt1>
        <a:dk2>
          <a:srgbClr val="192449"/>
        </a:dk2>
        <a:lt2>
          <a:srgbClr val="666699"/>
        </a:lt2>
        <a:accent1>
          <a:srgbClr val="C9DDF1"/>
        </a:accent1>
        <a:accent2>
          <a:srgbClr val="FAC164"/>
        </a:accent2>
        <a:accent3>
          <a:srgbClr val="B9C0E1"/>
        </a:accent3>
        <a:accent4>
          <a:srgbClr val="DCDCAF"/>
        </a:accent4>
        <a:accent5>
          <a:srgbClr val="E0EB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9F9F9F"/>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
        <a:dk1>
          <a:srgbClr val="FFFFCC"/>
        </a:dk1>
        <a:lt1>
          <a:srgbClr val="967DB5"/>
        </a:lt1>
        <a:dk2>
          <a:srgbClr val="192449"/>
        </a:dk2>
        <a:lt2>
          <a:srgbClr val="8061A5"/>
        </a:lt2>
        <a:accent1>
          <a:srgbClr val="D6C9F1"/>
        </a:accent1>
        <a:accent2>
          <a:srgbClr val="FAC164"/>
        </a:accent2>
        <a:accent3>
          <a:srgbClr val="C9C0D6"/>
        </a:accent3>
        <a:accent4>
          <a:srgbClr val="DCDCAF"/>
        </a:accent4>
        <a:accent5>
          <a:srgbClr val="E7E0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ature">
  <a:themeElements>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687FCA"/>
        </a:lt1>
        <a:dk2>
          <a:srgbClr val="192449"/>
        </a:dk2>
        <a:lt2>
          <a:srgbClr val="666699"/>
        </a:lt2>
        <a:accent1>
          <a:srgbClr val="C9DDF1"/>
        </a:accent1>
        <a:accent2>
          <a:srgbClr val="FAC164"/>
        </a:accent2>
        <a:accent3>
          <a:srgbClr val="B9C0E1"/>
        </a:accent3>
        <a:accent4>
          <a:srgbClr val="DCDCAF"/>
        </a:accent4>
        <a:accent5>
          <a:srgbClr val="E0EB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9F9F9F"/>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
        <a:dk1>
          <a:srgbClr val="FFFFCC"/>
        </a:dk1>
        <a:lt1>
          <a:srgbClr val="967DB5"/>
        </a:lt1>
        <a:dk2>
          <a:srgbClr val="192449"/>
        </a:dk2>
        <a:lt2>
          <a:srgbClr val="8061A5"/>
        </a:lt2>
        <a:accent1>
          <a:srgbClr val="D6C9F1"/>
        </a:accent1>
        <a:accent2>
          <a:srgbClr val="FAC164"/>
        </a:accent2>
        <a:accent3>
          <a:srgbClr val="C9C0D6"/>
        </a:accent3>
        <a:accent4>
          <a:srgbClr val="DCDCAF"/>
        </a:accent4>
        <a:accent5>
          <a:srgbClr val="E7E0F7"/>
        </a:accent5>
        <a:accent6>
          <a:srgbClr val="E0AD59"/>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Designs\Nature.pot</Template>
  <TotalTime>0</TotalTime>
  <Words>10315</Words>
  <Application>WPS 演示</Application>
  <PresentationFormat>屏幕显示</PresentationFormat>
  <Paragraphs>538</Paragraphs>
  <Slides>55</Slides>
  <Notes>43</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55</vt:i4>
      </vt:variant>
    </vt:vector>
  </HeadingPairs>
  <TitlesOfParts>
    <vt:vector size="77" baseType="lpstr">
      <vt:lpstr>Arial</vt:lpstr>
      <vt:lpstr>宋体</vt:lpstr>
      <vt:lpstr>Wingdings</vt:lpstr>
      <vt:lpstr>Times New Roman</vt:lpstr>
      <vt:lpstr>微软雅黑</vt:lpstr>
      <vt:lpstr>Arial Unicode MS</vt:lpstr>
      <vt:lpstr>Adobe Gothic Std B</vt:lpstr>
      <vt:lpstr>Yu Gothic</vt:lpstr>
      <vt:lpstr>等线</vt:lpstr>
      <vt:lpstr>Arial Unicode MS</vt:lpstr>
      <vt:lpstr>Berlin Sans FB</vt:lpstr>
      <vt:lpstr>Segoe Print</vt:lpstr>
      <vt:lpstr>黑体</vt:lpstr>
      <vt:lpstr>Arial Black</vt:lpstr>
      <vt:lpstr>楷体_GB2312</vt:lpstr>
      <vt:lpstr>新宋体</vt:lpstr>
      <vt:lpstr>Calibri</vt:lpstr>
      <vt:lpstr>Wingdings</vt:lpstr>
      <vt:lpstr>Arial Narrow</vt:lpstr>
      <vt:lpstr>Nature</vt:lpstr>
      <vt:lpstr>1_Nature</vt:lpstr>
      <vt:lpstr>2_Nature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3.2.2 Derivation and Reduction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Method of Semantic Analysis</vt:lpstr>
      <vt:lpstr>PowerPoint 演示文稿</vt:lpstr>
      <vt:lpstr>PowerPoint 演示文稿</vt:lpstr>
      <vt:lpstr>PowerPoint 演示文稿</vt:lpstr>
      <vt:lpstr>intermediate code</vt:lpstr>
      <vt:lpstr>Bottom-up Syntax-directed translation </vt:lpstr>
      <vt:lpstr>PowerPoint 演示文稿</vt:lpstr>
      <vt:lpstr>PowerPoint 演示文稿</vt:lpstr>
      <vt:lpstr>PowerPoint 演示文稿</vt:lpstr>
      <vt:lpstr>PowerPoint 演示文稿</vt:lpstr>
      <vt:lpstr>PowerPoint 演示文稿</vt:lpstr>
      <vt:lpstr>PowerPoint 演示文稿</vt:lpstr>
      <vt:lpstr>2 DAG(directed acyclic graph)</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etree</cp:lastModifiedBy>
  <cp:revision>434</cp:revision>
  <dcterms:created xsi:type="dcterms:W3CDTF">2021-03-02T22:25:05Z</dcterms:created>
  <dcterms:modified xsi:type="dcterms:W3CDTF">2021-05-12T12:41:21Z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4C214D8E0F954B19AE7F9ACD46414EFB</vt:lpwstr>
  </property>
</Properties>
</file>