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74" r:id="rId10"/>
    <p:sldId id="272" r:id="rId11"/>
    <p:sldId id="263" r:id="rId12"/>
    <p:sldId id="264" r:id="rId13"/>
    <p:sldId id="265" r:id="rId14"/>
    <p:sldId id="266" r:id="rId15"/>
    <p:sldId id="273" r:id="rId16"/>
    <p:sldId id="267" r:id="rId17"/>
    <p:sldId id="268" r:id="rId18"/>
    <p:sldId id="269" r:id="rId19"/>
    <p:sldId id="270" r:id="rId20"/>
  </p:sldIdLst>
  <p:sldSz cx="12192000" cy="6858000"/>
  <p:notesSz cx="6858000" cy="9144000"/>
  <p:embeddedFontLst>
    <p:embeddedFont>
      <p:font typeface="方正兰亭超细黑简体" charset="-122"/>
      <p:regular r:id="rId22"/>
    </p:embeddedFon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微软雅黑" pitchFamily="34" charset="-122"/>
      <p:regular r:id="rId27"/>
      <p:bold r:id="rId28"/>
    </p:embeddedFont>
    <p:embeddedFont>
      <p:font typeface="幼圆" pitchFamily="49" charset="-122"/>
      <p:regular r:id="rId29"/>
    </p:embeddedFont>
    <p:embeddedFont>
      <p:font typeface="Liberation Mono" pitchFamily="50" charset="0"/>
      <p:regular r:id="rId30"/>
      <p:bold r:id="rId31"/>
      <p:italic r:id="rId32"/>
      <p:boldItalic r:id="rId33"/>
    </p:embeddedFont>
    <p:embeddedFont>
      <p:font typeface="微软雅黑 Light" charset="-122"/>
      <p:regular r:id="rId34"/>
    </p:embeddedFont>
    <p:embeddedFont>
      <p:font typeface="Calibri Light" pitchFamily="34" charset="0"/>
      <p:regular r:id="rId35"/>
      <p:italic r:id="rId36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76" y="-426"/>
      </p:cViewPr>
      <p:guideLst>
        <p:guide orient="horz" pos="2234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3025" cy="737330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00FCEA-C911-4A14-9E53-2F33B301E99E}" type="datetimeFigureOut">
              <a:rPr lang="zh-CN" altLang="en-US"/>
              <a:pPr>
                <a:defRPr/>
              </a:pPr>
              <a:t>2016-05-10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7483E4D-BB2B-41E6-9617-E4DD1E3962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10A49-0636-421D-9600-D537E21F55EE}" type="datetime1">
              <a:rPr lang="zh-CN" altLang="en-US"/>
              <a:pPr>
                <a:defRPr/>
              </a:pPr>
              <a:t>2016-05-10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5F3A8-9A47-4DEB-8B70-DA93B4BC18B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EA0B6-5353-45B0-99FA-AC584767D00D}" type="datetime1">
              <a:rPr lang="zh-CN" altLang="en-US"/>
              <a:pPr>
                <a:defRPr/>
              </a:pPr>
              <a:t>2016-05-10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2ACFD-5D5D-44E6-BA71-BA8D0507A18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2C381-5EEC-472C-842B-6FBCD043DFBE}" type="datetime1">
              <a:rPr lang="zh-CN" altLang="en-US"/>
              <a:pPr>
                <a:defRPr/>
              </a:pPr>
              <a:t>2016-05-10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4335E-1169-473B-BD6A-AB8812D396D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2E65B-EE13-4406-99BD-E67A7B34E7CF}" type="datetime1">
              <a:rPr lang="zh-CN" altLang="en-US"/>
              <a:pPr>
                <a:defRPr/>
              </a:pPr>
              <a:t>2016-05-10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7099C-5C40-4004-8CAE-E2A9AA9A5E3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F2BC7-BEBB-46BF-A9B4-2CD58412099E}" type="datetime1">
              <a:rPr lang="zh-CN" altLang="en-US"/>
              <a:pPr>
                <a:defRPr/>
              </a:pPr>
              <a:t>2016-05-10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D41E5-C224-49E6-9A2F-AAEE0E07235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07060-5BF5-45F8-B631-BC80F297F310}" type="datetime1">
              <a:rPr lang="zh-CN" altLang="en-US"/>
              <a:pPr>
                <a:defRPr/>
              </a:pPr>
              <a:t>2016-05-10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636B-5AAB-408E-A813-CD86BD2501C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25BA8-020E-4CD1-B76E-E1C513BE5532}" type="datetime1">
              <a:rPr lang="zh-CN" altLang="en-US"/>
              <a:pPr>
                <a:defRPr/>
              </a:pPr>
              <a:t>2016-05-10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AB431-C419-4E58-8486-B73BE16ABAD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85252-E4B4-4A30-9162-141CFD013688}" type="datetime1">
              <a:rPr lang="zh-CN" altLang="en-US"/>
              <a:pPr>
                <a:defRPr/>
              </a:pPr>
              <a:t>2016-05-10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ECCA1-7C18-4826-93D8-14BC437F294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680DB-99C0-4E7D-B0D9-319CDFE3C552}" type="datetime1">
              <a:rPr lang="zh-CN" altLang="en-US"/>
              <a:pPr>
                <a:defRPr/>
              </a:pPr>
              <a:t>2016-05-10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12656-7D96-41FE-B6F6-BAF2DBB55E9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8DCD2-1AD6-48CD-BEA6-ADC6BD6194F8}" type="datetime1">
              <a:rPr lang="zh-CN" altLang="en-US"/>
              <a:pPr>
                <a:defRPr/>
              </a:pPr>
              <a:t>2016-05-10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9A068-4D7F-470A-9123-8FC610CAD3B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7B8F1-90A6-4A10-9103-F514CD1A9B54}" type="datetime1">
              <a:rPr lang="zh-CN" altLang="en-US"/>
              <a:pPr>
                <a:defRPr/>
              </a:pPr>
              <a:t>2016-05-10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0C4AA-A682-45D4-8446-B8B7FBDE55D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 Light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7690867-404F-4FB8-A4D6-20F0E02DB6BD}" type="datetime1">
              <a:rPr lang="zh-CN" altLang="en-US"/>
              <a:pPr>
                <a:defRPr/>
              </a:pPr>
              <a:t>2016-05-10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85DA199-F180-4638-928F-5BFD18BF29D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5AF878"/>
            </a:gs>
            <a:gs pos="54999">
              <a:srgbClr val="89CAD2"/>
            </a:gs>
            <a:gs pos="100000">
              <a:srgbClr val="F3C5F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花1"/>
          <p:cNvGrpSpPr>
            <a:grpSpLocks/>
          </p:cNvGrpSpPr>
          <p:nvPr/>
        </p:nvGrpSpPr>
        <p:grpSpPr bwMode="auto">
          <a:xfrm>
            <a:off x="1858963" y="3546475"/>
            <a:ext cx="8526462" cy="4848225"/>
            <a:chOff x="0" y="0"/>
            <a:chExt cx="8526317" cy="4848472"/>
          </a:xfrm>
        </p:grpSpPr>
        <p:sp>
          <p:nvSpPr>
            <p:cNvPr id="14377" name="任意多边形 6"/>
            <p:cNvSpPr>
              <a:spLocks noChangeArrowheads="1"/>
            </p:cNvSpPr>
            <p:nvPr/>
          </p:nvSpPr>
          <p:spPr bwMode="auto">
            <a:xfrm>
              <a:off x="3229072" y="0"/>
              <a:ext cx="2015614" cy="4367958"/>
            </a:xfrm>
            <a:custGeom>
              <a:avLst/>
              <a:gdLst>
                <a:gd name="T0" fmla="*/ 1007807 w 2015614"/>
                <a:gd name="T1" fmla="*/ 0 h 4367958"/>
                <a:gd name="T2" fmla="*/ 1173272 w 2015614"/>
                <a:gd name="T3" fmla="*/ 150385 h 4367958"/>
                <a:gd name="T4" fmla="*/ 2015614 w 2015614"/>
                <a:gd name="T5" fmla="*/ 2183979 h 4367958"/>
                <a:gd name="T6" fmla="*/ 1173272 w 2015614"/>
                <a:gd name="T7" fmla="*/ 4217573 h 4367958"/>
                <a:gd name="T8" fmla="*/ 1007808 w 2015614"/>
                <a:gd name="T9" fmla="*/ 4367958 h 4367958"/>
                <a:gd name="T10" fmla="*/ 842342 w 2015614"/>
                <a:gd name="T11" fmla="*/ 4217572 h 4367958"/>
                <a:gd name="T12" fmla="*/ 0 w 2015614"/>
                <a:gd name="T13" fmla="*/ 2183978 h 4367958"/>
                <a:gd name="T14" fmla="*/ 842342 w 2015614"/>
                <a:gd name="T15" fmla="*/ 150384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C1FFEF"/>
                </a:gs>
                <a:gs pos="56599">
                  <a:srgbClr val="ADB5DD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78" name="任意多边形 8"/>
            <p:cNvSpPr>
              <a:spLocks noChangeArrowheads="1"/>
            </p:cNvSpPr>
            <p:nvPr/>
          </p:nvSpPr>
          <p:spPr bwMode="auto">
            <a:xfrm rot="-1737047">
              <a:off x="2179060" y="257122"/>
              <a:ext cx="2015614" cy="4367958"/>
            </a:xfrm>
            <a:custGeom>
              <a:avLst/>
              <a:gdLst>
                <a:gd name="T0" fmla="*/ 1007807 w 2015614"/>
                <a:gd name="T1" fmla="*/ 0 h 4367958"/>
                <a:gd name="T2" fmla="*/ 1173272 w 2015614"/>
                <a:gd name="T3" fmla="*/ 150385 h 4367958"/>
                <a:gd name="T4" fmla="*/ 2015614 w 2015614"/>
                <a:gd name="T5" fmla="*/ 2183979 h 4367958"/>
                <a:gd name="T6" fmla="*/ 1173272 w 2015614"/>
                <a:gd name="T7" fmla="*/ 4217573 h 4367958"/>
                <a:gd name="T8" fmla="*/ 1007808 w 2015614"/>
                <a:gd name="T9" fmla="*/ 4367958 h 4367958"/>
                <a:gd name="T10" fmla="*/ 842342 w 2015614"/>
                <a:gd name="T11" fmla="*/ 4217572 h 4367958"/>
                <a:gd name="T12" fmla="*/ 0 w 2015614"/>
                <a:gd name="T13" fmla="*/ 2183978 h 4367958"/>
                <a:gd name="T14" fmla="*/ 842342 w 2015614"/>
                <a:gd name="T15" fmla="*/ 150384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C1FFEF"/>
                </a:gs>
                <a:gs pos="56599">
                  <a:srgbClr val="ADB5DD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79" name="任意多边形 9"/>
            <p:cNvSpPr>
              <a:spLocks noChangeArrowheads="1"/>
            </p:cNvSpPr>
            <p:nvPr/>
          </p:nvSpPr>
          <p:spPr bwMode="auto">
            <a:xfrm rot="1791145">
              <a:off x="4222810" y="219293"/>
              <a:ext cx="2015614" cy="4367958"/>
            </a:xfrm>
            <a:custGeom>
              <a:avLst/>
              <a:gdLst>
                <a:gd name="T0" fmla="*/ 1007807 w 2015614"/>
                <a:gd name="T1" fmla="*/ 0 h 4367958"/>
                <a:gd name="T2" fmla="*/ 1173272 w 2015614"/>
                <a:gd name="T3" fmla="*/ 150385 h 4367958"/>
                <a:gd name="T4" fmla="*/ 2015614 w 2015614"/>
                <a:gd name="T5" fmla="*/ 2183979 h 4367958"/>
                <a:gd name="T6" fmla="*/ 1173272 w 2015614"/>
                <a:gd name="T7" fmla="*/ 4217573 h 4367958"/>
                <a:gd name="T8" fmla="*/ 1007808 w 2015614"/>
                <a:gd name="T9" fmla="*/ 4367958 h 4367958"/>
                <a:gd name="T10" fmla="*/ 842342 w 2015614"/>
                <a:gd name="T11" fmla="*/ 4217572 h 4367958"/>
                <a:gd name="T12" fmla="*/ 0 w 2015614"/>
                <a:gd name="T13" fmla="*/ 2183978 h 4367958"/>
                <a:gd name="T14" fmla="*/ 842342 w 2015614"/>
                <a:gd name="T15" fmla="*/ 150384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C1FFEF"/>
                </a:gs>
                <a:gs pos="56599">
                  <a:srgbClr val="ADB5DD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80" name="任意多边形 10"/>
            <p:cNvSpPr>
              <a:spLocks noChangeArrowheads="1"/>
            </p:cNvSpPr>
            <p:nvPr/>
          </p:nvSpPr>
          <p:spPr bwMode="auto">
            <a:xfrm rot="3361456">
              <a:off x="5057369" y="948466"/>
              <a:ext cx="2015614" cy="4367958"/>
            </a:xfrm>
            <a:custGeom>
              <a:avLst/>
              <a:gdLst>
                <a:gd name="T0" fmla="*/ 1007807 w 2015614"/>
                <a:gd name="T1" fmla="*/ 0 h 4367958"/>
                <a:gd name="T2" fmla="*/ 1173272 w 2015614"/>
                <a:gd name="T3" fmla="*/ 150385 h 4367958"/>
                <a:gd name="T4" fmla="*/ 2015614 w 2015614"/>
                <a:gd name="T5" fmla="*/ 2183979 h 4367958"/>
                <a:gd name="T6" fmla="*/ 1173272 w 2015614"/>
                <a:gd name="T7" fmla="*/ 4217573 h 4367958"/>
                <a:gd name="T8" fmla="*/ 1007808 w 2015614"/>
                <a:gd name="T9" fmla="*/ 4367958 h 4367958"/>
                <a:gd name="T10" fmla="*/ 842342 w 2015614"/>
                <a:gd name="T11" fmla="*/ 4217572 h 4367958"/>
                <a:gd name="T12" fmla="*/ 0 w 2015614"/>
                <a:gd name="T13" fmla="*/ 2183978 h 4367958"/>
                <a:gd name="T14" fmla="*/ 842342 w 2015614"/>
                <a:gd name="T15" fmla="*/ 150384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C1FFEF"/>
                </a:gs>
                <a:gs pos="56599">
                  <a:srgbClr val="ADB5DD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81" name="任意多边形 11"/>
            <p:cNvSpPr>
              <a:spLocks noChangeArrowheads="1"/>
            </p:cNvSpPr>
            <p:nvPr/>
          </p:nvSpPr>
          <p:spPr bwMode="auto">
            <a:xfrm rot="-3570273">
              <a:off x="1487840" y="948776"/>
              <a:ext cx="2015614" cy="4367958"/>
            </a:xfrm>
            <a:custGeom>
              <a:avLst/>
              <a:gdLst>
                <a:gd name="T0" fmla="*/ 1007807 w 2015614"/>
                <a:gd name="T1" fmla="*/ 0 h 4367958"/>
                <a:gd name="T2" fmla="*/ 1173272 w 2015614"/>
                <a:gd name="T3" fmla="*/ 150385 h 4367958"/>
                <a:gd name="T4" fmla="*/ 2015614 w 2015614"/>
                <a:gd name="T5" fmla="*/ 2183979 h 4367958"/>
                <a:gd name="T6" fmla="*/ 1173272 w 2015614"/>
                <a:gd name="T7" fmla="*/ 4217573 h 4367958"/>
                <a:gd name="T8" fmla="*/ 1007808 w 2015614"/>
                <a:gd name="T9" fmla="*/ 4367958 h 4367958"/>
                <a:gd name="T10" fmla="*/ 842342 w 2015614"/>
                <a:gd name="T11" fmla="*/ 4217572 h 4367958"/>
                <a:gd name="T12" fmla="*/ 0 w 2015614"/>
                <a:gd name="T13" fmla="*/ 2183978 h 4367958"/>
                <a:gd name="T14" fmla="*/ 842342 w 2015614"/>
                <a:gd name="T15" fmla="*/ 150384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C1FFEF"/>
                </a:gs>
                <a:gs pos="56599">
                  <a:srgbClr val="ADB5DD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82" name="任意多边形 12"/>
            <p:cNvSpPr>
              <a:spLocks noChangeArrowheads="1"/>
            </p:cNvSpPr>
            <p:nvPr/>
          </p:nvSpPr>
          <p:spPr bwMode="auto">
            <a:xfrm rot="4636883">
              <a:off x="5334531" y="1656686"/>
              <a:ext cx="2015614" cy="4367958"/>
            </a:xfrm>
            <a:custGeom>
              <a:avLst/>
              <a:gdLst>
                <a:gd name="T0" fmla="*/ 1007807 w 2015614"/>
                <a:gd name="T1" fmla="*/ 0 h 4367958"/>
                <a:gd name="T2" fmla="*/ 1173272 w 2015614"/>
                <a:gd name="T3" fmla="*/ 150385 h 4367958"/>
                <a:gd name="T4" fmla="*/ 2015614 w 2015614"/>
                <a:gd name="T5" fmla="*/ 2183979 h 4367958"/>
                <a:gd name="T6" fmla="*/ 1173272 w 2015614"/>
                <a:gd name="T7" fmla="*/ 4217573 h 4367958"/>
                <a:gd name="T8" fmla="*/ 1007808 w 2015614"/>
                <a:gd name="T9" fmla="*/ 4367958 h 4367958"/>
                <a:gd name="T10" fmla="*/ 842342 w 2015614"/>
                <a:gd name="T11" fmla="*/ 4217572 h 4367958"/>
                <a:gd name="T12" fmla="*/ 0 w 2015614"/>
                <a:gd name="T13" fmla="*/ 2183978 h 4367958"/>
                <a:gd name="T14" fmla="*/ 842342 w 2015614"/>
                <a:gd name="T15" fmla="*/ 150384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C1FFEF"/>
                </a:gs>
                <a:gs pos="56599">
                  <a:srgbClr val="ADB5DD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83" name="任意多边形 13"/>
            <p:cNvSpPr>
              <a:spLocks noChangeArrowheads="1"/>
            </p:cNvSpPr>
            <p:nvPr/>
          </p:nvSpPr>
          <p:spPr bwMode="auto">
            <a:xfrm rot="-4621425">
              <a:off x="1176172" y="1648119"/>
              <a:ext cx="2015614" cy="4367958"/>
            </a:xfrm>
            <a:custGeom>
              <a:avLst/>
              <a:gdLst>
                <a:gd name="T0" fmla="*/ 1007807 w 2015614"/>
                <a:gd name="T1" fmla="*/ 0 h 4367958"/>
                <a:gd name="T2" fmla="*/ 1173272 w 2015614"/>
                <a:gd name="T3" fmla="*/ 150385 h 4367958"/>
                <a:gd name="T4" fmla="*/ 2015614 w 2015614"/>
                <a:gd name="T5" fmla="*/ 2183979 h 4367958"/>
                <a:gd name="T6" fmla="*/ 1173272 w 2015614"/>
                <a:gd name="T7" fmla="*/ 4217573 h 4367958"/>
                <a:gd name="T8" fmla="*/ 1007808 w 2015614"/>
                <a:gd name="T9" fmla="*/ 4367958 h 4367958"/>
                <a:gd name="T10" fmla="*/ 842342 w 2015614"/>
                <a:gd name="T11" fmla="*/ 4217572 h 4367958"/>
                <a:gd name="T12" fmla="*/ 0 w 2015614"/>
                <a:gd name="T13" fmla="*/ 2183978 h 4367958"/>
                <a:gd name="T14" fmla="*/ 842342 w 2015614"/>
                <a:gd name="T15" fmla="*/ 150384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C1FFEF"/>
                </a:gs>
                <a:gs pos="56599">
                  <a:srgbClr val="ADB5DD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4339" name="花2"/>
          <p:cNvGrpSpPr>
            <a:grpSpLocks/>
          </p:cNvGrpSpPr>
          <p:nvPr/>
        </p:nvGrpSpPr>
        <p:grpSpPr bwMode="auto">
          <a:xfrm>
            <a:off x="-388938" y="1492250"/>
            <a:ext cx="12995276" cy="7478713"/>
            <a:chOff x="0" y="0"/>
            <a:chExt cx="12996258" cy="7478907"/>
          </a:xfrm>
        </p:grpSpPr>
        <p:sp>
          <p:nvSpPr>
            <p:cNvPr id="14369" name="任意多边形 15"/>
            <p:cNvSpPr>
              <a:spLocks noChangeArrowheads="1"/>
            </p:cNvSpPr>
            <p:nvPr/>
          </p:nvSpPr>
          <p:spPr bwMode="auto">
            <a:xfrm rot="-861973">
              <a:off x="4521405" y="24568"/>
              <a:ext cx="2319644" cy="6516445"/>
            </a:xfrm>
            <a:custGeom>
              <a:avLst/>
              <a:gdLst>
                <a:gd name="T0" fmla="*/ 1536100 w 2015614"/>
                <a:gd name="T1" fmla="*/ 0 h 4367958"/>
                <a:gd name="T2" fmla="*/ 1788300 w 2015614"/>
                <a:gd name="T3" fmla="*/ 499347 h 4367958"/>
                <a:gd name="T4" fmla="*/ 3072198 w 2015614"/>
                <a:gd name="T5" fmla="*/ 7251793 h 4367958"/>
                <a:gd name="T6" fmla="*/ 1788300 w 2015614"/>
                <a:gd name="T7" fmla="*/ 14004236 h 4367958"/>
                <a:gd name="T8" fmla="*/ 1536101 w 2015614"/>
                <a:gd name="T9" fmla="*/ 14503583 h 4367958"/>
                <a:gd name="T10" fmla="*/ 1283898 w 2015614"/>
                <a:gd name="T11" fmla="*/ 14004233 h 4367958"/>
                <a:gd name="T12" fmla="*/ 0 w 2015614"/>
                <a:gd name="T13" fmla="*/ 7251788 h 4367958"/>
                <a:gd name="T14" fmla="*/ 1283898 w 2015614"/>
                <a:gd name="T15" fmla="*/ 499342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A1DBB3"/>
                </a:gs>
                <a:gs pos="76999">
                  <a:srgbClr val="9FB7DD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70" name="任意多边形 16"/>
            <p:cNvSpPr>
              <a:spLocks noChangeArrowheads="1"/>
            </p:cNvSpPr>
            <p:nvPr/>
          </p:nvSpPr>
          <p:spPr bwMode="auto">
            <a:xfrm rot="852536">
              <a:off x="6126547" y="0"/>
              <a:ext cx="2319644" cy="6516445"/>
            </a:xfrm>
            <a:custGeom>
              <a:avLst/>
              <a:gdLst>
                <a:gd name="T0" fmla="*/ 1536100 w 2015614"/>
                <a:gd name="T1" fmla="*/ 0 h 4367958"/>
                <a:gd name="T2" fmla="*/ 1788300 w 2015614"/>
                <a:gd name="T3" fmla="*/ 499347 h 4367958"/>
                <a:gd name="T4" fmla="*/ 3072198 w 2015614"/>
                <a:gd name="T5" fmla="*/ 7251793 h 4367958"/>
                <a:gd name="T6" fmla="*/ 1788300 w 2015614"/>
                <a:gd name="T7" fmla="*/ 14004236 h 4367958"/>
                <a:gd name="T8" fmla="*/ 1536101 w 2015614"/>
                <a:gd name="T9" fmla="*/ 14503583 h 4367958"/>
                <a:gd name="T10" fmla="*/ 1283898 w 2015614"/>
                <a:gd name="T11" fmla="*/ 14004233 h 4367958"/>
                <a:gd name="T12" fmla="*/ 0 w 2015614"/>
                <a:gd name="T13" fmla="*/ 7251788 h 4367958"/>
                <a:gd name="T14" fmla="*/ 1283898 w 2015614"/>
                <a:gd name="T15" fmla="*/ 499342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A1DBB3"/>
                </a:gs>
                <a:gs pos="76999">
                  <a:srgbClr val="9FB7DD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71" name="任意多边形 17"/>
            <p:cNvSpPr>
              <a:spLocks noChangeArrowheads="1"/>
            </p:cNvSpPr>
            <p:nvPr/>
          </p:nvSpPr>
          <p:spPr bwMode="auto">
            <a:xfrm rot="2517796">
              <a:off x="7568389" y="706605"/>
              <a:ext cx="2319644" cy="6516445"/>
            </a:xfrm>
            <a:custGeom>
              <a:avLst/>
              <a:gdLst>
                <a:gd name="T0" fmla="*/ 1536100 w 2015614"/>
                <a:gd name="T1" fmla="*/ 0 h 4367958"/>
                <a:gd name="T2" fmla="*/ 1788300 w 2015614"/>
                <a:gd name="T3" fmla="*/ 499347 h 4367958"/>
                <a:gd name="T4" fmla="*/ 3072198 w 2015614"/>
                <a:gd name="T5" fmla="*/ 7251793 h 4367958"/>
                <a:gd name="T6" fmla="*/ 1788300 w 2015614"/>
                <a:gd name="T7" fmla="*/ 14004236 h 4367958"/>
                <a:gd name="T8" fmla="*/ 1536101 w 2015614"/>
                <a:gd name="T9" fmla="*/ 14503583 h 4367958"/>
                <a:gd name="T10" fmla="*/ 1283898 w 2015614"/>
                <a:gd name="T11" fmla="*/ 14004233 h 4367958"/>
                <a:gd name="T12" fmla="*/ 0 w 2015614"/>
                <a:gd name="T13" fmla="*/ 7251788 h 4367958"/>
                <a:gd name="T14" fmla="*/ 1283898 w 2015614"/>
                <a:gd name="T15" fmla="*/ 499342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85D19D"/>
                </a:gs>
                <a:gs pos="53000">
                  <a:srgbClr val="86A4D4"/>
                </a:gs>
                <a:gs pos="100000">
                  <a:srgbClr val="8E7DCB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72" name="任意多边形 18"/>
            <p:cNvSpPr>
              <a:spLocks noChangeArrowheads="1"/>
            </p:cNvSpPr>
            <p:nvPr/>
          </p:nvSpPr>
          <p:spPr bwMode="auto">
            <a:xfrm rot="-2545862">
              <a:off x="3137550" y="749145"/>
              <a:ext cx="2319644" cy="6516445"/>
            </a:xfrm>
            <a:custGeom>
              <a:avLst/>
              <a:gdLst>
                <a:gd name="T0" fmla="*/ 1536100 w 2015614"/>
                <a:gd name="T1" fmla="*/ 0 h 4367958"/>
                <a:gd name="T2" fmla="*/ 1788300 w 2015614"/>
                <a:gd name="T3" fmla="*/ 499347 h 4367958"/>
                <a:gd name="T4" fmla="*/ 3072198 w 2015614"/>
                <a:gd name="T5" fmla="*/ 7251793 h 4367958"/>
                <a:gd name="T6" fmla="*/ 1788300 w 2015614"/>
                <a:gd name="T7" fmla="*/ 14004236 h 4367958"/>
                <a:gd name="T8" fmla="*/ 1536101 w 2015614"/>
                <a:gd name="T9" fmla="*/ 14503583 h 4367958"/>
                <a:gd name="T10" fmla="*/ 1283898 w 2015614"/>
                <a:gd name="T11" fmla="*/ 14004233 h 4367958"/>
                <a:gd name="T12" fmla="*/ 0 w 2015614"/>
                <a:gd name="T13" fmla="*/ 7251788 h 4367958"/>
                <a:gd name="T14" fmla="*/ 1283898 w 2015614"/>
                <a:gd name="T15" fmla="*/ 499342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85D19D"/>
                </a:gs>
                <a:gs pos="53000">
                  <a:srgbClr val="86A4D4"/>
                </a:gs>
                <a:gs pos="100000">
                  <a:srgbClr val="8E7DCB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73" name="任意多边形 19"/>
            <p:cNvSpPr>
              <a:spLocks noChangeArrowheads="1"/>
            </p:cNvSpPr>
            <p:nvPr/>
          </p:nvSpPr>
          <p:spPr bwMode="auto">
            <a:xfrm rot="-4040629">
              <a:off x="2237801" y="2128186"/>
              <a:ext cx="2319644" cy="6516445"/>
            </a:xfrm>
            <a:custGeom>
              <a:avLst/>
              <a:gdLst>
                <a:gd name="T0" fmla="*/ 1536100 w 2015614"/>
                <a:gd name="T1" fmla="*/ 0 h 4367958"/>
                <a:gd name="T2" fmla="*/ 1788300 w 2015614"/>
                <a:gd name="T3" fmla="*/ 499347 h 4367958"/>
                <a:gd name="T4" fmla="*/ 3072198 w 2015614"/>
                <a:gd name="T5" fmla="*/ 7251793 h 4367958"/>
                <a:gd name="T6" fmla="*/ 1788300 w 2015614"/>
                <a:gd name="T7" fmla="*/ 14004236 h 4367958"/>
                <a:gd name="T8" fmla="*/ 1536101 w 2015614"/>
                <a:gd name="T9" fmla="*/ 14503583 h 4367958"/>
                <a:gd name="T10" fmla="*/ 1283898 w 2015614"/>
                <a:gd name="T11" fmla="*/ 14004233 h 4367958"/>
                <a:gd name="T12" fmla="*/ 0 w 2015614"/>
                <a:gd name="T13" fmla="*/ 7251788 h 4367958"/>
                <a:gd name="T14" fmla="*/ 1283898 w 2015614"/>
                <a:gd name="T15" fmla="*/ 499342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9ECE"/>
                </a:gs>
                <a:gs pos="100000">
                  <a:srgbClr val="8E7ECC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74" name="任意多边形 20"/>
            <p:cNvSpPr>
              <a:spLocks noChangeArrowheads="1"/>
            </p:cNvSpPr>
            <p:nvPr/>
          </p:nvSpPr>
          <p:spPr bwMode="auto">
            <a:xfrm rot="4135283">
              <a:off x="8404699" y="2088676"/>
              <a:ext cx="2319644" cy="6516445"/>
            </a:xfrm>
            <a:custGeom>
              <a:avLst/>
              <a:gdLst>
                <a:gd name="T0" fmla="*/ 1536100 w 2015614"/>
                <a:gd name="T1" fmla="*/ 0 h 4367958"/>
                <a:gd name="T2" fmla="*/ 1788300 w 2015614"/>
                <a:gd name="T3" fmla="*/ 499347 h 4367958"/>
                <a:gd name="T4" fmla="*/ 3072198 w 2015614"/>
                <a:gd name="T5" fmla="*/ 7251793 h 4367958"/>
                <a:gd name="T6" fmla="*/ 1788300 w 2015614"/>
                <a:gd name="T7" fmla="*/ 14004236 h 4367958"/>
                <a:gd name="T8" fmla="*/ 1536101 w 2015614"/>
                <a:gd name="T9" fmla="*/ 14503583 h 4367958"/>
                <a:gd name="T10" fmla="*/ 1283898 w 2015614"/>
                <a:gd name="T11" fmla="*/ 14004233 h 4367958"/>
                <a:gd name="T12" fmla="*/ 0 w 2015614"/>
                <a:gd name="T13" fmla="*/ 7251788 h 4367958"/>
                <a:gd name="T14" fmla="*/ 1283898 w 2015614"/>
                <a:gd name="T15" fmla="*/ 499342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9ECE"/>
                </a:gs>
                <a:gs pos="100000">
                  <a:srgbClr val="8E7ECC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75" name="任意多边形 21"/>
            <p:cNvSpPr>
              <a:spLocks noChangeArrowheads="1"/>
            </p:cNvSpPr>
            <p:nvPr/>
          </p:nvSpPr>
          <p:spPr bwMode="auto">
            <a:xfrm rot="5400000">
              <a:off x="8578213" y="3060860"/>
              <a:ext cx="2319644" cy="6516445"/>
            </a:xfrm>
            <a:custGeom>
              <a:avLst/>
              <a:gdLst>
                <a:gd name="T0" fmla="*/ 1536100 w 2015614"/>
                <a:gd name="T1" fmla="*/ 0 h 4367958"/>
                <a:gd name="T2" fmla="*/ 1788300 w 2015614"/>
                <a:gd name="T3" fmla="*/ 499347 h 4367958"/>
                <a:gd name="T4" fmla="*/ 3072198 w 2015614"/>
                <a:gd name="T5" fmla="*/ 7251793 h 4367958"/>
                <a:gd name="T6" fmla="*/ 1788300 w 2015614"/>
                <a:gd name="T7" fmla="*/ 14004236 h 4367958"/>
                <a:gd name="T8" fmla="*/ 1536101 w 2015614"/>
                <a:gd name="T9" fmla="*/ 14503583 h 4367958"/>
                <a:gd name="T10" fmla="*/ 1283898 w 2015614"/>
                <a:gd name="T11" fmla="*/ 14004233 h 4367958"/>
                <a:gd name="T12" fmla="*/ 0 w 2015614"/>
                <a:gd name="T13" fmla="*/ 7251788 h 4367958"/>
                <a:gd name="T14" fmla="*/ 1283898 w 2015614"/>
                <a:gd name="T15" fmla="*/ 499342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9EB3DC"/>
                </a:gs>
                <a:gs pos="7100">
                  <a:srgbClr val="9EB3DC"/>
                </a:gs>
                <a:gs pos="100000">
                  <a:srgbClr val="8E7BCB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76" name="任意多边形 22"/>
            <p:cNvSpPr>
              <a:spLocks noChangeArrowheads="1"/>
            </p:cNvSpPr>
            <p:nvPr/>
          </p:nvSpPr>
          <p:spPr bwMode="auto">
            <a:xfrm rot="-5227570">
              <a:off x="2098401" y="2957215"/>
              <a:ext cx="2319644" cy="6516445"/>
            </a:xfrm>
            <a:custGeom>
              <a:avLst/>
              <a:gdLst>
                <a:gd name="T0" fmla="*/ 1536100 w 2015614"/>
                <a:gd name="T1" fmla="*/ 0 h 4367958"/>
                <a:gd name="T2" fmla="*/ 1788300 w 2015614"/>
                <a:gd name="T3" fmla="*/ 499347 h 4367958"/>
                <a:gd name="T4" fmla="*/ 3072198 w 2015614"/>
                <a:gd name="T5" fmla="*/ 7251793 h 4367958"/>
                <a:gd name="T6" fmla="*/ 1788300 w 2015614"/>
                <a:gd name="T7" fmla="*/ 14004236 h 4367958"/>
                <a:gd name="T8" fmla="*/ 1536101 w 2015614"/>
                <a:gd name="T9" fmla="*/ 14503583 h 4367958"/>
                <a:gd name="T10" fmla="*/ 1283898 w 2015614"/>
                <a:gd name="T11" fmla="*/ 14004233 h 4367958"/>
                <a:gd name="T12" fmla="*/ 0 w 2015614"/>
                <a:gd name="T13" fmla="*/ 7251788 h 4367958"/>
                <a:gd name="T14" fmla="*/ 1283898 w 2015614"/>
                <a:gd name="T15" fmla="*/ 499342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9DB0DB"/>
                </a:gs>
                <a:gs pos="10599">
                  <a:srgbClr val="9DB0DB"/>
                </a:gs>
                <a:gs pos="100000">
                  <a:srgbClr val="8D75C9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4340" name="花3"/>
          <p:cNvGrpSpPr>
            <a:grpSpLocks/>
          </p:cNvGrpSpPr>
          <p:nvPr/>
        </p:nvGrpSpPr>
        <p:grpSpPr bwMode="auto">
          <a:xfrm>
            <a:off x="-3144838" y="-1412875"/>
            <a:ext cx="18622963" cy="10634663"/>
            <a:chOff x="0" y="0"/>
            <a:chExt cx="18624069" cy="10634847"/>
          </a:xfrm>
        </p:grpSpPr>
        <p:sp>
          <p:nvSpPr>
            <p:cNvPr id="14362" name="任意多边形 25"/>
            <p:cNvSpPr>
              <a:spLocks noChangeArrowheads="1"/>
            </p:cNvSpPr>
            <p:nvPr/>
          </p:nvSpPr>
          <p:spPr bwMode="auto">
            <a:xfrm rot="1690499">
              <a:off x="9672003" y="592094"/>
              <a:ext cx="3551344" cy="9279910"/>
            </a:xfrm>
            <a:custGeom>
              <a:avLst/>
              <a:gdLst>
                <a:gd name="T0" fmla="*/ 5512308 w 2015614"/>
                <a:gd name="T1" fmla="*/ 0 h 4367958"/>
                <a:gd name="T2" fmla="*/ 6417338 w 2015614"/>
                <a:gd name="T3" fmla="*/ 1442116 h 4367958"/>
                <a:gd name="T4" fmla="*/ 11024616 w 2015614"/>
                <a:gd name="T5" fmla="*/ 20943265 h 4367958"/>
                <a:gd name="T6" fmla="*/ 6417338 w 2015614"/>
                <a:gd name="T7" fmla="*/ 40444414 h 4367958"/>
                <a:gd name="T8" fmla="*/ 5512315 w 2015614"/>
                <a:gd name="T9" fmla="*/ 41886530 h 4367958"/>
                <a:gd name="T10" fmla="*/ 4607278 w 2015614"/>
                <a:gd name="T11" fmla="*/ 40444406 h 4367958"/>
                <a:gd name="T12" fmla="*/ 0 w 2015614"/>
                <a:gd name="T13" fmla="*/ 20943257 h 4367958"/>
                <a:gd name="T14" fmla="*/ 4607278 w 2015614"/>
                <a:gd name="T15" fmla="*/ 1442107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75FFBA"/>
                </a:gs>
                <a:gs pos="46999">
                  <a:srgbClr val="50BBD4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63" name="任意多边形 26"/>
            <p:cNvSpPr>
              <a:spLocks noChangeArrowheads="1"/>
            </p:cNvSpPr>
            <p:nvPr/>
          </p:nvSpPr>
          <p:spPr bwMode="auto">
            <a:xfrm>
              <a:off x="7484067" y="0"/>
              <a:ext cx="3551344" cy="9279910"/>
            </a:xfrm>
            <a:custGeom>
              <a:avLst/>
              <a:gdLst>
                <a:gd name="T0" fmla="*/ 5512308 w 2015614"/>
                <a:gd name="T1" fmla="*/ 0 h 4367958"/>
                <a:gd name="T2" fmla="*/ 6417338 w 2015614"/>
                <a:gd name="T3" fmla="*/ 1442116 h 4367958"/>
                <a:gd name="T4" fmla="*/ 11024616 w 2015614"/>
                <a:gd name="T5" fmla="*/ 20943265 h 4367958"/>
                <a:gd name="T6" fmla="*/ 6417338 w 2015614"/>
                <a:gd name="T7" fmla="*/ 40444414 h 4367958"/>
                <a:gd name="T8" fmla="*/ 5512315 w 2015614"/>
                <a:gd name="T9" fmla="*/ 41886530 h 4367958"/>
                <a:gd name="T10" fmla="*/ 4607278 w 2015614"/>
                <a:gd name="T11" fmla="*/ 40444406 h 4367958"/>
                <a:gd name="T12" fmla="*/ 0 w 2015614"/>
                <a:gd name="T13" fmla="*/ 20943257 h 4367958"/>
                <a:gd name="T14" fmla="*/ 4607278 w 2015614"/>
                <a:gd name="T15" fmla="*/ 1442107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75FFBA"/>
                </a:gs>
                <a:gs pos="46999">
                  <a:srgbClr val="52CAB3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64" name="任意多边形 27"/>
            <p:cNvSpPr>
              <a:spLocks noChangeArrowheads="1"/>
            </p:cNvSpPr>
            <p:nvPr/>
          </p:nvSpPr>
          <p:spPr bwMode="auto">
            <a:xfrm rot="-1707563">
              <a:off x="5277014" y="595259"/>
              <a:ext cx="3551344" cy="9279910"/>
            </a:xfrm>
            <a:custGeom>
              <a:avLst/>
              <a:gdLst>
                <a:gd name="T0" fmla="*/ 5512308 w 2015614"/>
                <a:gd name="T1" fmla="*/ 0 h 4367958"/>
                <a:gd name="T2" fmla="*/ 6417338 w 2015614"/>
                <a:gd name="T3" fmla="*/ 1442116 h 4367958"/>
                <a:gd name="T4" fmla="*/ 11024616 w 2015614"/>
                <a:gd name="T5" fmla="*/ 20943265 h 4367958"/>
                <a:gd name="T6" fmla="*/ 6417338 w 2015614"/>
                <a:gd name="T7" fmla="*/ 40444414 h 4367958"/>
                <a:gd name="T8" fmla="*/ 5512315 w 2015614"/>
                <a:gd name="T9" fmla="*/ 41886530 h 4367958"/>
                <a:gd name="T10" fmla="*/ 4607278 w 2015614"/>
                <a:gd name="T11" fmla="*/ 40444406 h 4367958"/>
                <a:gd name="T12" fmla="*/ 0 w 2015614"/>
                <a:gd name="T13" fmla="*/ 20943257 h 4367958"/>
                <a:gd name="T14" fmla="*/ 4607278 w 2015614"/>
                <a:gd name="T15" fmla="*/ 1442107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75FFBA"/>
                </a:gs>
                <a:gs pos="46999">
                  <a:srgbClr val="50BBD4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65" name="任意多边形 28"/>
            <p:cNvSpPr>
              <a:spLocks noChangeArrowheads="1"/>
            </p:cNvSpPr>
            <p:nvPr/>
          </p:nvSpPr>
          <p:spPr bwMode="auto">
            <a:xfrm rot="3302765">
              <a:off x="11318194" y="2083217"/>
              <a:ext cx="3551344" cy="9279910"/>
            </a:xfrm>
            <a:custGeom>
              <a:avLst/>
              <a:gdLst>
                <a:gd name="T0" fmla="*/ 5512308 w 2015614"/>
                <a:gd name="T1" fmla="*/ 0 h 4367958"/>
                <a:gd name="T2" fmla="*/ 6417338 w 2015614"/>
                <a:gd name="T3" fmla="*/ 1442116 h 4367958"/>
                <a:gd name="T4" fmla="*/ 11024616 w 2015614"/>
                <a:gd name="T5" fmla="*/ 20943265 h 4367958"/>
                <a:gd name="T6" fmla="*/ 6417338 w 2015614"/>
                <a:gd name="T7" fmla="*/ 40444414 h 4367958"/>
                <a:gd name="T8" fmla="*/ 5512315 w 2015614"/>
                <a:gd name="T9" fmla="*/ 41886530 h 4367958"/>
                <a:gd name="T10" fmla="*/ 4607278 w 2015614"/>
                <a:gd name="T11" fmla="*/ 40444406 h 4367958"/>
                <a:gd name="T12" fmla="*/ 0 w 2015614"/>
                <a:gd name="T13" fmla="*/ 20943257 h 4367958"/>
                <a:gd name="T14" fmla="*/ 4607278 w 2015614"/>
                <a:gd name="T15" fmla="*/ 1442107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75FFBA"/>
                </a:gs>
                <a:gs pos="46999">
                  <a:srgbClr val="229DD4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66" name="任意多边形 29"/>
            <p:cNvSpPr>
              <a:spLocks noChangeArrowheads="1"/>
            </p:cNvSpPr>
            <p:nvPr/>
          </p:nvSpPr>
          <p:spPr bwMode="auto">
            <a:xfrm rot="-3463740">
              <a:off x="3817346" y="2154199"/>
              <a:ext cx="3551344" cy="9279910"/>
            </a:xfrm>
            <a:custGeom>
              <a:avLst/>
              <a:gdLst>
                <a:gd name="T0" fmla="*/ 5512308 w 2015614"/>
                <a:gd name="T1" fmla="*/ 0 h 4367958"/>
                <a:gd name="T2" fmla="*/ 6417338 w 2015614"/>
                <a:gd name="T3" fmla="*/ 1442116 h 4367958"/>
                <a:gd name="T4" fmla="*/ 11024616 w 2015614"/>
                <a:gd name="T5" fmla="*/ 20943265 h 4367958"/>
                <a:gd name="T6" fmla="*/ 6417338 w 2015614"/>
                <a:gd name="T7" fmla="*/ 40444414 h 4367958"/>
                <a:gd name="T8" fmla="*/ 5512315 w 2015614"/>
                <a:gd name="T9" fmla="*/ 41886530 h 4367958"/>
                <a:gd name="T10" fmla="*/ 4607278 w 2015614"/>
                <a:gd name="T11" fmla="*/ 40444406 h 4367958"/>
                <a:gd name="T12" fmla="*/ 0 w 2015614"/>
                <a:gd name="T13" fmla="*/ 20943257 h 4367958"/>
                <a:gd name="T14" fmla="*/ 4607278 w 2015614"/>
                <a:gd name="T15" fmla="*/ 1442107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75FFBA"/>
                </a:gs>
                <a:gs pos="46999">
                  <a:srgbClr val="229DD4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67" name="任意多边形 30"/>
            <p:cNvSpPr>
              <a:spLocks noChangeArrowheads="1"/>
            </p:cNvSpPr>
            <p:nvPr/>
          </p:nvSpPr>
          <p:spPr bwMode="auto">
            <a:xfrm rot="-4982836">
              <a:off x="2864283" y="4161941"/>
              <a:ext cx="3551344" cy="9279910"/>
            </a:xfrm>
            <a:custGeom>
              <a:avLst/>
              <a:gdLst>
                <a:gd name="T0" fmla="*/ 5512308 w 2015614"/>
                <a:gd name="T1" fmla="*/ 0 h 4367958"/>
                <a:gd name="T2" fmla="*/ 6417338 w 2015614"/>
                <a:gd name="T3" fmla="*/ 1442116 h 4367958"/>
                <a:gd name="T4" fmla="*/ 11024616 w 2015614"/>
                <a:gd name="T5" fmla="*/ 20943265 h 4367958"/>
                <a:gd name="T6" fmla="*/ 6417338 w 2015614"/>
                <a:gd name="T7" fmla="*/ 40444414 h 4367958"/>
                <a:gd name="T8" fmla="*/ 5512315 w 2015614"/>
                <a:gd name="T9" fmla="*/ 41886530 h 4367958"/>
                <a:gd name="T10" fmla="*/ 4607278 w 2015614"/>
                <a:gd name="T11" fmla="*/ 40444406 h 4367958"/>
                <a:gd name="T12" fmla="*/ 0 w 2015614"/>
                <a:gd name="T13" fmla="*/ 20943257 h 4367958"/>
                <a:gd name="T14" fmla="*/ 4607278 w 2015614"/>
                <a:gd name="T15" fmla="*/ 1442107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86A4D4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68" name="任意多边形 31"/>
            <p:cNvSpPr>
              <a:spLocks noChangeArrowheads="1"/>
            </p:cNvSpPr>
            <p:nvPr/>
          </p:nvSpPr>
          <p:spPr bwMode="auto">
            <a:xfrm rot="5131814">
              <a:off x="12208442" y="4219220"/>
              <a:ext cx="3551344" cy="9279910"/>
            </a:xfrm>
            <a:custGeom>
              <a:avLst/>
              <a:gdLst>
                <a:gd name="T0" fmla="*/ 5512308 w 2015614"/>
                <a:gd name="T1" fmla="*/ 0 h 4367958"/>
                <a:gd name="T2" fmla="*/ 6417338 w 2015614"/>
                <a:gd name="T3" fmla="*/ 1442116 h 4367958"/>
                <a:gd name="T4" fmla="*/ 11024616 w 2015614"/>
                <a:gd name="T5" fmla="*/ 20943265 h 4367958"/>
                <a:gd name="T6" fmla="*/ 6417338 w 2015614"/>
                <a:gd name="T7" fmla="*/ 40444414 h 4367958"/>
                <a:gd name="T8" fmla="*/ 5512315 w 2015614"/>
                <a:gd name="T9" fmla="*/ 41886530 h 4367958"/>
                <a:gd name="T10" fmla="*/ 4607278 w 2015614"/>
                <a:gd name="T11" fmla="*/ 40444406 h 4367958"/>
                <a:gd name="T12" fmla="*/ 0 w 2015614"/>
                <a:gd name="T13" fmla="*/ 20943257 h 4367958"/>
                <a:gd name="T14" fmla="*/ 4607278 w 2015614"/>
                <a:gd name="T15" fmla="*/ 1442107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86A4D4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4341" name="花4"/>
          <p:cNvGrpSpPr>
            <a:grpSpLocks/>
          </p:cNvGrpSpPr>
          <p:nvPr/>
        </p:nvGrpSpPr>
        <p:grpSpPr bwMode="auto">
          <a:xfrm>
            <a:off x="-5380038" y="-4037013"/>
            <a:ext cx="22836188" cy="13374688"/>
            <a:chOff x="0" y="0"/>
            <a:chExt cx="22838079" cy="13375101"/>
          </a:xfrm>
        </p:grpSpPr>
        <p:sp>
          <p:nvSpPr>
            <p:cNvPr id="14356" name="任意多边形 33"/>
            <p:cNvSpPr>
              <a:spLocks noChangeArrowheads="1"/>
            </p:cNvSpPr>
            <p:nvPr/>
          </p:nvSpPr>
          <p:spPr bwMode="auto">
            <a:xfrm rot="-951352">
              <a:off x="7989869" y="89000"/>
              <a:ext cx="3586635" cy="11907460"/>
            </a:xfrm>
            <a:custGeom>
              <a:avLst/>
              <a:gdLst>
                <a:gd name="T0" fmla="*/ 5678282 w 2015614"/>
                <a:gd name="T1" fmla="*/ 0 h 4367958"/>
                <a:gd name="T2" fmla="*/ 6610559 w 2015614"/>
                <a:gd name="T3" fmla="*/ 3046682 h 4367958"/>
                <a:gd name="T4" fmla="*/ 11356561 w 2015614"/>
                <a:gd name="T5" fmla="*/ 44245641 h 4367958"/>
                <a:gd name="T6" fmla="*/ 6610559 w 2015614"/>
                <a:gd name="T7" fmla="*/ 85444600 h 4367958"/>
                <a:gd name="T8" fmla="*/ 5678286 w 2015614"/>
                <a:gd name="T9" fmla="*/ 88491282 h 4367958"/>
                <a:gd name="T10" fmla="*/ 4746002 w 2015614"/>
                <a:gd name="T11" fmla="*/ 85444586 h 4367958"/>
                <a:gd name="T12" fmla="*/ 0 w 2015614"/>
                <a:gd name="T13" fmla="*/ 44245619 h 4367958"/>
                <a:gd name="T14" fmla="*/ 4746002 w 2015614"/>
                <a:gd name="T15" fmla="*/ 3046660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5AF878"/>
                </a:gs>
                <a:gs pos="31000">
                  <a:srgbClr val="5AF878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57" name="任意多边形 34"/>
            <p:cNvSpPr>
              <a:spLocks noChangeArrowheads="1"/>
            </p:cNvSpPr>
            <p:nvPr/>
          </p:nvSpPr>
          <p:spPr bwMode="auto">
            <a:xfrm rot="1075034">
              <a:off x="11397066" y="0"/>
              <a:ext cx="3586635" cy="11907460"/>
            </a:xfrm>
            <a:custGeom>
              <a:avLst/>
              <a:gdLst>
                <a:gd name="T0" fmla="*/ 5678282 w 2015614"/>
                <a:gd name="T1" fmla="*/ 0 h 4367958"/>
                <a:gd name="T2" fmla="*/ 6610559 w 2015614"/>
                <a:gd name="T3" fmla="*/ 3046682 h 4367958"/>
                <a:gd name="T4" fmla="*/ 11356561 w 2015614"/>
                <a:gd name="T5" fmla="*/ 44245641 h 4367958"/>
                <a:gd name="T6" fmla="*/ 6610559 w 2015614"/>
                <a:gd name="T7" fmla="*/ 85444600 h 4367958"/>
                <a:gd name="T8" fmla="*/ 5678286 w 2015614"/>
                <a:gd name="T9" fmla="*/ 88491282 h 4367958"/>
                <a:gd name="T10" fmla="*/ 4746002 w 2015614"/>
                <a:gd name="T11" fmla="*/ 85444586 h 4367958"/>
                <a:gd name="T12" fmla="*/ 0 w 2015614"/>
                <a:gd name="T13" fmla="*/ 44245619 h 4367958"/>
                <a:gd name="T14" fmla="*/ 4746002 w 2015614"/>
                <a:gd name="T15" fmla="*/ 3046660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5AF878"/>
                </a:gs>
                <a:gs pos="31000">
                  <a:srgbClr val="5AF878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58" name="任意多边形 44"/>
            <p:cNvSpPr>
              <a:spLocks noChangeArrowheads="1"/>
            </p:cNvSpPr>
            <p:nvPr/>
          </p:nvSpPr>
          <p:spPr bwMode="auto">
            <a:xfrm rot="2492382">
              <a:off x="13605991" y="1467639"/>
              <a:ext cx="3586635" cy="11907460"/>
            </a:xfrm>
            <a:custGeom>
              <a:avLst/>
              <a:gdLst>
                <a:gd name="T0" fmla="*/ 5678282 w 2015614"/>
                <a:gd name="T1" fmla="*/ 0 h 4367958"/>
                <a:gd name="T2" fmla="*/ 6610559 w 2015614"/>
                <a:gd name="T3" fmla="*/ 3046682 h 4367958"/>
                <a:gd name="T4" fmla="*/ 11356561 w 2015614"/>
                <a:gd name="T5" fmla="*/ 44245641 h 4367958"/>
                <a:gd name="T6" fmla="*/ 6610559 w 2015614"/>
                <a:gd name="T7" fmla="*/ 85444600 h 4367958"/>
                <a:gd name="T8" fmla="*/ 5678286 w 2015614"/>
                <a:gd name="T9" fmla="*/ 88491282 h 4367958"/>
                <a:gd name="T10" fmla="*/ 4746002 w 2015614"/>
                <a:gd name="T11" fmla="*/ 85444586 h 4367958"/>
                <a:gd name="T12" fmla="*/ 0 w 2015614"/>
                <a:gd name="T13" fmla="*/ 44245619 h 4367958"/>
                <a:gd name="T14" fmla="*/ 4746002 w 2015614"/>
                <a:gd name="T15" fmla="*/ 3046660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59" name="任意多边形 45"/>
            <p:cNvSpPr>
              <a:spLocks noChangeArrowheads="1"/>
            </p:cNvSpPr>
            <p:nvPr/>
          </p:nvSpPr>
          <p:spPr bwMode="auto">
            <a:xfrm rot="-2651627">
              <a:off x="5559233" y="1467641"/>
              <a:ext cx="3586635" cy="11907460"/>
            </a:xfrm>
            <a:custGeom>
              <a:avLst/>
              <a:gdLst>
                <a:gd name="T0" fmla="*/ 5678282 w 2015614"/>
                <a:gd name="T1" fmla="*/ 0 h 4367958"/>
                <a:gd name="T2" fmla="*/ 6610559 w 2015614"/>
                <a:gd name="T3" fmla="*/ 3046682 h 4367958"/>
                <a:gd name="T4" fmla="*/ 11356561 w 2015614"/>
                <a:gd name="T5" fmla="*/ 44245641 h 4367958"/>
                <a:gd name="T6" fmla="*/ 6610559 w 2015614"/>
                <a:gd name="T7" fmla="*/ 85444600 h 4367958"/>
                <a:gd name="T8" fmla="*/ 5678286 w 2015614"/>
                <a:gd name="T9" fmla="*/ 88491282 h 4367958"/>
                <a:gd name="T10" fmla="*/ 4746002 w 2015614"/>
                <a:gd name="T11" fmla="*/ 85444586 h 4367958"/>
                <a:gd name="T12" fmla="*/ 0 w 2015614"/>
                <a:gd name="T13" fmla="*/ 44245619 h 4367958"/>
                <a:gd name="T14" fmla="*/ 4746002 w 2015614"/>
                <a:gd name="T15" fmla="*/ 3046660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60" name="任意多边形 47"/>
            <p:cNvSpPr>
              <a:spLocks noChangeArrowheads="1"/>
            </p:cNvSpPr>
            <p:nvPr/>
          </p:nvSpPr>
          <p:spPr bwMode="auto">
            <a:xfrm rot="4080311">
              <a:off x="15091029" y="3603010"/>
              <a:ext cx="3586635" cy="11907460"/>
            </a:xfrm>
            <a:custGeom>
              <a:avLst/>
              <a:gdLst>
                <a:gd name="T0" fmla="*/ 5678282 w 2015614"/>
                <a:gd name="T1" fmla="*/ 0 h 4367958"/>
                <a:gd name="T2" fmla="*/ 6610559 w 2015614"/>
                <a:gd name="T3" fmla="*/ 3046682 h 4367958"/>
                <a:gd name="T4" fmla="*/ 11356561 w 2015614"/>
                <a:gd name="T5" fmla="*/ 44245641 h 4367958"/>
                <a:gd name="T6" fmla="*/ 6610559 w 2015614"/>
                <a:gd name="T7" fmla="*/ 85444600 h 4367958"/>
                <a:gd name="T8" fmla="*/ 5678286 w 2015614"/>
                <a:gd name="T9" fmla="*/ 88491282 h 4367958"/>
                <a:gd name="T10" fmla="*/ 4746002 w 2015614"/>
                <a:gd name="T11" fmla="*/ 85444586 h 4367958"/>
                <a:gd name="T12" fmla="*/ 0 w 2015614"/>
                <a:gd name="T13" fmla="*/ 44245619 h 4367958"/>
                <a:gd name="T14" fmla="*/ 4746002 w 2015614"/>
                <a:gd name="T15" fmla="*/ 3046660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A80D0"/>
                </a:gs>
                <a:gs pos="31000">
                  <a:srgbClr val="0A80D0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61" name="任意多边形 48"/>
            <p:cNvSpPr>
              <a:spLocks noChangeArrowheads="1"/>
            </p:cNvSpPr>
            <p:nvPr/>
          </p:nvSpPr>
          <p:spPr bwMode="auto">
            <a:xfrm rot="-4337950">
              <a:off x="4160410" y="4017565"/>
              <a:ext cx="3586635" cy="11907460"/>
            </a:xfrm>
            <a:custGeom>
              <a:avLst/>
              <a:gdLst>
                <a:gd name="T0" fmla="*/ 5678282 w 2015614"/>
                <a:gd name="T1" fmla="*/ 0 h 4367958"/>
                <a:gd name="T2" fmla="*/ 6610559 w 2015614"/>
                <a:gd name="T3" fmla="*/ 3046682 h 4367958"/>
                <a:gd name="T4" fmla="*/ 11356561 w 2015614"/>
                <a:gd name="T5" fmla="*/ 44245641 h 4367958"/>
                <a:gd name="T6" fmla="*/ 6610559 w 2015614"/>
                <a:gd name="T7" fmla="*/ 85444600 h 4367958"/>
                <a:gd name="T8" fmla="*/ 5678286 w 2015614"/>
                <a:gd name="T9" fmla="*/ 88491282 h 4367958"/>
                <a:gd name="T10" fmla="*/ 4746002 w 2015614"/>
                <a:gd name="T11" fmla="*/ 85444586 h 4367958"/>
                <a:gd name="T12" fmla="*/ 0 w 2015614"/>
                <a:gd name="T13" fmla="*/ 44245619 h 4367958"/>
                <a:gd name="T14" fmla="*/ 4746002 w 2015614"/>
                <a:gd name="T15" fmla="*/ 3046660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A80D0"/>
                </a:gs>
                <a:gs pos="31000">
                  <a:srgbClr val="0A80D0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4342" name="文本框 3"/>
          <p:cNvSpPr>
            <a:spLocks noChangeArrowheads="1"/>
          </p:cNvSpPr>
          <p:nvPr/>
        </p:nvSpPr>
        <p:spPr bwMode="auto">
          <a:xfrm>
            <a:off x="3913188" y="1770063"/>
            <a:ext cx="436245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500" b="1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2016</a:t>
            </a:r>
            <a:endParaRPr lang="zh-CN" altLang="en-US" sz="12500" b="1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grpSp>
        <p:nvGrpSpPr>
          <p:cNvPr id="14343" name="组合 4"/>
          <p:cNvGrpSpPr>
            <a:grpSpLocks/>
          </p:cNvGrpSpPr>
          <p:nvPr/>
        </p:nvGrpSpPr>
        <p:grpSpPr bwMode="auto">
          <a:xfrm>
            <a:off x="2994025" y="4630738"/>
            <a:ext cx="6170613" cy="3725862"/>
            <a:chOff x="0" y="0"/>
            <a:chExt cx="6171429" cy="3725279"/>
          </a:xfrm>
        </p:grpSpPr>
        <p:sp>
          <p:nvSpPr>
            <p:cNvPr id="14347" name="任意多边形 51"/>
            <p:cNvSpPr>
              <a:spLocks noChangeArrowheads="1"/>
            </p:cNvSpPr>
            <p:nvPr/>
          </p:nvSpPr>
          <p:spPr bwMode="auto">
            <a:xfrm>
              <a:off x="2811727" y="0"/>
              <a:ext cx="595327" cy="3357947"/>
            </a:xfrm>
            <a:custGeom>
              <a:avLst/>
              <a:gdLst>
                <a:gd name="T0" fmla="*/ 25967 w 2015614"/>
                <a:gd name="T1" fmla="*/ 0 h 4367958"/>
                <a:gd name="T2" fmla="*/ 30230 w 2015614"/>
                <a:gd name="T3" fmla="*/ 68327 h 4367958"/>
                <a:gd name="T4" fmla="*/ 51934 w 2015614"/>
                <a:gd name="T5" fmla="*/ 992281 h 4367958"/>
                <a:gd name="T6" fmla="*/ 30230 w 2015614"/>
                <a:gd name="T7" fmla="*/ 1916235 h 4367958"/>
                <a:gd name="T8" fmla="*/ 25967 w 2015614"/>
                <a:gd name="T9" fmla="*/ 1984562 h 4367958"/>
                <a:gd name="T10" fmla="*/ 21704 w 2015614"/>
                <a:gd name="T11" fmla="*/ 1916235 h 4367958"/>
                <a:gd name="T12" fmla="*/ 0 w 2015614"/>
                <a:gd name="T13" fmla="*/ 992281 h 4367958"/>
                <a:gd name="T14" fmla="*/ 21704 w 2015614"/>
                <a:gd name="T15" fmla="*/ 68326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solidFill>
              <a:srgbClr val="FFFFFF">
                <a:alpha val="14117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48" name="任意多边形 58"/>
            <p:cNvSpPr>
              <a:spLocks noChangeArrowheads="1"/>
            </p:cNvSpPr>
            <p:nvPr/>
          </p:nvSpPr>
          <p:spPr bwMode="auto">
            <a:xfrm rot="1072922">
              <a:off x="3326377" y="99091"/>
              <a:ext cx="595327" cy="3357947"/>
            </a:xfrm>
            <a:custGeom>
              <a:avLst/>
              <a:gdLst>
                <a:gd name="T0" fmla="*/ 25967 w 2015614"/>
                <a:gd name="T1" fmla="*/ 0 h 4367958"/>
                <a:gd name="T2" fmla="*/ 30230 w 2015614"/>
                <a:gd name="T3" fmla="*/ 68327 h 4367958"/>
                <a:gd name="T4" fmla="*/ 51934 w 2015614"/>
                <a:gd name="T5" fmla="*/ 992281 h 4367958"/>
                <a:gd name="T6" fmla="*/ 30230 w 2015614"/>
                <a:gd name="T7" fmla="*/ 1916235 h 4367958"/>
                <a:gd name="T8" fmla="*/ 25967 w 2015614"/>
                <a:gd name="T9" fmla="*/ 1984562 h 4367958"/>
                <a:gd name="T10" fmla="*/ 21704 w 2015614"/>
                <a:gd name="T11" fmla="*/ 1916235 h 4367958"/>
                <a:gd name="T12" fmla="*/ 0 w 2015614"/>
                <a:gd name="T13" fmla="*/ 992281 h 4367958"/>
                <a:gd name="T14" fmla="*/ 21704 w 2015614"/>
                <a:gd name="T15" fmla="*/ 68326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solidFill>
              <a:srgbClr val="FFFFFF">
                <a:alpha val="14117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49" name="任意多边形 59"/>
            <p:cNvSpPr>
              <a:spLocks noChangeArrowheads="1"/>
            </p:cNvSpPr>
            <p:nvPr/>
          </p:nvSpPr>
          <p:spPr bwMode="auto">
            <a:xfrm rot="-1120856">
              <a:off x="2299552" y="120468"/>
              <a:ext cx="595327" cy="3357947"/>
            </a:xfrm>
            <a:custGeom>
              <a:avLst/>
              <a:gdLst>
                <a:gd name="T0" fmla="*/ 25967 w 2015614"/>
                <a:gd name="T1" fmla="*/ 0 h 4367958"/>
                <a:gd name="T2" fmla="*/ 30230 w 2015614"/>
                <a:gd name="T3" fmla="*/ 68327 h 4367958"/>
                <a:gd name="T4" fmla="*/ 51934 w 2015614"/>
                <a:gd name="T5" fmla="*/ 992281 h 4367958"/>
                <a:gd name="T6" fmla="*/ 30230 w 2015614"/>
                <a:gd name="T7" fmla="*/ 1916235 h 4367958"/>
                <a:gd name="T8" fmla="*/ 25967 w 2015614"/>
                <a:gd name="T9" fmla="*/ 1984562 h 4367958"/>
                <a:gd name="T10" fmla="*/ 21704 w 2015614"/>
                <a:gd name="T11" fmla="*/ 1916235 h 4367958"/>
                <a:gd name="T12" fmla="*/ 0 w 2015614"/>
                <a:gd name="T13" fmla="*/ 992281 h 4367958"/>
                <a:gd name="T14" fmla="*/ 21704 w 2015614"/>
                <a:gd name="T15" fmla="*/ 68326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solidFill>
              <a:srgbClr val="FFFFFF">
                <a:alpha val="14117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50" name="任意多边形 60"/>
            <p:cNvSpPr>
              <a:spLocks noChangeArrowheads="1"/>
            </p:cNvSpPr>
            <p:nvPr/>
          </p:nvSpPr>
          <p:spPr bwMode="auto">
            <a:xfrm rot="1888215">
              <a:off x="3688746" y="361657"/>
              <a:ext cx="595327" cy="3357947"/>
            </a:xfrm>
            <a:custGeom>
              <a:avLst/>
              <a:gdLst>
                <a:gd name="T0" fmla="*/ 25967 w 2015614"/>
                <a:gd name="T1" fmla="*/ 0 h 4367958"/>
                <a:gd name="T2" fmla="*/ 30230 w 2015614"/>
                <a:gd name="T3" fmla="*/ 68327 h 4367958"/>
                <a:gd name="T4" fmla="*/ 51934 w 2015614"/>
                <a:gd name="T5" fmla="*/ 992281 h 4367958"/>
                <a:gd name="T6" fmla="*/ 30230 w 2015614"/>
                <a:gd name="T7" fmla="*/ 1916235 h 4367958"/>
                <a:gd name="T8" fmla="*/ 25967 w 2015614"/>
                <a:gd name="T9" fmla="*/ 1984562 h 4367958"/>
                <a:gd name="T10" fmla="*/ 21704 w 2015614"/>
                <a:gd name="T11" fmla="*/ 1916235 h 4367958"/>
                <a:gd name="T12" fmla="*/ 0 w 2015614"/>
                <a:gd name="T13" fmla="*/ 992281 h 4367958"/>
                <a:gd name="T14" fmla="*/ 21704 w 2015614"/>
                <a:gd name="T15" fmla="*/ 68326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solidFill>
              <a:srgbClr val="FFFFFF">
                <a:alpha val="14117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51" name="任意多边形 61"/>
            <p:cNvSpPr>
              <a:spLocks noChangeArrowheads="1"/>
            </p:cNvSpPr>
            <p:nvPr/>
          </p:nvSpPr>
          <p:spPr bwMode="auto">
            <a:xfrm rot="-2097898">
              <a:off x="1905508" y="367332"/>
              <a:ext cx="595327" cy="3357947"/>
            </a:xfrm>
            <a:custGeom>
              <a:avLst/>
              <a:gdLst>
                <a:gd name="T0" fmla="*/ 25967 w 2015614"/>
                <a:gd name="T1" fmla="*/ 0 h 4367958"/>
                <a:gd name="T2" fmla="*/ 30230 w 2015614"/>
                <a:gd name="T3" fmla="*/ 68327 h 4367958"/>
                <a:gd name="T4" fmla="*/ 51934 w 2015614"/>
                <a:gd name="T5" fmla="*/ 992281 h 4367958"/>
                <a:gd name="T6" fmla="*/ 30230 w 2015614"/>
                <a:gd name="T7" fmla="*/ 1916235 h 4367958"/>
                <a:gd name="T8" fmla="*/ 25967 w 2015614"/>
                <a:gd name="T9" fmla="*/ 1984562 h 4367958"/>
                <a:gd name="T10" fmla="*/ 21704 w 2015614"/>
                <a:gd name="T11" fmla="*/ 1916235 h 4367958"/>
                <a:gd name="T12" fmla="*/ 0 w 2015614"/>
                <a:gd name="T13" fmla="*/ 992281 h 4367958"/>
                <a:gd name="T14" fmla="*/ 21704 w 2015614"/>
                <a:gd name="T15" fmla="*/ 68326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solidFill>
              <a:srgbClr val="FFFFFF">
                <a:alpha val="14117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52" name="任意多边形 62"/>
            <p:cNvSpPr>
              <a:spLocks noChangeArrowheads="1"/>
            </p:cNvSpPr>
            <p:nvPr/>
          </p:nvSpPr>
          <p:spPr bwMode="auto">
            <a:xfrm rot="2750473">
              <a:off x="3928352" y="629884"/>
              <a:ext cx="595327" cy="3357947"/>
            </a:xfrm>
            <a:custGeom>
              <a:avLst/>
              <a:gdLst>
                <a:gd name="T0" fmla="*/ 25967 w 2015614"/>
                <a:gd name="T1" fmla="*/ 0 h 4367958"/>
                <a:gd name="T2" fmla="*/ 30230 w 2015614"/>
                <a:gd name="T3" fmla="*/ 68327 h 4367958"/>
                <a:gd name="T4" fmla="*/ 51934 w 2015614"/>
                <a:gd name="T5" fmla="*/ 992281 h 4367958"/>
                <a:gd name="T6" fmla="*/ 30230 w 2015614"/>
                <a:gd name="T7" fmla="*/ 1916235 h 4367958"/>
                <a:gd name="T8" fmla="*/ 25967 w 2015614"/>
                <a:gd name="T9" fmla="*/ 1984562 h 4367958"/>
                <a:gd name="T10" fmla="*/ 21704 w 2015614"/>
                <a:gd name="T11" fmla="*/ 1916235 h 4367958"/>
                <a:gd name="T12" fmla="*/ 0 w 2015614"/>
                <a:gd name="T13" fmla="*/ 992281 h 4367958"/>
                <a:gd name="T14" fmla="*/ 21704 w 2015614"/>
                <a:gd name="T15" fmla="*/ 68326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solidFill>
              <a:srgbClr val="FFFFFF">
                <a:alpha val="14117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53" name="任意多边形 63"/>
            <p:cNvSpPr>
              <a:spLocks noChangeArrowheads="1"/>
            </p:cNvSpPr>
            <p:nvPr/>
          </p:nvSpPr>
          <p:spPr bwMode="auto">
            <a:xfrm rot="3552968">
              <a:off x="4194790" y="871489"/>
              <a:ext cx="595327" cy="3357947"/>
            </a:xfrm>
            <a:custGeom>
              <a:avLst/>
              <a:gdLst>
                <a:gd name="T0" fmla="*/ 25967 w 2015614"/>
                <a:gd name="T1" fmla="*/ 0 h 4367958"/>
                <a:gd name="T2" fmla="*/ 30230 w 2015614"/>
                <a:gd name="T3" fmla="*/ 68327 h 4367958"/>
                <a:gd name="T4" fmla="*/ 51934 w 2015614"/>
                <a:gd name="T5" fmla="*/ 992281 h 4367958"/>
                <a:gd name="T6" fmla="*/ 30230 w 2015614"/>
                <a:gd name="T7" fmla="*/ 1916235 h 4367958"/>
                <a:gd name="T8" fmla="*/ 25967 w 2015614"/>
                <a:gd name="T9" fmla="*/ 1984562 h 4367958"/>
                <a:gd name="T10" fmla="*/ 21704 w 2015614"/>
                <a:gd name="T11" fmla="*/ 1916235 h 4367958"/>
                <a:gd name="T12" fmla="*/ 0 w 2015614"/>
                <a:gd name="T13" fmla="*/ 992281 h 4367958"/>
                <a:gd name="T14" fmla="*/ 21704 w 2015614"/>
                <a:gd name="T15" fmla="*/ 68326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solidFill>
              <a:srgbClr val="FFFFFF">
                <a:alpha val="14117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54" name="任意多边形 64"/>
            <p:cNvSpPr>
              <a:spLocks noChangeArrowheads="1"/>
            </p:cNvSpPr>
            <p:nvPr/>
          </p:nvSpPr>
          <p:spPr bwMode="auto">
            <a:xfrm rot="-2984903">
              <a:off x="1577950" y="661526"/>
              <a:ext cx="595327" cy="3357947"/>
            </a:xfrm>
            <a:custGeom>
              <a:avLst/>
              <a:gdLst>
                <a:gd name="T0" fmla="*/ 25967 w 2015614"/>
                <a:gd name="T1" fmla="*/ 0 h 4367958"/>
                <a:gd name="T2" fmla="*/ 30230 w 2015614"/>
                <a:gd name="T3" fmla="*/ 68327 h 4367958"/>
                <a:gd name="T4" fmla="*/ 51934 w 2015614"/>
                <a:gd name="T5" fmla="*/ 992281 h 4367958"/>
                <a:gd name="T6" fmla="*/ 30230 w 2015614"/>
                <a:gd name="T7" fmla="*/ 1916235 h 4367958"/>
                <a:gd name="T8" fmla="*/ 25967 w 2015614"/>
                <a:gd name="T9" fmla="*/ 1984562 h 4367958"/>
                <a:gd name="T10" fmla="*/ 21704 w 2015614"/>
                <a:gd name="T11" fmla="*/ 1916235 h 4367958"/>
                <a:gd name="T12" fmla="*/ 0 w 2015614"/>
                <a:gd name="T13" fmla="*/ 992281 h 4367958"/>
                <a:gd name="T14" fmla="*/ 21704 w 2015614"/>
                <a:gd name="T15" fmla="*/ 68326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solidFill>
              <a:srgbClr val="FFFFFF">
                <a:alpha val="14117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55" name="任意多边形 65"/>
            <p:cNvSpPr>
              <a:spLocks noChangeArrowheads="1"/>
            </p:cNvSpPr>
            <p:nvPr/>
          </p:nvSpPr>
          <p:spPr bwMode="auto">
            <a:xfrm rot="-3649673">
              <a:off x="1381310" y="953545"/>
              <a:ext cx="595327" cy="3357947"/>
            </a:xfrm>
            <a:custGeom>
              <a:avLst/>
              <a:gdLst>
                <a:gd name="T0" fmla="*/ 25967 w 2015614"/>
                <a:gd name="T1" fmla="*/ 0 h 4367958"/>
                <a:gd name="T2" fmla="*/ 30230 w 2015614"/>
                <a:gd name="T3" fmla="*/ 68327 h 4367958"/>
                <a:gd name="T4" fmla="*/ 51934 w 2015614"/>
                <a:gd name="T5" fmla="*/ 992281 h 4367958"/>
                <a:gd name="T6" fmla="*/ 30230 w 2015614"/>
                <a:gd name="T7" fmla="*/ 1916235 h 4367958"/>
                <a:gd name="T8" fmla="*/ 25967 w 2015614"/>
                <a:gd name="T9" fmla="*/ 1984562 h 4367958"/>
                <a:gd name="T10" fmla="*/ 21704 w 2015614"/>
                <a:gd name="T11" fmla="*/ 1916235 h 4367958"/>
                <a:gd name="T12" fmla="*/ 0 w 2015614"/>
                <a:gd name="T13" fmla="*/ 992281 h 4367958"/>
                <a:gd name="T14" fmla="*/ 21704 w 2015614"/>
                <a:gd name="T15" fmla="*/ 68326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solidFill>
              <a:srgbClr val="FFFFFF">
                <a:alpha val="14117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4345" name="文本框 83"/>
          <p:cNvSpPr>
            <a:spLocks noChangeArrowheads="1"/>
          </p:cNvSpPr>
          <p:nvPr/>
        </p:nvSpPr>
        <p:spPr bwMode="auto">
          <a:xfrm>
            <a:off x="3246438" y="3624263"/>
            <a:ext cx="637381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7200" b="1" dirty="0" err="1" smtClean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AmazeUI</a:t>
            </a:r>
            <a:endParaRPr lang="en-US" altLang="zh-CN" sz="7200" b="1" dirty="0" smtClean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  <a:p>
            <a:r>
              <a:rPr lang="en-US" altLang="zh-CN" sz="2800" b="1" dirty="0" smtClean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		</a:t>
            </a:r>
            <a:r>
              <a:rPr lang="zh-CN" altLang="en-US" sz="3600" b="1" dirty="0" smtClean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文件服务</a:t>
            </a:r>
            <a:endParaRPr lang="en-US" altLang="zh-CN" sz="3600" b="1" dirty="0" smtClean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  <a:p>
            <a:r>
              <a:rPr lang="en-US" altLang="zh-CN" sz="3600" b="1" dirty="0" smtClean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				 </a:t>
            </a:r>
            <a:r>
              <a:rPr lang="zh-CN" altLang="en-US" sz="3600" b="1" dirty="0" smtClean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上传与下载</a:t>
            </a:r>
            <a:endParaRPr lang="zh-CN" altLang="en-US" sz="3600" b="1" dirty="0">
              <a:solidFill>
                <a:srgbClr val="000000"/>
              </a:solidFill>
              <a:latin typeface="Calibri" pitchFamily="34" charset="0"/>
              <a:sym typeface="宋体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698875" y="4897438"/>
            <a:ext cx="185738" cy="407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10000"/>
              </a:lnSpc>
              <a:defRPr/>
            </a:pPr>
            <a:endParaRPr lang="en-US" altLang="zh-CN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任意多边形 27"/>
          <p:cNvSpPr>
            <a:spLocks noChangeArrowheads="1"/>
          </p:cNvSpPr>
          <p:nvPr/>
        </p:nvSpPr>
        <p:spPr bwMode="auto">
          <a:xfrm rot="-4486450">
            <a:off x="10097294" y="5022057"/>
            <a:ext cx="1463675" cy="3671887"/>
          </a:xfrm>
          <a:custGeom>
            <a:avLst/>
            <a:gdLst>
              <a:gd name="T0" fmla="*/ 385913 w 2015614"/>
              <a:gd name="T1" fmla="*/ 0 h 4367958"/>
              <a:gd name="T2" fmla="*/ 449273 w 2015614"/>
              <a:gd name="T3" fmla="*/ 89338 h 4367958"/>
              <a:gd name="T4" fmla="*/ 771825 w 2015614"/>
              <a:gd name="T5" fmla="*/ 1297422 h 4367958"/>
              <a:gd name="T6" fmla="*/ 449273 w 2015614"/>
              <a:gd name="T7" fmla="*/ 2505504 h 4367958"/>
              <a:gd name="T8" fmla="*/ 385913 w 2015614"/>
              <a:gd name="T9" fmla="*/ 2594843 h 4367958"/>
              <a:gd name="T10" fmla="*/ 322552 w 2015614"/>
              <a:gd name="T11" fmla="*/ 2505504 h 4367958"/>
              <a:gd name="T12" fmla="*/ 0 w 2015614"/>
              <a:gd name="T13" fmla="*/ 1297421 h 4367958"/>
              <a:gd name="T14" fmla="*/ 322552 w 2015614"/>
              <a:gd name="T15" fmla="*/ 89337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5" name="任意多边形 28"/>
          <p:cNvSpPr>
            <a:spLocks noChangeArrowheads="1"/>
          </p:cNvSpPr>
          <p:nvPr/>
        </p:nvSpPr>
        <p:spPr bwMode="auto">
          <a:xfrm rot="-1086403">
            <a:off x="11407775" y="4997450"/>
            <a:ext cx="1149350" cy="2884488"/>
          </a:xfrm>
          <a:custGeom>
            <a:avLst/>
            <a:gdLst>
              <a:gd name="T0" fmla="*/ 186858 w 2015614"/>
              <a:gd name="T1" fmla="*/ 0 h 4367958"/>
              <a:gd name="T2" fmla="*/ 217537 w 2015614"/>
              <a:gd name="T3" fmla="*/ 43309 h 4367958"/>
              <a:gd name="T4" fmla="*/ 373717 w 2015614"/>
              <a:gd name="T5" fmla="*/ 628955 h 4367958"/>
              <a:gd name="T6" fmla="*/ 217537 w 2015614"/>
              <a:gd name="T7" fmla="*/ 1214600 h 4367958"/>
              <a:gd name="T8" fmla="*/ 186859 w 2015614"/>
              <a:gd name="T9" fmla="*/ 1257909 h 4367958"/>
              <a:gd name="T10" fmla="*/ 156180 w 2015614"/>
              <a:gd name="T11" fmla="*/ 1214600 h 4367958"/>
              <a:gd name="T12" fmla="*/ 0 w 2015614"/>
              <a:gd name="T13" fmla="*/ 628954 h 4367958"/>
              <a:gd name="T14" fmla="*/ 156180 w 2015614"/>
              <a:gd name="T15" fmla="*/ 43309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6" name="任意多边形 29"/>
          <p:cNvSpPr>
            <a:spLocks noChangeArrowheads="1"/>
          </p:cNvSpPr>
          <p:nvPr/>
        </p:nvSpPr>
        <p:spPr bwMode="auto">
          <a:xfrm rot="-8299235">
            <a:off x="7997825" y="-855663"/>
            <a:ext cx="1111250" cy="1563688"/>
          </a:xfrm>
          <a:custGeom>
            <a:avLst/>
            <a:gdLst>
              <a:gd name="T0" fmla="*/ 168885 w 2015614"/>
              <a:gd name="T1" fmla="*/ 0 h 4367958"/>
              <a:gd name="T2" fmla="*/ 196613 w 2015614"/>
              <a:gd name="T3" fmla="*/ 6900 h 4367958"/>
              <a:gd name="T4" fmla="*/ 337770 w 2015614"/>
              <a:gd name="T5" fmla="*/ 100199 h 4367958"/>
              <a:gd name="T6" fmla="*/ 196613 w 2015614"/>
              <a:gd name="T7" fmla="*/ 193499 h 4367958"/>
              <a:gd name="T8" fmla="*/ 168885 w 2015614"/>
              <a:gd name="T9" fmla="*/ 200398 h 4367958"/>
              <a:gd name="T10" fmla="*/ 141157 w 2015614"/>
              <a:gd name="T11" fmla="*/ 193498 h 4367958"/>
              <a:gd name="T12" fmla="*/ 0 w 2015614"/>
              <a:gd name="T13" fmla="*/ 100199 h 4367958"/>
              <a:gd name="T14" fmla="*/ 141157 w 2015614"/>
              <a:gd name="T15" fmla="*/ 6900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7" name="文本框 2"/>
          <p:cNvSpPr>
            <a:spLocks noChangeArrowheads="1"/>
          </p:cNvSpPr>
          <p:nvPr/>
        </p:nvSpPr>
        <p:spPr bwMode="auto">
          <a:xfrm>
            <a:off x="863600" y="244475"/>
            <a:ext cx="5067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组件界面效果</a:t>
            </a:r>
            <a:endParaRPr lang="zh-CN" altLang="en-US" sz="2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38" name="任意多边形 3"/>
          <p:cNvSpPr>
            <a:spLocks noChangeArrowheads="1"/>
          </p:cNvSpPr>
          <p:nvPr/>
        </p:nvSpPr>
        <p:spPr bwMode="auto">
          <a:xfrm rot="-3146483">
            <a:off x="450851" y="212725"/>
            <a:ext cx="228600" cy="574675"/>
          </a:xfrm>
          <a:custGeom>
            <a:avLst/>
            <a:gdLst>
              <a:gd name="T0" fmla="*/ 1470 w 2015614"/>
              <a:gd name="T1" fmla="*/ 0 h 4367958"/>
              <a:gd name="T2" fmla="*/ 1712 w 2015614"/>
              <a:gd name="T3" fmla="*/ 342 h 4367958"/>
              <a:gd name="T4" fmla="*/ 2940 w 2015614"/>
              <a:gd name="T5" fmla="*/ 4974 h 4367958"/>
              <a:gd name="T6" fmla="*/ 1712 w 2015614"/>
              <a:gd name="T7" fmla="*/ 9605 h 4367958"/>
              <a:gd name="T8" fmla="*/ 1470 w 2015614"/>
              <a:gd name="T9" fmla="*/ 9947 h 4367958"/>
              <a:gd name="T10" fmla="*/ 1229 w 2015614"/>
              <a:gd name="T11" fmla="*/ 9605 h 4367958"/>
              <a:gd name="T12" fmla="*/ 0 w 2015614"/>
              <a:gd name="T13" fmla="*/ 4974 h 4367958"/>
              <a:gd name="T14" fmla="*/ 1229 w 2015614"/>
              <a:gd name="T15" fmla="*/ 342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1" name="文本框 9"/>
          <p:cNvSpPr>
            <a:spLocks noChangeArrowheads="1"/>
          </p:cNvSpPr>
          <p:nvPr/>
        </p:nvSpPr>
        <p:spPr bwMode="auto">
          <a:xfrm>
            <a:off x="8682039" y="995470"/>
            <a:ext cx="2767012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宋体" charset="-122"/>
              </a:rPr>
              <a:t>加载界面主要实现的交互效果</a:t>
            </a:r>
            <a:endParaRPr lang="en-US" altLang="zh-CN" b="1" dirty="0" smtClean="0">
              <a:solidFill>
                <a:srgbClr val="000000"/>
              </a:solidFill>
              <a:latin typeface="Calibri" pitchFamily="34" charset="0"/>
              <a:sym typeface="宋体" charset="-122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宋体" charset="-122"/>
              </a:rPr>
              <a:t>展示上传文件的信息</a:t>
            </a:r>
            <a:endParaRPr lang="en-US" altLang="zh-CN" b="1" dirty="0" smtClean="0">
              <a:solidFill>
                <a:srgbClr val="000000"/>
              </a:solidFill>
              <a:latin typeface="Calibri" pitchFamily="34" charset="0"/>
              <a:sym typeface="宋体" charset="-122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宋体" charset="-122"/>
              </a:rPr>
              <a:t>展示上传的情况</a:t>
            </a:r>
            <a:endParaRPr lang="en-US" altLang="zh-CN" b="1" dirty="0" smtClean="0">
              <a:solidFill>
                <a:srgbClr val="000000"/>
              </a:solidFill>
              <a:latin typeface="Calibri" pitchFamily="34" charset="0"/>
              <a:sym typeface="宋体" charset="-122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宋体" charset="-122"/>
              </a:rPr>
              <a:t>展示上传的状态</a:t>
            </a:r>
            <a:endParaRPr lang="en-US" altLang="zh-CN" b="1" dirty="0" smtClean="0">
              <a:solidFill>
                <a:srgbClr val="000000"/>
              </a:solidFill>
              <a:latin typeface="Calibri" pitchFamily="34" charset="0"/>
              <a:sym typeface="宋体" charset="-122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宋体" charset="-122"/>
              </a:rPr>
              <a:t>可移除</a:t>
            </a:r>
            <a:endParaRPr lang="zh-CN" altLang="en-US" b="1" dirty="0">
              <a:solidFill>
                <a:srgbClr val="000000"/>
              </a:solidFill>
              <a:latin typeface="Calibri" pitchFamily="34" charset="0"/>
              <a:sym typeface="宋体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781050"/>
            <a:ext cx="8005762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FFFFFF"/>
            </a:gs>
            <a:gs pos="100000">
              <a:srgbClr val="F2F2F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7" name="组合 2"/>
          <p:cNvGrpSpPr>
            <a:grpSpLocks/>
          </p:cNvGrpSpPr>
          <p:nvPr/>
        </p:nvGrpSpPr>
        <p:grpSpPr bwMode="auto">
          <a:xfrm>
            <a:off x="236538" y="244475"/>
            <a:ext cx="708025" cy="469900"/>
            <a:chOff x="0" y="0"/>
            <a:chExt cx="945409" cy="629359"/>
          </a:xfrm>
        </p:grpSpPr>
        <p:sp>
          <p:nvSpPr>
            <p:cNvPr id="21813" name="任意多边形 3"/>
            <p:cNvSpPr>
              <a:spLocks noChangeArrowheads="1"/>
            </p:cNvSpPr>
            <p:nvPr/>
          </p:nvSpPr>
          <p:spPr bwMode="auto">
            <a:xfrm rot="-3146483">
              <a:off x="284357" y="-284358"/>
              <a:ext cx="376696" cy="945409"/>
            </a:xfrm>
            <a:custGeom>
              <a:avLst/>
              <a:gdLst>
                <a:gd name="T0" fmla="*/ 6578 w 2015614"/>
                <a:gd name="T1" fmla="*/ 0 h 4367958"/>
                <a:gd name="T2" fmla="*/ 7659 w 2015614"/>
                <a:gd name="T3" fmla="*/ 1525 h 4367958"/>
                <a:gd name="T4" fmla="*/ 13157 w 2015614"/>
                <a:gd name="T5" fmla="*/ 22145 h 4367958"/>
                <a:gd name="T6" fmla="*/ 7659 w 2015614"/>
                <a:gd name="T7" fmla="*/ 42765 h 4367958"/>
                <a:gd name="T8" fmla="*/ 6578 w 2015614"/>
                <a:gd name="T9" fmla="*/ 44290 h 4367958"/>
                <a:gd name="T10" fmla="*/ 5498 w 2015614"/>
                <a:gd name="T11" fmla="*/ 42765 h 4367958"/>
                <a:gd name="T12" fmla="*/ 0 w 2015614"/>
                <a:gd name="T13" fmla="*/ 22145 h 4367958"/>
                <a:gd name="T14" fmla="*/ 5498 w 2015614"/>
                <a:gd name="T15" fmla="*/ 1525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814" name="任意多边形 4"/>
            <p:cNvSpPr>
              <a:spLocks noChangeArrowheads="1"/>
            </p:cNvSpPr>
            <p:nvPr/>
          </p:nvSpPr>
          <p:spPr bwMode="auto">
            <a:xfrm rot="-5400000">
              <a:off x="291714" y="77705"/>
              <a:ext cx="314355" cy="788949"/>
            </a:xfrm>
            <a:custGeom>
              <a:avLst/>
              <a:gdLst>
                <a:gd name="T0" fmla="*/ 3823 w 2015614"/>
                <a:gd name="T1" fmla="*/ 0 h 4367958"/>
                <a:gd name="T2" fmla="*/ 4451 w 2015614"/>
                <a:gd name="T3" fmla="*/ 886 h 4367958"/>
                <a:gd name="T4" fmla="*/ 7646 w 2015614"/>
                <a:gd name="T5" fmla="*/ 12869 h 4367958"/>
                <a:gd name="T6" fmla="*/ 4451 w 2015614"/>
                <a:gd name="T7" fmla="*/ 24853 h 4367958"/>
                <a:gd name="T8" fmla="*/ 3823 w 2015614"/>
                <a:gd name="T9" fmla="*/ 25739 h 4367958"/>
                <a:gd name="T10" fmla="*/ 3195 w 2015614"/>
                <a:gd name="T11" fmla="*/ 24853 h 4367958"/>
                <a:gd name="T12" fmla="*/ 0 w 2015614"/>
                <a:gd name="T13" fmla="*/ 12869 h 4367958"/>
                <a:gd name="T14" fmla="*/ 3195 w 2015614"/>
                <a:gd name="T15" fmla="*/ 886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1513" name="组合 317"/>
          <p:cNvGrpSpPr>
            <a:grpSpLocks/>
          </p:cNvGrpSpPr>
          <p:nvPr/>
        </p:nvGrpSpPr>
        <p:grpSpPr bwMode="auto">
          <a:xfrm>
            <a:off x="6253163" y="1069975"/>
            <a:ext cx="4981575" cy="1208341"/>
            <a:chOff x="0" y="0"/>
            <a:chExt cx="4981121" cy="1209698"/>
          </a:xfrm>
        </p:grpSpPr>
        <p:sp>
          <p:nvSpPr>
            <p:cNvPr id="21537" name="文本框 318"/>
            <p:cNvSpPr>
              <a:spLocks noChangeArrowheads="1"/>
            </p:cNvSpPr>
            <p:nvPr/>
          </p:nvSpPr>
          <p:spPr bwMode="auto">
            <a:xfrm>
              <a:off x="0" y="0"/>
              <a:ext cx="2480007" cy="647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选择上传 </a:t>
              </a:r>
              <a:r>
                <a:rPr lang="en-US" altLang="zh-CN" sz="3600" b="1" dirty="0" smtClean="0">
                  <a:solidFill>
                    <a:srgbClr val="D7F5EF"/>
                  </a:solidFill>
                  <a:latin typeface="方正兰亭超细黑简体" pitchFamily="2" charset="-122"/>
                  <a:ea typeface="方正兰亭超细黑简体" pitchFamily="2" charset="-122"/>
                  <a:sym typeface="方正兰亭超细黑简体" pitchFamily="2" charset="-122"/>
                </a:rPr>
                <a:t>01</a:t>
              </a:r>
              <a:endParaRPr lang="zh-CN" altLang="en-US" sz="3600" b="1" dirty="0">
                <a:solidFill>
                  <a:srgbClr val="D7F5EF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endParaRPr>
            </a:p>
          </p:txBody>
        </p:sp>
        <p:sp>
          <p:nvSpPr>
            <p:cNvPr id="21538" name="文本框 319"/>
            <p:cNvSpPr>
              <a:spLocks noChangeArrowheads="1"/>
            </p:cNvSpPr>
            <p:nvPr/>
          </p:nvSpPr>
          <p:spPr bwMode="auto">
            <a:xfrm>
              <a:off x="42201" y="562641"/>
              <a:ext cx="4938920" cy="647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rgbClr val="7F7F7F"/>
                  </a:solidFill>
                  <a:latin typeface="方正兰亭超细黑简体" pitchFamily="2" charset="-122"/>
                  <a:ea typeface="方正兰亭超细黑简体" pitchFamily="2" charset="-122"/>
                  <a:sym typeface="方正兰亭超细黑简体" pitchFamily="2" charset="-122"/>
                </a:rPr>
                <a:t>点击上传按钮，可选择一个或者多个文件进行上传</a:t>
              </a:r>
              <a:endParaRPr lang="zh-CN" altLang="en-US" dirty="0">
                <a:solidFill>
                  <a:srgbClr val="7F7F7F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endParaRPr>
            </a:p>
          </p:txBody>
        </p:sp>
      </p:grpSp>
      <p:grpSp>
        <p:nvGrpSpPr>
          <p:cNvPr id="21514" name="组合 320"/>
          <p:cNvGrpSpPr>
            <a:grpSpLocks/>
          </p:cNvGrpSpPr>
          <p:nvPr/>
        </p:nvGrpSpPr>
        <p:grpSpPr bwMode="auto">
          <a:xfrm>
            <a:off x="6264275" y="2400300"/>
            <a:ext cx="4979988" cy="1208341"/>
            <a:chOff x="0" y="0"/>
            <a:chExt cx="4981121" cy="1209698"/>
          </a:xfrm>
        </p:grpSpPr>
        <p:sp>
          <p:nvSpPr>
            <p:cNvPr id="21535" name="文本框 321"/>
            <p:cNvSpPr>
              <a:spLocks noChangeArrowheads="1"/>
            </p:cNvSpPr>
            <p:nvPr/>
          </p:nvSpPr>
          <p:spPr bwMode="auto">
            <a:xfrm>
              <a:off x="0" y="0"/>
              <a:ext cx="2480007" cy="647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拖动上传</a:t>
              </a:r>
              <a:r>
                <a:rPr lang="en-US" altLang="zh-CN" sz="2400" b="1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CN" sz="3600" b="1" dirty="0">
                  <a:solidFill>
                    <a:srgbClr val="AEEADF"/>
                  </a:solidFill>
                  <a:latin typeface="方正兰亭超细黑简体" pitchFamily="2" charset="-122"/>
                  <a:ea typeface="方正兰亭超细黑简体" pitchFamily="2" charset="-122"/>
                  <a:sym typeface="方正兰亭超细黑简体" pitchFamily="2" charset="-122"/>
                </a:rPr>
                <a:t>02</a:t>
              </a:r>
              <a:endParaRPr lang="zh-CN" altLang="en-US" sz="3600" b="1" dirty="0">
                <a:solidFill>
                  <a:srgbClr val="AEEADF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endParaRPr>
            </a:p>
          </p:txBody>
        </p:sp>
        <p:sp>
          <p:nvSpPr>
            <p:cNvPr id="21536" name="文本框 322"/>
            <p:cNvSpPr>
              <a:spLocks noChangeArrowheads="1"/>
            </p:cNvSpPr>
            <p:nvPr/>
          </p:nvSpPr>
          <p:spPr bwMode="auto">
            <a:xfrm>
              <a:off x="42202" y="562641"/>
              <a:ext cx="4938919" cy="647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rgbClr val="3F3F3F"/>
                  </a:solidFill>
                  <a:latin typeface="方正兰亭超细黑简体" pitchFamily="2" charset="-122"/>
                  <a:ea typeface="方正兰亭超细黑简体" pitchFamily="2" charset="-122"/>
                  <a:sym typeface="方正兰亭超细黑简体" pitchFamily="2" charset="-122"/>
                </a:rPr>
                <a:t>拖动一个或者多个文件，到相应区域，自动执行上传</a:t>
              </a:r>
              <a:endParaRPr lang="zh-CN" altLang="en-US" dirty="0">
                <a:solidFill>
                  <a:srgbClr val="3F3F3F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endParaRPr>
            </a:p>
          </p:txBody>
        </p:sp>
      </p:grpSp>
      <p:grpSp>
        <p:nvGrpSpPr>
          <p:cNvPr id="21515" name="组合 323"/>
          <p:cNvGrpSpPr>
            <a:grpSpLocks/>
          </p:cNvGrpSpPr>
          <p:nvPr/>
        </p:nvGrpSpPr>
        <p:grpSpPr bwMode="auto">
          <a:xfrm>
            <a:off x="6253163" y="3756025"/>
            <a:ext cx="4981575" cy="1209474"/>
            <a:chOff x="0" y="0"/>
            <a:chExt cx="4981121" cy="1208395"/>
          </a:xfrm>
        </p:grpSpPr>
        <p:sp>
          <p:nvSpPr>
            <p:cNvPr id="21533" name="文本框 324"/>
            <p:cNvSpPr>
              <a:spLocks noChangeArrowheads="1"/>
            </p:cNvSpPr>
            <p:nvPr/>
          </p:nvSpPr>
          <p:spPr bwMode="auto">
            <a:xfrm>
              <a:off x="0" y="0"/>
              <a:ext cx="2480007" cy="645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粘贴上传</a:t>
              </a:r>
              <a:r>
                <a:rPr lang="en-US" altLang="zh-CN" sz="2400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CN" sz="3600" b="1" dirty="0">
                  <a:solidFill>
                    <a:srgbClr val="96D4CA"/>
                  </a:solidFill>
                  <a:latin typeface="方正兰亭超细黑简体" pitchFamily="2" charset="-122"/>
                  <a:ea typeface="方正兰亭超细黑简体" pitchFamily="2" charset="-122"/>
                  <a:sym typeface="方正兰亭超细黑简体" pitchFamily="2" charset="-122"/>
                </a:rPr>
                <a:t>03</a:t>
              </a:r>
              <a:endParaRPr lang="zh-CN" altLang="en-US" sz="3600" b="1" dirty="0">
                <a:solidFill>
                  <a:srgbClr val="96D4CA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endParaRPr>
            </a:p>
          </p:txBody>
        </p:sp>
        <p:sp>
          <p:nvSpPr>
            <p:cNvPr id="21534" name="文本框 325"/>
            <p:cNvSpPr>
              <a:spLocks noChangeArrowheads="1"/>
            </p:cNvSpPr>
            <p:nvPr/>
          </p:nvSpPr>
          <p:spPr bwMode="auto">
            <a:xfrm>
              <a:off x="42201" y="562641"/>
              <a:ext cx="4938920" cy="645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rgbClr val="7F7F7F"/>
                  </a:solidFill>
                  <a:latin typeface="方正兰亭超细黑简体" pitchFamily="2" charset="-122"/>
                  <a:ea typeface="方正兰亭超细黑简体" pitchFamily="2" charset="-122"/>
                  <a:sym typeface="方正兰亭超细黑简体" pitchFamily="2" charset="-122"/>
                </a:rPr>
                <a:t>利用</a:t>
              </a:r>
              <a:r>
                <a:rPr lang="en-US" altLang="zh-CN" dirty="0" smtClean="0">
                  <a:solidFill>
                    <a:srgbClr val="7F7F7F"/>
                  </a:solidFill>
                  <a:latin typeface="方正兰亭超细黑简体" pitchFamily="2" charset="-122"/>
                  <a:ea typeface="方正兰亭超细黑简体" pitchFamily="2" charset="-122"/>
                  <a:sym typeface="方正兰亭超细黑简体" pitchFamily="2" charset="-122"/>
                </a:rPr>
                <a:t>QQ</a:t>
              </a:r>
              <a:r>
                <a:rPr lang="zh-CN" altLang="en-US" dirty="0" smtClean="0">
                  <a:solidFill>
                    <a:srgbClr val="7F7F7F"/>
                  </a:solidFill>
                  <a:latin typeface="方正兰亭超细黑简体" pitchFamily="2" charset="-122"/>
                  <a:ea typeface="方正兰亭超细黑简体" pitchFamily="2" charset="-122"/>
                  <a:sym typeface="方正兰亭超细黑简体" pitchFamily="2" charset="-122"/>
                </a:rPr>
                <a:t>等截屏软件，截取屏幕后，点击页面右键粘贴后自动上传</a:t>
              </a:r>
              <a:endParaRPr lang="zh-CN" altLang="en-US" dirty="0">
                <a:solidFill>
                  <a:srgbClr val="7F7F7F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endParaRPr>
            </a:p>
          </p:txBody>
        </p:sp>
      </p:grpSp>
      <p:sp>
        <p:nvSpPr>
          <p:cNvPr id="21517" name="任意多边形 329"/>
          <p:cNvSpPr>
            <a:spLocks noChangeArrowheads="1"/>
          </p:cNvSpPr>
          <p:nvPr/>
        </p:nvSpPr>
        <p:spPr bwMode="auto">
          <a:xfrm rot="-7178853">
            <a:off x="9728994" y="-2178844"/>
            <a:ext cx="1462088" cy="3673475"/>
          </a:xfrm>
          <a:custGeom>
            <a:avLst/>
            <a:gdLst>
              <a:gd name="T0" fmla="*/ 384659 w 2015614"/>
              <a:gd name="T1" fmla="*/ 0 h 4367958"/>
              <a:gd name="T2" fmla="*/ 447813 w 2015614"/>
              <a:gd name="T3" fmla="*/ 89454 h 4367958"/>
              <a:gd name="T4" fmla="*/ 769318 w 2015614"/>
              <a:gd name="T5" fmla="*/ 1299106 h 4367958"/>
              <a:gd name="T6" fmla="*/ 447813 w 2015614"/>
              <a:gd name="T7" fmla="*/ 2508756 h 4367958"/>
              <a:gd name="T8" fmla="*/ 384659 w 2015614"/>
              <a:gd name="T9" fmla="*/ 2598210 h 4367958"/>
              <a:gd name="T10" fmla="*/ 321505 w 2015614"/>
              <a:gd name="T11" fmla="*/ 2508756 h 4367958"/>
              <a:gd name="T12" fmla="*/ 0 w 2015614"/>
              <a:gd name="T13" fmla="*/ 1299105 h 4367958"/>
              <a:gd name="T14" fmla="*/ 321505 w 2015614"/>
              <a:gd name="T15" fmla="*/ 89454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18" name="任意多边形 330"/>
          <p:cNvSpPr>
            <a:spLocks noChangeArrowheads="1"/>
          </p:cNvSpPr>
          <p:nvPr/>
        </p:nvSpPr>
        <p:spPr bwMode="auto">
          <a:xfrm rot="-3042997">
            <a:off x="8881269" y="5855494"/>
            <a:ext cx="1920875" cy="3671887"/>
          </a:xfrm>
          <a:custGeom>
            <a:avLst/>
            <a:gdLst>
              <a:gd name="T0" fmla="*/ 872274 w 2015614"/>
              <a:gd name="T1" fmla="*/ 0 h 4367958"/>
              <a:gd name="T2" fmla="*/ 1015485 w 2015614"/>
              <a:gd name="T3" fmla="*/ 89338 h 4367958"/>
              <a:gd name="T4" fmla="*/ 1744547 w 2015614"/>
              <a:gd name="T5" fmla="*/ 1297422 h 4367958"/>
              <a:gd name="T6" fmla="*/ 1015485 w 2015614"/>
              <a:gd name="T7" fmla="*/ 2505504 h 4367958"/>
              <a:gd name="T8" fmla="*/ 872274 w 2015614"/>
              <a:gd name="T9" fmla="*/ 2594843 h 4367958"/>
              <a:gd name="T10" fmla="*/ 729061 w 2015614"/>
              <a:gd name="T11" fmla="*/ 2505504 h 4367958"/>
              <a:gd name="T12" fmla="*/ 0 w 2015614"/>
              <a:gd name="T13" fmla="*/ 1297421 h 4367958"/>
              <a:gd name="T14" fmla="*/ 729061 w 2015614"/>
              <a:gd name="T15" fmla="*/ 89337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1519" name="组合 331"/>
          <p:cNvGrpSpPr>
            <a:grpSpLocks/>
          </p:cNvGrpSpPr>
          <p:nvPr/>
        </p:nvGrpSpPr>
        <p:grpSpPr bwMode="auto">
          <a:xfrm rot="-9322943">
            <a:off x="3703638" y="6256338"/>
            <a:ext cx="1238250" cy="1203325"/>
            <a:chOff x="0" y="0"/>
            <a:chExt cx="1238846" cy="1204002"/>
          </a:xfrm>
        </p:grpSpPr>
        <p:sp>
          <p:nvSpPr>
            <p:cNvPr id="21529" name="任意多边形 332"/>
            <p:cNvSpPr>
              <a:spLocks noChangeArrowheads="1"/>
            </p:cNvSpPr>
            <p:nvPr/>
          </p:nvSpPr>
          <p:spPr bwMode="auto">
            <a:xfrm rot="-9659423">
              <a:off x="0" y="0"/>
              <a:ext cx="479732" cy="1204002"/>
            </a:xfrm>
            <a:custGeom>
              <a:avLst/>
              <a:gdLst>
                <a:gd name="T0" fmla="*/ 13588 w 2015614"/>
                <a:gd name="T1" fmla="*/ 0 h 4367958"/>
                <a:gd name="T2" fmla="*/ 15819 w 2015614"/>
                <a:gd name="T3" fmla="*/ 3150 h 4367958"/>
                <a:gd name="T4" fmla="*/ 27176 w 2015614"/>
                <a:gd name="T5" fmla="*/ 45740 h 4367958"/>
                <a:gd name="T6" fmla="*/ 15819 w 2015614"/>
                <a:gd name="T7" fmla="*/ 88330 h 4367958"/>
                <a:gd name="T8" fmla="*/ 13588 w 2015614"/>
                <a:gd name="T9" fmla="*/ 91480 h 4367958"/>
                <a:gd name="T10" fmla="*/ 11357 w 2015614"/>
                <a:gd name="T11" fmla="*/ 88330 h 4367958"/>
                <a:gd name="T12" fmla="*/ 0 w 2015614"/>
                <a:gd name="T13" fmla="*/ 45740 h 4367958"/>
                <a:gd name="T14" fmla="*/ 11357 w 2015614"/>
                <a:gd name="T15" fmla="*/ 3150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30" name="任意多边形 333"/>
            <p:cNvSpPr>
              <a:spLocks noChangeArrowheads="1"/>
            </p:cNvSpPr>
            <p:nvPr/>
          </p:nvSpPr>
          <p:spPr bwMode="auto">
            <a:xfrm rot="7873660">
              <a:off x="396979" y="165848"/>
              <a:ext cx="479732" cy="1204002"/>
            </a:xfrm>
            <a:custGeom>
              <a:avLst/>
              <a:gdLst>
                <a:gd name="T0" fmla="*/ 13588 w 2015614"/>
                <a:gd name="T1" fmla="*/ 0 h 4367958"/>
                <a:gd name="T2" fmla="*/ 15819 w 2015614"/>
                <a:gd name="T3" fmla="*/ 3150 h 4367958"/>
                <a:gd name="T4" fmla="*/ 27176 w 2015614"/>
                <a:gd name="T5" fmla="*/ 45740 h 4367958"/>
                <a:gd name="T6" fmla="*/ 15819 w 2015614"/>
                <a:gd name="T7" fmla="*/ 88330 h 4367958"/>
                <a:gd name="T8" fmla="*/ 13588 w 2015614"/>
                <a:gd name="T9" fmla="*/ 91480 h 4367958"/>
                <a:gd name="T10" fmla="*/ 11357 w 2015614"/>
                <a:gd name="T11" fmla="*/ 88330 h 4367958"/>
                <a:gd name="T12" fmla="*/ 0 w 2015614"/>
                <a:gd name="T13" fmla="*/ 45740 h 4367958"/>
                <a:gd name="T14" fmla="*/ 11357 w 2015614"/>
                <a:gd name="T15" fmla="*/ 3150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11" name="文本框 2"/>
          <p:cNvSpPr>
            <a:spLocks noChangeArrowheads="1"/>
          </p:cNvSpPr>
          <p:nvPr/>
        </p:nvSpPr>
        <p:spPr bwMode="auto">
          <a:xfrm>
            <a:off x="863600" y="244475"/>
            <a:ext cx="5067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组件功能介绍</a:t>
            </a:r>
            <a:endParaRPr lang="zh-CN" altLang="en-US" sz="2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985838"/>
            <a:ext cx="5395912" cy="37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FFFFFF"/>
            </a:gs>
            <a:gs pos="100000">
              <a:srgbClr val="F2F2F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44"/>
          <p:cNvGrpSpPr>
            <a:grpSpLocks/>
          </p:cNvGrpSpPr>
          <p:nvPr/>
        </p:nvGrpSpPr>
        <p:grpSpPr bwMode="auto">
          <a:xfrm rot="5400000">
            <a:off x="-3671094" y="92869"/>
            <a:ext cx="11514138" cy="6743700"/>
            <a:chOff x="0" y="0"/>
            <a:chExt cx="22838079" cy="13375101"/>
          </a:xfrm>
        </p:grpSpPr>
        <p:grpSp>
          <p:nvGrpSpPr>
            <p:cNvPr id="22540" name="花1"/>
            <p:cNvGrpSpPr>
              <a:grpSpLocks/>
            </p:cNvGrpSpPr>
            <p:nvPr/>
          </p:nvGrpSpPr>
          <p:grpSpPr bwMode="auto">
            <a:xfrm>
              <a:off x="7202181" y="7509015"/>
              <a:ext cx="8526317" cy="4848472"/>
              <a:chOff x="0" y="0"/>
              <a:chExt cx="8526317" cy="4848472"/>
            </a:xfrm>
          </p:grpSpPr>
          <p:sp>
            <p:nvSpPr>
              <p:cNvPr id="22575" name="任意多边形 80"/>
              <p:cNvSpPr>
                <a:spLocks noChangeArrowheads="1"/>
              </p:cNvSpPr>
              <p:nvPr/>
            </p:nvSpPr>
            <p:spPr bwMode="auto">
              <a:xfrm>
                <a:off x="3229072" y="0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76" name="任意多边形 81"/>
              <p:cNvSpPr>
                <a:spLocks noChangeArrowheads="1"/>
              </p:cNvSpPr>
              <p:nvPr/>
            </p:nvSpPr>
            <p:spPr bwMode="auto">
              <a:xfrm rot="-1737047">
                <a:off x="2179060" y="257122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77" name="任意多边形 82"/>
              <p:cNvSpPr>
                <a:spLocks noChangeArrowheads="1"/>
              </p:cNvSpPr>
              <p:nvPr/>
            </p:nvSpPr>
            <p:spPr bwMode="auto">
              <a:xfrm rot="1791145">
                <a:off x="4222810" y="219293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78" name="任意多边形 83"/>
              <p:cNvSpPr>
                <a:spLocks noChangeArrowheads="1"/>
              </p:cNvSpPr>
              <p:nvPr/>
            </p:nvSpPr>
            <p:spPr bwMode="auto">
              <a:xfrm rot="3361456">
                <a:off x="5057369" y="948466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79" name="任意多边形 84"/>
              <p:cNvSpPr>
                <a:spLocks noChangeArrowheads="1"/>
              </p:cNvSpPr>
              <p:nvPr/>
            </p:nvSpPr>
            <p:spPr bwMode="auto">
              <a:xfrm rot="-3570273">
                <a:off x="1487840" y="948776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80" name="任意多边形 85"/>
              <p:cNvSpPr>
                <a:spLocks noChangeArrowheads="1"/>
              </p:cNvSpPr>
              <p:nvPr/>
            </p:nvSpPr>
            <p:spPr bwMode="auto">
              <a:xfrm rot="4636883">
                <a:off x="5334531" y="1656686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81" name="任意多边形 86"/>
              <p:cNvSpPr>
                <a:spLocks noChangeArrowheads="1"/>
              </p:cNvSpPr>
              <p:nvPr/>
            </p:nvSpPr>
            <p:spPr bwMode="auto">
              <a:xfrm rot="-4621425">
                <a:off x="1176172" y="1648119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2541" name="花2"/>
            <p:cNvGrpSpPr>
              <a:grpSpLocks/>
            </p:cNvGrpSpPr>
            <p:nvPr/>
          </p:nvGrpSpPr>
          <p:grpSpPr bwMode="auto">
            <a:xfrm>
              <a:off x="4953333" y="5453466"/>
              <a:ext cx="12996258" cy="7478907"/>
              <a:chOff x="0" y="0"/>
              <a:chExt cx="12996258" cy="7478907"/>
            </a:xfrm>
          </p:grpSpPr>
          <p:sp>
            <p:nvSpPr>
              <p:cNvPr id="22567" name="任意多边形 72"/>
              <p:cNvSpPr>
                <a:spLocks noChangeArrowheads="1"/>
              </p:cNvSpPr>
              <p:nvPr/>
            </p:nvSpPr>
            <p:spPr bwMode="auto">
              <a:xfrm rot="-861973">
                <a:off x="4521405" y="24568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1DBB3"/>
                  </a:gs>
                  <a:gs pos="76999">
                    <a:srgbClr val="9FB7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68" name="任意多边形 73"/>
              <p:cNvSpPr>
                <a:spLocks noChangeArrowheads="1"/>
              </p:cNvSpPr>
              <p:nvPr/>
            </p:nvSpPr>
            <p:spPr bwMode="auto">
              <a:xfrm rot="852536">
                <a:off x="6126547" y="0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1DBB3"/>
                  </a:gs>
                  <a:gs pos="76999">
                    <a:srgbClr val="9FB7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69" name="任意多边形 74"/>
              <p:cNvSpPr>
                <a:spLocks noChangeArrowheads="1"/>
              </p:cNvSpPr>
              <p:nvPr/>
            </p:nvSpPr>
            <p:spPr bwMode="auto">
              <a:xfrm rot="2517796">
                <a:off x="7568389" y="706605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5D19D"/>
                  </a:gs>
                  <a:gs pos="53000">
                    <a:srgbClr val="86A4D4"/>
                  </a:gs>
                  <a:gs pos="100000">
                    <a:srgbClr val="8E7DCB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70" name="任意多边形 75"/>
              <p:cNvSpPr>
                <a:spLocks noChangeArrowheads="1"/>
              </p:cNvSpPr>
              <p:nvPr/>
            </p:nvSpPr>
            <p:spPr bwMode="auto">
              <a:xfrm rot="-2545862">
                <a:off x="3137550" y="749145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5D19D"/>
                  </a:gs>
                  <a:gs pos="53000">
                    <a:srgbClr val="86A4D4"/>
                  </a:gs>
                  <a:gs pos="100000">
                    <a:srgbClr val="8E7DCB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71" name="任意多边形 76"/>
              <p:cNvSpPr>
                <a:spLocks noChangeArrowheads="1"/>
              </p:cNvSpPr>
              <p:nvPr/>
            </p:nvSpPr>
            <p:spPr bwMode="auto">
              <a:xfrm rot="-4040629">
                <a:off x="2237801" y="2128186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9ECE"/>
                  </a:gs>
                  <a:gs pos="100000">
                    <a:srgbClr val="8E7ECC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72" name="任意多边形 77"/>
              <p:cNvSpPr>
                <a:spLocks noChangeArrowheads="1"/>
              </p:cNvSpPr>
              <p:nvPr/>
            </p:nvSpPr>
            <p:spPr bwMode="auto">
              <a:xfrm rot="4135283">
                <a:off x="8404699" y="2088676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9ECE"/>
                  </a:gs>
                  <a:gs pos="100000">
                    <a:srgbClr val="8E7ECC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73" name="任意多边形 78"/>
              <p:cNvSpPr>
                <a:spLocks noChangeArrowheads="1"/>
              </p:cNvSpPr>
              <p:nvPr/>
            </p:nvSpPr>
            <p:spPr bwMode="auto">
              <a:xfrm rot="5400000">
                <a:off x="8578213" y="3060860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B3DC"/>
                  </a:gs>
                  <a:gs pos="7100">
                    <a:srgbClr val="9EB3DC"/>
                  </a:gs>
                  <a:gs pos="100000">
                    <a:srgbClr val="8E7BCB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74" name="任意多边形 79"/>
              <p:cNvSpPr>
                <a:spLocks noChangeArrowheads="1"/>
              </p:cNvSpPr>
              <p:nvPr/>
            </p:nvSpPr>
            <p:spPr bwMode="auto">
              <a:xfrm rot="-5227570">
                <a:off x="2098401" y="2957215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DB0DB"/>
                  </a:gs>
                  <a:gs pos="10599">
                    <a:srgbClr val="9DB0DB"/>
                  </a:gs>
                  <a:gs pos="100000">
                    <a:srgbClr val="8D75C9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2542" name="花3"/>
            <p:cNvGrpSpPr>
              <a:grpSpLocks/>
            </p:cNvGrpSpPr>
            <p:nvPr/>
          </p:nvGrpSpPr>
          <p:grpSpPr bwMode="auto">
            <a:xfrm>
              <a:off x="2198018" y="2547784"/>
              <a:ext cx="18624069" cy="10634847"/>
              <a:chOff x="0" y="0"/>
              <a:chExt cx="18624069" cy="10634847"/>
            </a:xfrm>
          </p:grpSpPr>
          <p:sp>
            <p:nvSpPr>
              <p:cNvPr id="22560" name="任意多边形 65"/>
              <p:cNvSpPr>
                <a:spLocks noChangeArrowheads="1"/>
              </p:cNvSpPr>
              <p:nvPr/>
            </p:nvSpPr>
            <p:spPr bwMode="auto">
              <a:xfrm rot="1690499">
                <a:off x="9672003" y="592094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50BB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61" name="任意多边形 66"/>
              <p:cNvSpPr>
                <a:spLocks noChangeArrowheads="1"/>
              </p:cNvSpPr>
              <p:nvPr/>
            </p:nvSpPr>
            <p:spPr bwMode="auto">
              <a:xfrm>
                <a:off x="7484067" y="0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52CAB3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62" name="任意多边形 67"/>
              <p:cNvSpPr>
                <a:spLocks noChangeArrowheads="1"/>
              </p:cNvSpPr>
              <p:nvPr/>
            </p:nvSpPr>
            <p:spPr bwMode="auto">
              <a:xfrm rot="-1707563">
                <a:off x="5277014" y="595259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50BB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63" name="任意多边形 68"/>
              <p:cNvSpPr>
                <a:spLocks noChangeArrowheads="1"/>
              </p:cNvSpPr>
              <p:nvPr/>
            </p:nvSpPr>
            <p:spPr bwMode="auto">
              <a:xfrm rot="3302765">
                <a:off x="11318194" y="2083217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229D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64" name="任意多边形 69"/>
              <p:cNvSpPr>
                <a:spLocks noChangeArrowheads="1"/>
              </p:cNvSpPr>
              <p:nvPr/>
            </p:nvSpPr>
            <p:spPr bwMode="auto">
              <a:xfrm rot="-3463740">
                <a:off x="3817346" y="2154199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229D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65" name="任意多边形 70"/>
              <p:cNvSpPr>
                <a:spLocks noChangeArrowheads="1"/>
              </p:cNvSpPr>
              <p:nvPr/>
            </p:nvSpPr>
            <p:spPr bwMode="auto">
              <a:xfrm rot="-4982836">
                <a:off x="2864283" y="4161941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6A4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66" name="任意多边形 71"/>
              <p:cNvSpPr>
                <a:spLocks noChangeArrowheads="1"/>
              </p:cNvSpPr>
              <p:nvPr/>
            </p:nvSpPr>
            <p:spPr bwMode="auto">
              <a:xfrm rot="5131814">
                <a:off x="12208442" y="4219220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6A4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2543" name="花4"/>
            <p:cNvGrpSpPr>
              <a:grpSpLocks/>
            </p:cNvGrpSpPr>
            <p:nvPr/>
          </p:nvGrpSpPr>
          <p:grpSpPr bwMode="auto">
            <a:xfrm>
              <a:off x="0" y="0"/>
              <a:ext cx="22838079" cy="13375101"/>
              <a:chOff x="0" y="0"/>
              <a:chExt cx="22838079" cy="13375101"/>
            </a:xfrm>
          </p:grpSpPr>
          <p:sp>
            <p:nvSpPr>
              <p:cNvPr id="22554" name="任意多边形 59"/>
              <p:cNvSpPr>
                <a:spLocks noChangeArrowheads="1"/>
              </p:cNvSpPr>
              <p:nvPr/>
            </p:nvSpPr>
            <p:spPr bwMode="auto">
              <a:xfrm rot="-951352">
                <a:off x="7989869" y="89000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AF878"/>
                  </a:gs>
                  <a:gs pos="31000">
                    <a:srgbClr val="5AF878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55" name="任意多边形 60"/>
              <p:cNvSpPr>
                <a:spLocks noChangeArrowheads="1"/>
              </p:cNvSpPr>
              <p:nvPr/>
            </p:nvSpPr>
            <p:spPr bwMode="auto">
              <a:xfrm rot="1075034">
                <a:off x="11397066" y="0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AF878"/>
                  </a:gs>
                  <a:gs pos="31000">
                    <a:srgbClr val="5AF878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56" name="任意多边形 61"/>
              <p:cNvSpPr>
                <a:spLocks noChangeArrowheads="1"/>
              </p:cNvSpPr>
              <p:nvPr/>
            </p:nvSpPr>
            <p:spPr bwMode="auto">
              <a:xfrm rot="2492382">
                <a:off x="13605991" y="1467639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/>
                  </a:gs>
                  <a:gs pos="31000">
                    <a:srgbClr val="09D1AB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57" name="任意多边形 62"/>
              <p:cNvSpPr>
                <a:spLocks noChangeArrowheads="1"/>
              </p:cNvSpPr>
              <p:nvPr/>
            </p:nvSpPr>
            <p:spPr bwMode="auto">
              <a:xfrm rot="-2651627">
                <a:off x="5559233" y="1467641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/>
                  </a:gs>
                  <a:gs pos="31000">
                    <a:srgbClr val="09D1AB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58" name="任意多边形 63"/>
              <p:cNvSpPr>
                <a:spLocks noChangeArrowheads="1"/>
              </p:cNvSpPr>
              <p:nvPr/>
            </p:nvSpPr>
            <p:spPr bwMode="auto">
              <a:xfrm rot="4080311">
                <a:off x="15091029" y="3603010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A80D0"/>
                  </a:gs>
                  <a:gs pos="31000">
                    <a:srgbClr val="0A80D0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59" name="任意多边形 64"/>
              <p:cNvSpPr>
                <a:spLocks noChangeArrowheads="1"/>
              </p:cNvSpPr>
              <p:nvPr/>
            </p:nvSpPr>
            <p:spPr bwMode="auto">
              <a:xfrm rot="-4337950">
                <a:off x="4160410" y="4017565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A80D0"/>
                  </a:gs>
                  <a:gs pos="31000">
                    <a:srgbClr val="0A80D0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2544" name="组合 49"/>
            <p:cNvGrpSpPr>
              <a:grpSpLocks/>
            </p:cNvGrpSpPr>
            <p:nvPr/>
          </p:nvGrpSpPr>
          <p:grpSpPr bwMode="auto">
            <a:xfrm>
              <a:off x="8336499" y="8592907"/>
              <a:ext cx="6171429" cy="3725279"/>
              <a:chOff x="0" y="0"/>
              <a:chExt cx="6171429" cy="3725279"/>
            </a:xfrm>
          </p:grpSpPr>
          <p:sp>
            <p:nvSpPr>
              <p:cNvPr id="22545" name="任意多边形 50"/>
              <p:cNvSpPr>
                <a:spLocks noChangeArrowheads="1"/>
              </p:cNvSpPr>
              <p:nvPr/>
            </p:nvSpPr>
            <p:spPr bwMode="auto">
              <a:xfrm>
                <a:off x="2811727" y="0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46" name="任意多边形 51"/>
              <p:cNvSpPr>
                <a:spLocks noChangeArrowheads="1"/>
              </p:cNvSpPr>
              <p:nvPr/>
            </p:nvSpPr>
            <p:spPr bwMode="auto">
              <a:xfrm rot="1072922">
                <a:off x="3326377" y="99091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47" name="任意多边形 52"/>
              <p:cNvSpPr>
                <a:spLocks noChangeArrowheads="1"/>
              </p:cNvSpPr>
              <p:nvPr/>
            </p:nvSpPr>
            <p:spPr bwMode="auto">
              <a:xfrm rot="-1120856">
                <a:off x="2299552" y="120468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48" name="任意多边形 53"/>
              <p:cNvSpPr>
                <a:spLocks noChangeArrowheads="1"/>
              </p:cNvSpPr>
              <p:nvPr/>
            </p:nvSpPr>
            <p:spPr bwMode="auto">
              <a:xfrm rot="1888215">
                <a:off x="3688746" y="361657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49" name="任意多边形 54"/>
              <p:cNvSpPr>
                <a:spLocks noChangeArrowheads="1"/>
              </p:cNvSpPr>
              <p:nvPr/>
            </p:nvSpPr>
            <p:spPr bwMode="auto">
              <a:xfrm rot="-2097898">
                <a:off x="1905508" y="367332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50" name="任意多边形 55"/>
              <p:cNvSpPr>
                <a:spLocks noChangeArrowheads="1"/>
              </p:cNvSpPr>
              <p:nvPr/>
            </p:nvSpPr>
            <p:spPr bwMode="auto">
              <a:xfrm rot="2750473">
                <a:off x="3928352" y="629884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51" name="任意多边形 56"/>
              <p:cNvSpPr>
                <a:spLocks noChangeArrowheads="1"/>
              </p:cNvSpPr>
              <p:nvPr/>
            </p:nvSpPr>
            <p:spPr bwMode="auto">
              <a:xfrm rot="3552968">
                <a:off x="4194790" y="871489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52" name="任意多边形 57"/>
              <p:cNvSpPr>
                <a:spLocks noChangeArrowheads="1"/>
              </p:cNvSpPr>
              <p:nvPr/>
            </p:nvSpPr>
            <p:spPr bwMode="auto">
              <a:xfrm rot="-2984903">
                <a:off x="1577950" y="661526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53" name="任意多边形 58"/>
              <p:cNvSpPr>
                <a:spLocks noChangeArrowheads="1"/>
              </p:cNvSpPr>
              <p:nvPr/>
            </p:nvSpPr>
            <p:spPr bwMode="auto">
              <a:xfrm rot="-3649673">
                <a:off x="1381310" y="953545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531" name="文本框 87"/>
          <p:cNvSpPr>
            <a:spLocks noChangeArrowheads="1"/>
          </p:cNvSpPr>
          <p:nvPr/>
        </p:nvSpPr>
        <p:spPr bwMode="auto">
          <a:xfrm>
            <a:off x="3635375" y="2836863"/>
            <a:ext cx="68992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7200" b="1">
                <a:solidFill>
                  <a:srgbClr val="000000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PART THREE</a:t>
            </a:r>
            <a:endParaRPr lang="zh-CN" altLang="en-US" sz="7200" b="1">
              <a:solidFill>
                <a:srgbClr val="000000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grpSp>
        <p:nvGrpSpPr>
          <p:cNvPr id="22532" name="组合 88"/>
          <p:cNvGrpSpPr>
            <a:grpSpLocks/>
          </p:cNvGrpSpPr>
          <p:nvPr/>
        </p:nvGrpSpPr>
        <p:grpSpPr bwMode="auto">
          <a:xfrm flipH="1">
            <a:off x="10088563" y="2292350"/>
            <a:ext cx="1541462" cy="1201738"/>
            <a:chOff x="0" y="0"/>
            <a:chExt cx="945409" cy="740056"/>
          </a:xfrm>
        </p:grpSpPr>
        <p:grpSp>
          <p:nvGrpSpPr>
            <p:cNvPr id="22536" name="组合 89"/>
            <p:cNvGrpSpPr>
              <a:grpSpLocks/>
            </p:cNvGrpSpPr>
            <p:nvPr/>
          </p:nvGrpSpPr>
          <p:grpSpPr bwMode="auto"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22538" name="任意多边形 91"/>
              <p:cNvSpPr>
                <a:spLocks noChangeArrowheads="1"/>
              </p:cNvSpPr>
              <p:nvPr/>
            </p:nvSpPr>
            <p:spPr bwMode="auto">
              <a:xfrm rot="-3146483">
                <a:off x="284357" y="-284358"/>
                <a:ext cx="376696" cy="945409"/>
              </a:xfrm>
              <a:custGeom>
                <a:avLst/>
                <a:gdLst>
                  <a:gd name="T0" fmla="*/ 6578 w 2015614"/>
                  <a:gd name="T1" fmla="*/ 0 h 4367958"/>
                  <a:gd name="T2" fmla="*/ 7659 w 2015614"/>
                  <a:gd name="T3" fmla="*/ 1525 h 4367958"/>
                  <a:gd name="T4" fmla="*/ 13157 w 2015614"/>
                  <a:gd name="T5" fmla="*/ 22145 h 4367958"/>
                  <a:gd name="T6" fmla="*/ 7659 w 2015614"/>
                  <a:gd name="T7" fmla="*/ 42765 h 4367958"/>
                  <a:gd name="T8" fmla="*/ 6578 w 2015614"/>
                  <a:gd name="T9" fmla="*/ 44290 h 4367958"/>
                  <a:gd name="T10" fmla="*/ 5498 w 2015614"/>
                  <a:gd name="T11" fmla="*/ 42765 h 4367958"/>
                  <a:gd name="T12" fmla="*/ 0 w 2015614"/>
                  <a:gd name="T13" fmla="*/ 22145 h 4367958"/>
                  <a:gd name="T14" fmla="*/ 5498 w 2015614"/>
                  <a:gd name="T15" fmla="*/ 1525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/>
                  </a:gs>
                  <a:gs pos="31000">
                    <a:srgbClr val="09D1AB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39" name="任意多边形 92"/>
              <p:cNvSpPr>
                <a:spLocks noChangeArrowheads="1"/>
              </p:cNvSpPr>
              <p:nvPr/>
            </p:nvSpPr>
            <p:spPr bwMode="auto">
              <a:xfrm rot="-5400000">
                <a:off x="291714" y="77705"/>
                <a:ext cx="314355" cy="788949"/>
              </a:xfrm>
              <a:custGeom>
                <a:avLst/>
                <a:gdLst>
                  <a:gd name="T0" fmla="*/ 3823 w 2015614"/>
                  <a:gd name="T1" fmla="*/ 0 h 4367958"/>
                  <a:gd name="T2" fmla="*/ 4451 w 2015614"/>
                  <a:gd name="T3" fmla="*/ 886 h 4367958"/>
                  <a:gd name="T4" fmla="*/ 7646 w 2015614"/>
                  <a:gd name="T5" fmla="*/ 12869 h 4367958"/>
                  <a:gd name="T6" fmla="*/ 4451 w 2015614"/>
                  <a:gd name="T7" fmla="*/ 24853 h 4367958"/>
                  <a:gd name="T8" fmla="*/ 3823 w 2015614"/>
                  <a:gd name="T9" fmla="*/ 25739 h 4367958"/>
                  <a:gd name="T10" fmla="*/ 3195 w 2015614"/>
                  <a:gd name="T11" fmla="*/ 24853 h 4367958"/>
                  <a:gd name="T12" fmla="*/ 0 w 2015614"/>
                  <a:gd name="T13" fmla="*/ 12869 h 4367958"/>
                  <a:gd name="T14" fmla="*/ 3195 w 2015614"/>
                  <a:gd name="T15" fmla="*/ 88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/>
                  </a:gs>
                  <a:gs pos="31000">
                    <a:srgbClr val="09D1AB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22537" name="任意多边形 90"/>
            <p:cNvSpPr>
              <a:spLocks noChangeArrowheads="1"/>
            </p:cNvSpPr>
            <p:nvPr/>
          </p:nvSpPr>
          <p:spPr bwMode="auto">
            <a:xfrm rot="-7236193">
              <a:off x="479955" y="339066"/>
              <a:ext cx="228500" cy="573475"/>
            </a:xfrm>
            <a:custGeom>
              <a:avLst/>
              <a:gdLst>
                <a:gd name="T0" fmla="*/ 1468 w 2015614"/>
                <a:gd name="T1" fmla="*/ 0 h 4367958"/>
                <a:gd name="T2" fmla="*/ 1709 w 2015614"/>
                <a:gd name="T3" fmla="*/ 340 h 4367958"/>
                <a:gd name="T4" fmla="*/ 2937 w 2015614"/>
                <a:gd name="T5" fmla="*/ 4943 h 4367958"/>
                <a:gd name="T6" fmla="*/ 1709 w 2015614"/>
                <a:gd name="T7" fmla="*/ 9545 h 4367958"/>
                <a:gd name="T8" fmla="*/ 1468 w 2015614"/>
                <a:gd name="T9" fmla="*/ 9885 h 4367958"/>
                <a:gd name="T10" fmla="*/ 1227 w 2015614"/>
                <a:gd name="T11" fmla="*/ 9545 h 4367958"/>
                <a:gd name="T12" fmla="*/ 0 w 2015614"/>
                <a:gd name="T13" fmla="*/ 4943 h 4367958"/>
                <a:gd name="T14" fmla="*/ 1227 w 2015614"/>
                <a:gd name="T15" fmla="*/ 340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2533" name="任意多边形 97"/>
          <p:cNvSpPr>
            <a:spLocks noChangeArrowheads="1"/>
          </p:cNvSpPr>
          <p:nvPr/>
        </p:nvSpPr>
        <p:spPr bwMode="auto">
          <a:xfrm rot="3325521">
            <a:off x="5815806" y="-1769269"/>
            <a:ext cx="1890713" cy="3165475"/>
          </a:xfrm>
          <a:custGeom>
            <a:avLst/>
            <a:gdLst>
              <a:gd name="T0" fmla="*/ 831825 w 2015614"/>
              <a:gd name="T1" fmla="*/ 0 h 4367958"/>
              <a:gd name="T2" fmla="*/ 968396 w 2015614"/>
              <a:gd name="T3" fmla="*/ 57239 h 4367958"/>
              <a:gd name="T4" fmla="*/ 1663651 w 2015614"/>
              <a:gd name="T5" fmla="*/ 831247 h 4367958"/>
              <a:gd name="T6" fmla="*/ 968396 w 2015614"/>
              <a:gd name="T7" fmla="*/ 1605254 h 4367958"/>
              <a:gd name="T8" fmla="*/ 831825 w 2015614"/>
              <a:gd name="T9" fmla="*/ 1662493 h 4367958"/>
              <a:gd name="T10" fmla="*/ 695253 w 2015614"/>
              <a:gd name="T11" fmla="*/ 1605254 h 4367958"/>
              <a:gd name="T12" fmla="*/ 0 w 2015614"/>
              <a:gd name="T13" fmla="*/ 831246 h 4367958"/>
              <a:gd name="T14" fmla="*/ 695253 w 2015614"/>
              <a:gd name="T15" fmla="*/ 57238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rgbClr val="DAF8F2">
              <a:alpha val="29803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4" name="任意多边形 98"/>
          <p:cNvSpPr>
            <a:spLocks noChangeArrowheads="1"/>
          </p:cNvSpPr>
          <p:nvPr/>
        </p:nvSpPr>
        <p:spPr bwMode="auto">
          <a:xfrm rot="6930194">
            <a:off x="9028113" y="5334000"/>
            <a:ext cx="1200150" cy="3165475"/>
          </a:xfrm>
          <a:custGeom>
            <a:avLst/>
            <a:gdLst>
              <a:gd name="T0" fmla="*/ 212746 w 2015614"/>
              <a:gd name="T1" fmla="*/ 0 h 4367958"/>
              <a:gd name="T2" fmla="*/ 247675 w 2015614"/>
              <a:gd name="T3" fmla="*/ 57239 h 4367958"/>
              <a:gd name="T4" fmla="*/ 425492 w 2015614"/>
              <a:gd name="T5" fmla="*/ 831247 h 4367958"/>
              <a:gd name="T6" fmla="*/ 247675 w 2015614"/>
              <a:gd name="T7" fmla="*/ 1605254 h 4367958"/>
              <a:gd name="T8" fmla="*/ 212746 w 2015614"/>
              <a:gd name="T9" fmla="*/ 1662493 h 4367958"/>
              <a:gd name="T10" fmla="*/ 177817 w 2015614"/>
              <a:gd name="T11" fmla="*/ 1605254 h 4367958"/>
              <a:gd name="T12" fmla="*/ 0 w 2015614"/>
              <a:gd name="T13" fmla="*/ 831246 h 4367958"/>
              <a:gd name="T14" fmla="*/ 177817 w 2015614"/>
              <a:gd name="T15" fmla="*/ 57238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rgbClr val="D3FADA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5" name="文本框 99"/>
          <p:cNvSpPr>
            <a:spLocks noChangeArrowheads="1"/>
          </p:cNvSpPr>
          <p:nvPr/>
        </p:nvSpPr>
        <p:spPr bwMode="auto">
          <a:xfrm>
            <a:off x="4851400" y="3860800"/>
            <a:ext cx="5067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操作指南</a:t>
            </a:r>
            <a:endParaRPr lang="zh-CN" altLang="en-US" sz="2800" b="1" dirty="0">
              <a:solidFill>
                <a:srgbClr val="000000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FFFFFF"/>
            </a:gs>
            <a:gs pos="100000">
              <a:srgbClr val="F2F2F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50"/>
          <p:cNvGrpSpPr>
            <a:grpSpLocks/>
          </p:cNvGrpSpPr>
          <p:nvPr/>
        </p:nvGrpSpPr>
        <p:grpSpPr bwMode="auto">
          <a:xfrm rot="-6979735">
            <a:off x="-992982" y="4636294"/>
            <a:ext cx="2733675" cy="1989138"/>
            <a:chOff x="0" y="0"/>
            <a:chExt cx="1204002" cy="875161"/>
          </a:xfrm>
        </p:grpSpPr>
        <p:sp>
          <p:nvSpPr>
            <p:cNvPr id="23567" name="任意多边形 51"/>
            <p:cNvSpPr>
              <a:spLocks noChangeArrowheads="1"/>
            </p:cNvSpPr>
            <p:nvPr/>
          </p:nvSpPr>
          <p:spPr bwMode="auto">
            <a:xfrm rot="10293356">
              <a:off x="40519" y="0"/>
              <a:ext cx="348706" cy="875161"/>
            </a:xfrm>
            <a:custGeom>
              <a:avLst/>
              <a:gdLst>
                <a:gd name="T0" fmla="*/ 5218 w 2015614"/>
                <a:gd name="T1" fmla="*/ 0 h 4367958"/>
                <a:gd name="T2" fmla="*/ 6075 w 2015614"/>
                <a:gd name="T3" fmla="*/ 1210 h 4367958"/>
                <a:gd name="T4" fmla="*/ 10437 w 2015614"/>
                <a:gd name="T5" fmla="*/ 17566 h 4367958"/>
                <a:gd name="T6" fmla="*/ 6075 w 2015614"/>
                <a:gd name="T7" fmla="*/ 33923 h 4367958"/>
                <a:gd name="T8" fmla="*/ 5218 w 2015614"/>
                <a:gd name="T9" fmla="*/ 35132 h 4367958"/>
                <a:gd name="T10" fmla="*/ 4362 w 2015614"/>
                <a:gd name="T11" fmla="*/ 33923 h 4367958"/>
                <a:gd name="T12" fmla="*/ 0 w 2015614"/>
                <a:gd name="T13" fmla="*/ 17566 h 4367958"/>
                <a:gd name="T14" fmla="*/ 4362 w 2015614"/>
                <a:gd name="T15" fmla="*/ 1210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68" name="任意多边形 52"/>
            <p:cNvSpPr>
              <a:spLocks noChangeArrowheads="1"/>
            </p:cNvSpPr>
            <p:nvPr/>
          </p:nvSpPr>
          <p:spPr bwMode="auto">
            <a:xfrm rot="7873660">
              <a:off x="362135" y="-195363"/>
              <a:ext cx="479732" cy="1204002"/>
            </a:xfrm>
            <a:custGeom>
              <a:avLst/>
              <a:gdLst>
                <a:gd name="T0" fmla="*/ 13588 w 2015614"/>
                <a:gd name="T1" fmla="*/ 0 h 4367958"/>
                <a:gd name="T2" fmla="*/ 15819 w 2015614"/>
                <a:gd name="T3" fmla="*/ 3150 h 4367958"/>
                <a:gd name="T4" fmla="*/ 27176 w 2015614"/>
                <a:gd name="T5" fmla="*/ 45740 h 4367958"/>
                <a:gd name="T6" fmla="*/ 15819 w 2015614"/>
                <a:gd name="T7" fmla="*/ 88330 h 4367958"/>
                <a:gd name="T8" fmla="*/ 13588 w 2015614"/>
                <a:gd name="T9" fmla="*/ 91480 h 4367958"/>
                <a:gd name="T10" fmla="*/ 11357 w 2015614"/>
                <a:gd name="T11" fmla="*/ 88330 h 4367958"/>
                <a:gd name="T12" fmla="*/ 0 w 2015614"/>
                <a:gd name="T13" fmla="*/ 45740 h 4367958"/>
                <a:gd name="T14" fmla="*/ 11357 w 2015614"/>
                <a:gd name="T15" fmla="*/ 3150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3555" name="任意多边形 53"/>
          <p:cNvSpPr>
            <a:spLocks noChangeArrowheads="1"/>
          </p:cNvSpPr>
          <p:nvPr/>
        </p:nvSpPr>
        <p:spPr bwMode="auto">
          <a:xfrm rot="-2591845">
            <a:off x="11391900" y="3060700"/>
            <a:ext cx="1512888" cy="2559050"/>
          </a:xfrm>
          <a:custGeom>
            <a:avLst/>
            <a:gdLst>
              <a:gd name="T0" fmla="*/ 426163 w 2015614"/>
              <a:gd name="T1" fmla="*/ 0 h 4367958"/>
              <a:gd name="T2" fmla="*/ 496132 w 2015614"/>
              <a:gd name="T3" fmla="*/ 30242 h 4367958"/>
              <a:gd name="T4" fmla="*/ 852326 w 2015614"/>
              <a:gd name="T5" fmla="*/ 439187 h 4367958"/>
              <a:gd name="T6" fmla="*/ 496132 w 2015614"/>
              <a:gd name="T7" fmla="*/ 848132 h 4367958"/>
              <a:gd name="T8" fmla="*/ 426164 w 2015614"/>
              <a:gd name="T9" fmla="*/ 878374 h 4367958"/>
              <a:gd name="T10" fmla="*/ 356194 w 2015614"/>
              <a:gd name="T11" fmla="*/ 848132 h 4367958"/>
              <a:gd name="T12" fmla="*/ 0 w 2015614"/>
              <a:gd name="T13" fmla="*/ 439187 h 4367958"/>
              <a:gd name="T14" fmla="*/ 356194 w 2015614"/>
              <a:gd name="T15" fmla="*/ 30241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56" name="任意多边形 54"/>
          <p:cNvSpPr>
            <a:spLocks noChangeArrowheads="1"/>
          </p:cNvSpPr>
          <p:nvPr/>
        </p:nvSpPr>
        <p:spPr bwMode="auto">
          <a:xfrm rot="-7537663">
            <a:off x="6683375" y="-498475"/>
            <a:ext cx="473076" cy="939800"/>
          </a:xfrm>
          <a:custGeom>
            <a:avLst/>
            <a:gdLst>
              <a:gd name="T0" fmla="*/ 13030 w 2015614"/>
              <a:gd name="T1" fmla="*/ 0 h 4367958"/>
              <a:gd name="T2" fmla="*/ 15169 w 2015614"/>
              <a:gd name="T3" fmla="*/ 1498 h 4367958"/>
              <a:gd name="T4" fmla="*/ 26060 w 2015614"/>
              <a:gd name="T5" fmla="*/ 21753 h 4367958"/>
              <a:gd name="T6" fmla="*/ 15169 w 2015614"/>
              <a:gd name="T7" fmla="*/ 42008 h 4367958"/>
              <a:gd name="T8" fmla="*/ 13030 w 2015614"/>
              <a:gd name="T9" fmla="*/ 43506 h 4367958"/>
              <a:gd name="T10" fmla="*/ 10891 w 2015614"/>
              <a:gd name="T11" fmla="*/ 42008 h 4367958"/>
              <a:gd name="T12" fmla="*/ 0 w 2015614"/>
              <a:gd name="T13" fmla="*/ 21753 h 4367958"/>
              <a:gd name="T14" fmla="*/ 10891 w 2015614"/>
              <a:gd name="T15" fmla="*/ 1498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57" name="文本框 1"/>
          <p:cNvSpPr>
            <a:spLocks noChangeArrowheads="1"/>
          </p:cNvSpPr>
          <p:nvPr/>
        </p:nvSpPr>
        <p:spPr bwMode="auto">
          <a:xfrm>
            <a:off x="863600" y="244475"/>
            <a:ext cx="5067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定义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Html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界面</a:t>
            </a:r>
            <a:endParaRPr lang="zh-CN" altLang="en-US" sz="2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3558" name="组合 5"/>
          <p:cNvGrpSpPr>
            <a:grpSpLocks/>
          </p:cNvGrpSpPr>
          <p:nvPr/>
        </p:nvGrpSpPr>
        <p:grpSpPr bwMode="auto">
          <a:xfrm>
            <a:off x="184150" y="234950"/>
            <a:ext cx="679450" cy="531813"/>
            <a:chOff x="0" y="0"/>
            <a:chExt cx="945409" cy="740056"/>
          </a:xfrm>
        </p:grpSpPr>
        <p:grpSp>
          <p:nvGrpSpPr>
            <p:cNvPr id="23563" name="组合 6"/>
            <p:cNvGrpSpPr>
              <a:grpSpLocks/>
            </p:cNvGrpSpPr>
            <p:nvPr/>
          </p:nvGrpSpPr>
          <p:grpSpPr bwMode="auto"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23565" name="任意多边形 8"/>
              <p:cNvSpPr>
                <a:spLocks noChangeArrowheads="1"/>
              </p:cNvSpPr>
              <p:nvPr/>
            </p:nvSpPr>
            <p:spPr bwMode="auto">
              <a:xfrm rot="-3146483">
                <a:off x="284357" y="-284358"/>
                <a:ext cx="376696" cy="945409"/>
              </a:xfrm>
              <a:custGeom>
                <a:avLst/>
                <a:gdLst>
                  <a:gd name="T0" fmla="*/ 6578 w 2015614"/>
                  <a:gd name="T1" fmla="*/ 0 h 4367958"/>
                  <a:gd name="T2" fmla="*/ 7659 w 2015614"/>
                  <a:gd name="T3" fmla="*/ 1525 h 4367958"/>
                  <a:gd name="T4" fmla="*/ 13157 w 2015614"/>
                  <a:gd name="T5" fmla="*/ 22145 h 4367958"/>
                  <a:gd name="T6" fmla="*/ 7659 w 2015614"/>
                  <a:gd name="T7" fmla="*/ 42765 h 4367958"/>
                  <a:gd name="T8" fmla="*/ 6578 w 2015614"/>
                  <a:gd name="T9" fmla="*/ 44290 h 4367958"/>
                  <a:gd name="T10" fmla="*/ 5498 w 2015614"/>
                  <a:gd name="T11" fmla="*/ 42765 h 4367958"/>
                  <a:gd name="T12" fmla="*/ 0 w 2015614"/>
                  <a:gd name="T13" fmla="*/ 22145 h 4367958"/>
                  <a:gd name="T14" fmla="*/ 5498 w 2015614"/>
                  <a:gd name="T15" fmla="*/ 1525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/>
                  </a:gs>
                  <a:gs pos="31000">
                    <a:srgbClr val="09D1AB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566" name="任意多边形 9"/>
              <p:cNvSpPr>
                <a:spLocks noChangeArrowheads="1"/>
              </p:cNvSpPr>
              <p:nvPr/>
            </p:nvSpPr>
            <p:spPr bwMode="auto">
              <a:xfrm rot="-5400000">
                <a:off x="291714" y="77705"/>
                <a:ext cx="314355" cy="788949"/>
              </a:xfrm>
              <a:custGeom>
                <a:avLst/>
                <a:gdLst>
                  <a:gd name="T0" fmla="*/ 3823 w 2015614"/>
                  <a:gd name="T1" fmla="*/ 0 h 4367958"/>
                  <a:gd name="T2" fmla="*/ 4451 w 2015614"/>
                  <a:gd name="T3" fmla="*/ 886 h 4367958"/>
                  <a:gd name="T4" fmla="*/ 7646 w 2015614"/>
                  <a:gd name="T5" fmla="*/ 12869 h 4367958"/>
                  <a:gd name="T6" fmla="*/ 4451 w 2015614"/>
                  <a:gd name="T7" fmla="*/ 24853 h 4367958"/>
                  <a:gd name="T8" fmla="*/ 3823 w 2015614"/>
                  <a:gd name="T9" fmla="*/ 25739 h 4367958"/>
                  <a:gd name="T10" fmla="*/ 3195 w 2015614"/>
                  <a:gd name="T11" fmla="*/ 24853 h 4367958"/>
                  <a:gd name="T12" fmla="*/ 0 w 2015614"/>
                  <a:gd name="T13" fmla="*/ 12869 h 4367958"/>
                  <a:gd name="T14" fmla="*/ 3195 w 2015614"/>
                  <a:gd name="T15" fmla="*/ 88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/>
                  </a:gs>
                  <a:gs pos="31000">
                    <a:srgbClr val="09D1AB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23564" name="任意多边形 7"/>
            <p:cNvSpPr>
              <a:spLocks noChangeArrowheads="1"/>
            </p:cNvSpPr>
            <p:nvPr/>
          </p:nvSpPr>
          <p:spPr bwMode="auto">
            <a:xfrm rot="-7236193">
              <a:off x="479955" y="339066"/>
              <a:ext cx="228500" cy="573475"/>
            </a:xfrm>
            <a:custGeom>
              <a:avLst/>
              <a:gdLst>
                <a:gd name="T0" fmla="*/ 1468 w 2015614"/>
                <a:gd name="T1" fmla="*/ 0 h 4367958"/>
                <a:gd name="T2" fmla="*/ 1709 w 2015614"/>
                <a:gd name="T3" fmla="*/ 340 h 4367958"/>
                <a:gd name="T4" fmla="*/ 2937 w 2015614"/>
                <a:gd name="T5" fmla="*/ 4943 h 4367958"/>
                <a:gd name="T6" fmla="*/ 1709 w 2015614"/>
                <a:gd name="T7" fmla="*/ 9545 h 4367958"/>
                <a:gd name="T8" fmla="*/ 1468 w 2015614"/>
                <a:gd name="T9" fmla="*/ 9885 h 4367958"/>
                <a:gd name="T10" fmla="*/ 1227 w 2015614"/>
                <a:gd name="T11" fmla="*/ 9545 h 4367958"/>
                <a:gd name="T12" fmla="*/ 0 w 2015614"/>
                <a:gd name="T13" fmla="*/ 4943 h 4367958"/>
                <a:gd name="T14" fmla="*/ 1227 w 2015614"/>
                <a:gd name="T15" fmla="*/ 340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3559" name="文本框 4"/>
          <p:cNvSpPr>
            <a:spLocks noChangeArrowheads="1"/>
          </p:cNvSpPr>
          <p:nvPr/>
        </p:nvSpPr>
        <p:spPr bwMode="auto">
          <a:xfrm>
            <a:off x="7696199" y="1098550"/>
            <a:ext cx="2320925" cy="144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00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定义上传</a:t>
            </a:r>
            <a:r>
              <a:rPr lang="en-US" altLang="zh-CN" b="1" dirty="0" smtClean="0">
                <a:solidFill>
                  <a:srgbClr val="000000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Div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00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定义结果按钮</a:t>
            </a:r>
            <a:endParaRPr lang="en-US" altLang="zh-CN" b="1" dirty="0" smtClean="0">
              <a:solidFill>
                <a:srgbClr val="000000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00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定义结果</a:t>
            </a:r>
            <a:r>
              <a:rPr lang="en-US" altLang="zh-CN" b="1" dirty="0" smtClean="0">
                <a:solidFill>
                  <a:srgbClr val="000000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Div</a:t>
            </a:r>
            <a:endParaRPr lang="zh-CN" altLang="en-US" b="1" dirty="0">
              <a:solidFill>
                <a:srgbClr val="000000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  <a:p>
            <a:pPr algn="ctr"/>
            <a:endParaRPr lang="zh-CN" altLang="en-US" dirty="0">
              <a:solidFill>
                <a:srgbClr val="000000"/>
              </a:solidFill>
              <a:latin typeface="Calibri" pitchFamily="34" charset="0"/>
              <a:sym typeface="宋体" charset="-122"/>
            </a:endParaRPr>
          </a:p>
        </p:txBody>
      </p:sp>
      <p:sp>
        <p:nvSpPr>
          <p:cNvPr id="23561" name="文本框 3"/>
          <p:cNvSpPr>
            <a:spLocks noChangeArrowheads="1"/>
          </p:cNvSpPr>
          <p:nvPr/>
        </p:nvSpPr>
        <p:spPr bwMode="auto">
          <a:xfrm>
            <a:off x="1155700" y="5608638"/>
            <a:ext cx="44799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YOUR TITLE HERE</a:t>
            </a:r>
            <a:endParaRPr lang="zh-CN" altLang="en-US" sz="2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424" y="942974"/>
            <a:ext cx="6143626" cy="477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FFFFFF"/>
            </a:gs>
            <a:gs pos="100000">
              <a:srgbClr val="F2F2F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>
            <a:spLocks noChangeArrowheads="1"/>
          </p:cNvSpPr>
          <p:nvPr/>
        </p:nvSpPr>
        <p:spPr bwMode="auto">
          <a:xfrm>
            <a:off x="863600" y="244475"/>
            <a:ext cx="5067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加载样式和脚本</a:t>
            </a:r>
            <a:endParaRPr lang="zh-CN" altLang="en-US" sz="2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4579" name="组合 2"/>
          <p:cNvGrpSpPr>
            <a:grpSpLocks/>
          </p:cNvGrpSpPr>
          <p:nvPr/>
        </p:nvGrpSpPr>
        <p:grpSpPr bwMode="auto">
          <a:xfrm>
            <a:off x="184150" y="234950"/>
            <a:ext cx="679450" cy="531813"/>
            <a:chOff x="0" y="0"/>
            <a:chExt cx="945409" cy="740056"/>
          </a:xfrm>
        </p:grpSpPr>
        <p:grpSp>
          <p:nvGrpSpPr>
            <p:cNvPr id="24610" name="组合 3"/>
            <p:cNvGrpSpPr>
              <a:grpSpLocks/>
            </p:cNvGrpSpPr>
            <p:nvPr/>
          </p:nvGrpSpPr>
          <p:grpSpPr bwMode="auto"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24612" name="任意多边形 5"/>
              <p:cNvSpPr>
                <a:spLocks noChangeArrowheads="1"/>
              </p:cNvSpPr>
              <p:nvPr/>
            </p:nvSpPr>
            <p:spPr bwMode="auto">
              <a:xfrm rot="-3146483">
                <a:off x="284357" y="-284358"/>
                <a:ext cx="376696" cy="945409"/>
              </a:xfrm>
              <a:custGeom>
                <a:avLst/>
                <a:gdLst>
                  <a:gd name="T0" fmla="*/ 6578 w 2015614"/>
                  <a:gd name="T1" fmla="*/ 0 h 4367958"/>
                  <a:gd name="T2" fmla="*/ 7659 w 2015614"/>
                  <a:gd name="T3" fmla="*/ 1525 h 4367958"/>
                  <a:gd name="T4" fmla="*/ 13157 w 2015614"/>
                  <a:gd name="T5" fmla="*/ 22145 h 4367958"/>
                  <a:gd name="T6" fmla="*/ 7659 w 2015614"/>
                  <a:gd name="T7" fmla="*/ 42765 h 4367958"/>
                  <a:gd name="T8" fmla="*/ 6578 w 2015614"/>
                  <a:gd name="T9" fmla="*/ 44290 h 4367958"/>
                  <a:gd name="T10" fmla="*/ 5498 w 2015614"/>
                  <a:gd name="T11" fmla="*/ 42765 h 4367958"/>
                  <a:gd name="T12" fmla="*/ 0 w 2015614"/>
                  <a:gd name="T13" fmla="*/ 22145 h 4367958"/>
                  <a:gd name="T14" fmla="*/ 5498 w 2015614"/>
                  <a:gd name="T15" fmla="*/ 1525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/>
                  </a:gs>
                  <a:gs pos="31000">
                    <a:srgbClr val="09D1AB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4613" name="任意多边形 6"/>
              <p:cNvSpPr>
                <a:spLocks noChangeArrowheads="1"/>
              </p:cNvSpPr>
              <p:nvPr/>
            </p:nvSpPr>
            <p:spPr bwMode="auto">
              <a:xfrm rot="-5400000">
                <a:off x="291714" y="77705"/>
                <a:ext cx="314355" cy="788949"/>
              </a:xfrm>
              <a:custGeom>
                <a:avLst/>
                <a:gdLst>
                  <a:gd name="T0" fmla="*/ 3823 w 2015614"/>
                  <a:gd name="T1" fmla="*/ 0 h 4367958"/>
                  <a:gd name="T2" fmla="*/ 4451 w 2015614"/>
                  <a:gd name="T3" fmla="*/ 886 h 4367958"/>
                  <a:gd name="T4" fmla="*/ 7646 w 2015614"/>
                  <a:gd name="T5" fmla="*/ 12869 h 4367958"/>
                  <a:gd name="T6" fmla="*/ 4451 w 2015614"/>
                  <a:gd name="T7" fmla="*/ 24853 h 4367958"/>
                  <a:gd name="T8" fmla="*/ 3823 w 2015614"/>
                  <a:gd name="T9" fmla="*/ 25739 h 4367958"/>
                  <a:gd name="T10" fmla="*/ 3195 w 2015614"/>
                  <a:gd name="T11" fmla="*/ 24853 h 4367958"/>
                  <a:gd name="T12" fmla="*/ 0 w 2015614"/>
                  <a:gd name="T13" fmla="*/ 12869 h 4367958"/>
                  <a:gd name="T14" fmla="*/ 3195 w 2015614"/>
                  <a:gd name="T15" fmla="*/ 88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/>
                  </a:gs>
                  <a:gs pos="31000">
                    <a:srgbClr val="09D1AB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24611" name="任意多边形 4"/>
            <p:cNvSpPr>
              <a:spLocks noChangeArrowheads="1"/>
            </p:cNvSpPr>
            <p:nvPr/>
          </p:nvSpPr>
          <p:spPr bwMode="auto">
            <a:xfrm rot="-7236193">
              <a:off x="479955" y="339066"/>
              <a:ext cx="228500" cy="573475"/>
            </a:xfrm>
            <a:custGeom>
              <a:avLst/>
              <a:gdLst>
                <a:gd name="T0" fmla="*/ 1468 w 2015614"/>
                <a:gd name="T1" fmla="*/ 0 h 4367958"/>
                <a:gd name="T2" fmla="*/ 1709 w 2015614"/>
                <a:gd name="T3" fmla="*/ 340 h 4367958"/>
                <a:gd name="T4" fmla="*/ 2937 w 2015614"/>
                <a:gd name="T5" fmla="*/ 4943 h 4367958"/>
                <a:gd name="T6" fmla="*/ 1709 w 2015614"/>
                <a:gd name="T7" fmla="*/ 9545 h 4367958"/>
                <a:gd name="T8" fmla="*/ 1468 w 2015614"/>
                <a:gd name="T9" fmla="*/ 9885 h 4367958"/>
                <a:gd name="T10" fmla="*/ 1227 w 2015614"/>
                <a:gd name="T11" fmla="*/ 9545 h 4367958"/>
                <a:gd name="T12" fmla="*/ 0 w 2015614"/>
                <a:gd name="T13" fmla="*/ 4943 h 4367958"/>
                <a:gd name="T14" fmla="*/ 1227 w 2015614"/>
                <a:gd name="T15" fmla="*/ 340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4580" name="组合 48"/>
          <p:cNvGrpSpPr>
            <a:grpSpLocks/>
          </p:cNvGrpSpPr>
          <p:nvPr/>
        </p:nvGrpSpPr>
        <p:grpSpPr bwMode="auto">
          <a:xfrm rot="-6979735">
            <a:off x="-992982" y="4636294"/>
            <a:ext cx="2733675" cy="1989138"/>
            <a:chOff x="0" y="0"/>
            <a:chExt cx="1204002" cy="875161"/>
          </a:xfrm>
        </p:grpSpPr>
        <p:sp>
          <p:nvSpPr>
            <p:cNvPr id="24608" name="任意多边形 49"/>
            <p:cNvSpPr>
              <a:spLocks noChangeArrowheads="1"/>
            </p:cNvSpPr>
            <p:nvPr/>
          </p:nvSpPr>
          <p:spPr bwMode="auto">
            <a:xfrm rot="10293356">
              <a:off x="40519" y="0"/>
              <a:ext cx="348706" cy="875161"/>
            </a:xfrm>
            <a:custGeom>
              <a:avLst/>
              <a:gdLst>
                <a:gd name="T0" fmla="*/ 5218 w 2015614"/>
                <a:gd name="T1" fmla="*/ 0 h 4367958"/>
                <a:gd name="T2" fmla="*/ 6075 w 2015614"/>
                <a:gd name="T3" fmla="*/ 1210 h 4367958"/>
                <a:gd name="T4" fmla="*/ 10437 w 2015614"/>
                <a:gd name="T5" fmla="*/ 17566 h 4367958"/>
                <a:gd name="T6" fmla="*/ 6075 w 2015614"/>
                <a:gd name="T7" fmla="*/ 33923 h 4367958"/>
                <a:gd name="T8" fmla="*/ 5218 w 2015614"/>
                <a:gd name="T9" fmla="*/ 35132 h 4367958"/>
                <a:gd name="T10" fmla="*/ 4362 w 2015614"/>
                <a:gd name="T11" fmla="*/ 33923 h 4367958"/>
                <a:gd name="T12" fmla="*/ 0 w 2015614"/>
                <a:gd name="T13" fmla="*/ 17566 h 4367958"/>
                <a:gd name="T14" fmla="*/ 4362 w 2015614"/>
                <a:gd name="T15" fmla="*/ 1210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609" name="任意多边形 50"/>
            <p:cNvSpPr>
              <a:spLocks noChangeArrowheads="1"/>
            </p:cNvSpPr>
            <p:nvPr/>
          </p:nvSpPr>
          <p:spPr bwMode="auto">
            <a:xfrm rot="7873660">
              <a:off x="362135" y="-195363"/>
              <a:ext cx="479732" cy="1204002"/>
            </a:xfrm>
            <a:custGeom>
              <a:avLst/>
              <a:gdLst>
                <a:gd name="T0" fmla="*/ 13588 w 2015614"/>
                <a:gd name="T1" fmla="*/ 0 h 4367958"/>
                <a:gd name="T2" fmla="*/ 15819 w 2015614"/>
                <a:gd name="T3" fmla="*/ 3150 h 4367958"/>
                <a:gd name="T4" fmla="*/ 27176 w 2015614"/>
                <a:gd name="T5" fmla="*/ 45740 h 4367958"/>
                <a:gd name="T6" fmla="*/ 15819 w 2015614"/>
                <a:gd name="T7" fmla="*/ 88330 h 4367958"/>
                <a:gd name="T8" fmla="*/ 13588 w 2015614"/>
                <a:gd name="T9" fmla="*/ 91480 h 4367958"/>
                <a:gd name="T10" fmla="*/ 11357 w 2015614"/>
                <a:gd name="T11" fmla="*/ 88330 h 4367958"/>
                <a:gd name="T12" fmla="*/ 0 w 2015614"/>
                <a:gd name="T13" fmla="*/ 45740 h 4367958"/>
                <a:gd name="T14" fmla="*/ 11357 w 2015614"/>
                <a:gd name="T15" fmla="*/ 3150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4581" name="任意多边形 51"/>
          <p:cNvSpPr>
            <a:spLocks noChangeArrowheads="1"/>
          </p:cNvSpPr>
          <p:nvPr/>
        </p:nvSpPr>
        <p:spPr bwMode="auto">
          <a:xfrm rot="-2591845">
            <a:off x="11391900" y="3060700"/>
            <a:ext cx="1512888" cy="2559050"/>
          </a:xfrm>
          <a:custGeom>
            <a:avLst/>
            <a:gdLst>
              <a:gd name="T0" fmla="*/ 426163 w 2015614"/>
              <a:gd name="T1" fmla="*/ 0 h 4367958"/>
              <a:gd name="T2" fmla="*/ 496132 w 2015614"/>
              <a:gd name="T3" fmla="*/ 30242 h 4367958"/>
              <a:gd name="T4" fmla="*/ 852326 w 2015614"/>
              <a:gd name="T5" fmla="*/ 439187 h 4367958"/>
              <a:gd name="T6" fmla="*/ 496132 w 2015614"/>
              <a:gd name="T7" fmla="*/ 848132 h 4367958"/>
              <a:gd name="T8" fmla="*/ 426164 w 2015614"/>
              <a:gd name="T9" fmla="*/ 878374 h 4367958"/>
              <a:gd name="T10" fmla="*/ 356194 w 2015614"/>
              <a:gd name="T11" fmla="*/ 848132 h 4367958"/>
              <a:gd name="T12" fmla="*/ 0 w 2015614"/>
              <a:gd name="T13" fmla="*/ 439187 h 4367958"/>
              <a:gd name="T14" fmla="*/ 356194 w 2015614"/>
              <a:gd name="T15" fmla="*/ 30241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Liberation Mono" pitchFamily="50" charset="0"/>
              <a:cs typeface="Liberation Mono" pitchFamily="50" charset="0"/>
            </a:endParaRPr>
          </a:p>
        </p:txBody>
      </p:sp>
      <p:sp>
        <p:nvSpPr>
          <p:cNvPr id="24582" name="菱形 58"/>
          <p:cNvSpPr>
            <a:spLocks noChangeArrowheads="1"/>
          </p:cNvSpPr>
          <p:nvPr/>
        </p:nvSpPr>
        <p:spPr bwMode="auto">
          <a:xfrm>
            <a:off x="4500563" y="1900238"/>
            <a:ext cx="3214687" cy="3214687"/>
          </a:xfrm>
          <a:prstGeom prst="diamond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Liberation Mono" pitchFamily="50" charset="0"/>
              <a:cs typeface="Liberation Mono" pitchFamily="50" charset="0"/>
              <a:sym typeface="宋体" charset="-122"/>
            </a:endParaRPr>
          </a:p>
        </p:txBody>
      </p:sp>
      <p:grpSp>
        <p:nvGrpSpPr>
          <p:cNvPr id="24583" name="组合 33"/>
          <p:cNvGrpSpPr>
            <a:grpSpLocks/>
          </p:cNvGrpSpPr>
          <p:nvPr/>
        </p:nvGrpSpPr>
        <p:grpSpPr bwMode="auto">
          <a:xfrm>
            <a:off x="6321425" y="2708275"/>
            <a:ext cx="395288" cy="584200"/>
            <a:chOff x="0" y="0"/>
            <a:chExt cx="556542" cy="821769"/>
          </a:xfrm>
        </p:grpSpPr>
        <p:sp>
          <p:nvSpPr>
            <p:cNvPr id="24604" name="Freeform 2392"/>
            <p:cNvSpPr>
              <a:spLocks noChangeArrowheads="1"/>
            </p:cNvSpPr>
            <p:nvPr/>
          </p:nvSpPr>
          <p:spPr bwMode="auto">
            <a:xfrm>
              <a:off x="0" y="0"/>
              <a:ext cx="556542" cy="660895"/>
            </a:xfrm>
            <a:custGeom>
              <a:avLst/>
              <a:gdLst>
                <a:gd name="T0" fmla="*/ 2147483647 w 54"/>
                <a:gd name="T1" fmla="*/ 0 h 64"/>
                <a:gd name="T2" fmla="*/ 2147483647 w 54"/>
                <a:gd name="T3" fmla="*/ 0 h 64"/>
                <a:gd name="T4" fmla="*/ 2147483647 w 54"/>
                <a:gd name="T5" fmla="*/ 2147483647 h 64"/>
                <a:gd name="T6" fmla="*/ 2147483647 w 54"/>
                <a:gd name="T7" fmla="*/ 2147483647 h 64"/>
                <a:gd name="T8" fmla="*/ 2147483647 w 54"/>
                <a:gd name="T9" fmla="*/ 2147483647 h 64"/>
                <a:gd name="T10" fmla="*/ 2147483647 w 54"/>
                <a:gd name="T11" fmla="*/ 2147483647 h 64"/>
                <a:gd name="T12" fmla="*/ 2147483647 w 54"/>
                <a:gd name="T13" fmla="*/ 2147483647 h 64"/>
                <a:gd name="T14" fmla="*/ 2147483647 w 54"/>
                <a:gd name="T15" fmla="*/ 2147483647 h 64"/>
                <a:gd name="T16" fmla="*/ 2147483647 w 54"/>
                <a:gd name="T17" fmla="*/ 2147483647 h 64"/>
                <a:gd name="T18" fmla="*/ 2147483647 w 54"/>
                <a:gd name="T19" fmla="*/ 2147483647 h 64"/>
                <a:gd name="T20" fmla="*/ 2147483647 w 54"/>
                <a:gd name="T21" fmla="*/ 2147483647 h 64"/>
                <a:gd name="T22" fmla="*/ 2147483647 w 54"/>
                <a:gd name="T23" fmla="*/ 2147483647 h 64"/>
                <a:gd name="T24" fmla="*/ 2147483647 w 54"/>
                <a:gd name="T25" fmla="*/ 0 h 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"/>
                <a:gd name="T40" fmla="*/ 0 h 64"/>
                <a:gd name="T41" fmla="*/ 54 w 54"/>
                <a:gd name="T42" fmla="*/ 64 h 6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" h="64">
                  <a:moveTo>
                    <a:pt x="2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0" y="1"/>
                    <a:pt x="0" y="13"/>
                    <a:pt x="1" y="26"/>
                  </a:cubicBezTo>
                  <a:cubicBezTo>
                    <a:pt x="2" y="40"/>
                    <a:pt x="10" y="42"/>
                    <a:pt x="11" y="50"/>
                  </a:cubicBezTo>
                  <a:cubicBezTo>
                    <a:pt x="12" y="59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5" y="63"/>
                    <a:pt x="15" y="64"/>
                    <a:pt x="16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9" y="64"/>
                    <a:pt x="40" y="63"/>
                    <a:pt x="4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3"/>
                    <a:pt x="43" y="59"/>
                    <a:pt x="44" y="50"/>
                  </a:cubicBezTo>
                  <a:cubicBezTo>
                    <a:pt x="45" y="42"/>
                    <a:pt x="52" y="40"/>
                    <a:pt x="53" y="26"/>
                  </a:cubicBezTo>
                  <a:cubicBezTo>
                    <a:pt x="54" y="13"/>
                    <a:pt x="45" y="1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iberation Mono" pitchFamily="50" charset="0"/>
                <a:cs typeface="Liberation Mono" pitchFamily="50" charset="0"/>
              </a:endParaRPr>
            </a:p>
          </p:txBody>
        </p:sp>
        <p:sp>
          <p:nvSpPr>
            <p:cNvPr id="24605" name="Freeform 2393"/>
            <p:cNvSpPr>
              <a:spLocks noChangeArrowheads="1"/>
            </p:cNvSpPr>
            <p:nvPr/>
          </p:nvSpPr>
          <p:spPr bwMode="auto">
            <a:xfrm>
              <a:off x="143485" y="721767"/>
              <a:ext cx="269575" cy="30437"/>
            </a:xfrm>
            <a:custGeom>
              <a:avLst/>
              <a:gdLst>
                <a:gd name="T0" fmla="*/ 2147483647 w 26"/>
                <a:gd name="T1" fmla="*/ 2147483647 h 3"/>
                <a:gd name="T2" fmla="*/ 2147483647 w 26"/>
                <a:gd name="T3" fmla="*/ 2147483647 h 3"/>
                <a:gd name="T4" fmla="*/ 2147483647 w 26"/>
                <a:gd name="T5" fmla="*/ 2147483647 h 3"/>
                <a:gd name="T6" fmla="*/ 0 w 26"/>
                <a:gd name="T7" fmla="*/ 2147483647 h 3"/>
                <a:gd name="T8" fmla="*/ 2147483647 w 26"/>
                <a:gd name="T9" fmla="*/ 0 h 3"/>
                <a:gd name="T10" fmla="*/ 2147483647 w 26"/>
                <a:gd name="T11" fmla="*/ 0 h 3"/>
                <a:gd name="T12" fmla="*/ 2147483647 w 26"/>
                <a:gd name="T13" fmla="*/ 2147483647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3"/>
                <a:gd name="T23" fmla="*/ 26 w 26"/>
                <a:gd name="T24" fmla="*/ 3 h 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3">
                  <a:moveTo>
                    <a:pt x="26" y="1"/>
                  </a:moveTo>
                  <a:cubicBezTo>
                    <a:pt x="26" y="2"/>
                    <a:pt x="25" y="3"/>
                    <a:pt x="24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0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iberation Mono" pitchFamily="50" charset="0"/>
                <a:cs typeface="Liberation Mono" pitchFamily="50" charset="0"/>
              </a:endParaRPr>
            </a:p>
          </p:txBody>
        </p:sp>
        <p:sp>
          <p:nvSpPr>
            <p:cNvPr id="24606" name="Freeform 2391"/>
            <p:cNvSpPr>
              <a:spLocks noChangeArrowheads="1"/>
            </p:cNvSpPr>
            <p:nvPr/>
          </p:nvSpPr>
          <p:spPr bwMode="auto">
            <a:xfrm>
              <a:off x="143485" y="669591"/>
              <a:ext cx="269575" cy="30437"/>
            </a:xfrm>
            <a:custGeom>
              <a:avLst/>
              <a:gdLst>
                <a:gd name="T0" fmla="*/ 2147483647 w 26"/>
                <a:gd name="T1" fmla="*/ 2147483647 h 3"/>
                <a:gd name="T2" fmla="*/ 2147483647 w 26"/>
                <a:gd name="T3" fmla="*/ 2147483647 h 3"/>
                <a:gd name="T4" fmla="*/ 2147483647 w 26"/>
                <a:gd name="T5" fmla="*/ 2147483647 h 3"/>
                <a:gd name="T6" fmla="*/ 0 w 26"/>
                <a:gd name="T7" fmla="*/ 2147483647 h 3"/>
                <a:gd name="T8" fmla="*/ 2147483647 w 26"/>
                <a:gd name="T9" fmla="*/ 0 h 3"/>
                <a:gd name="T10" fmla="*/ 2147483647 w 26"/>
                <a:gd name="T11" fmla="*/ 0 h 3"/>
                <a:gd name="T12" fmla="*/ 2147483647 w 26"/>
                <a:gd name="T13" fmla="*/ 2147483647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3"/>
                <a:gd name="T23" fmla="*/ 26 w 26"/>
                <a:gd name="T24" fmla="*/ 3 h 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3">
                  <a:moveTo>
                    <a:pt x="26" y="2"/>
                  </a:moveTo>
                  <a:cubicBezTo>
                    <a:pt x="26" y="3"/>
                    <a:pt x="25" y="3"/>
                    <a:pt x="24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iberation Mono" pitchFamily="50" charset="0"/>
                <a:cs typeface="Liberation Mono" pitchFamily="50" charset="0"/>
              </a:endParaRPr>
            </a:p>
          </p:txBody>
        </p:sp>
        <p:sp>
          <p:nvSpPr>
            <p:cNvPr id="24607" name="Freeform 2394"/>
            <p:cNvSpPr>
              <a:spLocks noChangeArrowheads="1"/>
            </p:cNvSpPr>
            <p:nvPr/>
          </p:nvSpPr>
          <p:spPr bwMode="auto">
            <a:xfrm>
              <a:off x="165223" y="760897"/>
              <a:ext cx="217399" cy="60872"/>
            </a:xfrm>
            <a:custGeom>
              <a:avLst/>
              <a:gdLst>
                <a:gd name="T0" fmla="*/ 0 w 21"/>
                <a:gd name="T1" fmla="*/ 0 h 6"/>
                <a:gd name="T2" fmla="*/ 2147483647 w 21"/>
                <a:gd name="T3" fmla="*/ 0 h 6"/>
                <a:gd name="T4" fmla="*/ 2147483647 w 21"/>
                <a:gd name="T5" fmla="*/ 2147483647 h 6"/>
                <a:gd name="T6" fmla="*/ 0 w 21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6"/>
                <a:gd name="T14" fmla="*/ 21 w 21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6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9" y="6"/>
                    <a:pt x="10" y="5"/>
                  </a:cubicBezTo>
                  <a:cubicBezTo>
                    <a:pt x="3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iberation Mono" pitchFamily="50" charset="0"/>
                <a:cs typeface="Liberation Mono" pitchFamily="50" charset="0"/>
              </a:endParaRPr>
            </a:p>
          </p:txBody>
        </p:sp>
      </p:grpSp>
      <p:grpSp>
        <p:nvGrpSpPr>
          <p:cNvPr id="24584" name="组合 26"/>
          <p:cNvGrpSpPr>
            <a:grpSpLocks/>
          </p:cNvGrpSpPr>
          <p:nvPr/>
        </p:nvGrpSpPr>
        <p:grpSpPr bwMode="auto">
          <a:xfrm>
            <a:off x="5335588" y="3603625"/>
            <a:ext cx="560387" cy="596900"/>
            <a:chOff x="0" y="0"/>
            <a:chExt cx="536406" cy="570828"/>
          </a:xfrm>
        </p:grpSpPr>
        <p:sp>
          <p:nvSpPr>
            <p:cNvPr id="24598" name="Freeform 1994"/>
            <p:cNvSpPr>
              <a:spLocks noChangeArrowheads="1"/>
            </p:cNvSpPr>
            <p:nvPr/>
          </p:nvSpPr>
          <p:spPr bwMode="auto">
            <a:xfrm>
              <a:off x="441745" y="129080"/>
              <a:ext cx="94661" cy="441746"/>
            </a:xfrm>
            <a:custGeom>
              <a:avLst/>
              <a:gdLst>
                <a:gd name="T0" fmla="*/ 2147483647 w 14"/>
                <a:gd name="T1" fmla="*/ 2147483647 h 65"/>
                <a:gd name="T2" fmla="*/ 2147483647 w 14"/>
                <a:gd name="T3" fmla="*/ 2147483647 h 65"/>
                <a:gd name="T4" fmla="*/ 0 w 14"/>
                <a:gd name="T5" fmla="*/ 2147483647 h 65"/>
                <a:gd name="T6" fmla="*/ 0 w 14"/>
                <a:gd name="T7" fmla="*/ 2147483647 h 65"/>
                <a:gd name="T8" fmla="*/ 2147483647 w 14"/>
                <a:gd name="T9" fmla="*/ 0 h 65"/>
                <a:gd name="T10" fmla="*/ 2147483647 w 14"/>
                <a:gd name="T11" fmla="*/ 2147483647 h 65"/>
                <a:gd name="T12" fmla="*/ 2147483647 w 14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65"/>
                <a:gd name="T23" fmla="*/ 14 w 14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65">
                  <a:moveTo>
                    <a:pt x="14" y="58"/>
                  </a:moveTo>
                  <a:cubicBezTo>
                    <a:pt x="14" y="62"/>
                    <a:pt x="11" y="65"/>
                    <a:pt x="7" y="65"/>
                  </a:cubicBezTo>
                  <a:cubicBezTo>
                    <a:pt x="3" y="65"/>
                    <a:pt x="0" y="62"/>
                    <a:pt x="0" y="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iberation Mono" pitchFamily="50" charset="0"/>
                <a:cs typeface="Liberation Mono" pitchFamily="50" charset="0"/>
              </a:endParaRPr>
            </a:p>
          </p:txBody>
        </p:sp>
        <p:sp>
          <p:nvSpPr>
            <p:cNvPr id="24599" name="Freeform 1995"/>
            <p:cNvSpPr>
              <a:spLocks noChangeArrowheads="1"/>
            </p:cNvSpPr>
            <p:nvPr/>
          </p:nvSpPr>
          <p:spPr bwMode="auto">
            <a:xfrm>
              <a:off x="306926" y="218004"/>
              <a:ext cx="94661" cy="352824"/>
            </a:xfrm>
            <a:custGeom>
              <a:avLst/>
              <a:gdLst>
                <a:gd name="T0" fmla="*/ 2147483647 w 14"/>
                <a:gd name="T1" fmla="*/ 2147483647 h 52"/>
                <a:gd name="T2" fmla="*/ 2147483647 w 14"/>
                <a:gd name="T3" fmla="*/ 2147483647 h 52"/>
                <a:gd name="T4" fmla="*/ 0 w 14"/>
                <a:gd name="T5" fmla="*/ 2147483647 h 52"/>
                <a:gd name="T6" fmla="*/ 0 w 14"/>
                <a:gd name="T7" fmla="*/ 2147483647 h 52"/>
                <a:gd name="T8" fmla="*/ 2147483647 w 14"/>
                <a:gd name="T9" fmla="*/ 0 h 52"/>
                <a:gd name="T10" fmla="*/ 2147483647 w 14"/>
                <a:gd name="T11" fmla="*/ 2147483647 h 52"/>
                <a:gd name="T12" fmla="*/ 2147483647 w 14"/>
                <a:gd name="T13" fmla="*/ 2147483647 h 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52"/>
                <a:gd name="T23" fmla="*/ 14 w 14"/>
                <a:gd name="T24" fmla="*/ 52 h 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52">
                  <a:moveTo>
                    <a:pt x="14" y="45"/>
                  </a:moveTo>
                  <a:cubicBezTo>
                    <a:pt x="14" y="49"/>
                    <a:pt x="11" y="52"/>
                    <a:pt x="7" y="52"/>
                  </a:cubicBezTo>
                  <a:cubicBezTo>
                    <a:pt x="3" y="52"/>
                    <a:pt x="0" y="49"/>
                    <a:pt x="0" y="4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lnTo>
                    <a:pt x="14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iberation Mono" pitchFamily="50" charset="0"/>
                <a:cs typeface="Liberation Mono" pitchFamily="50" charset="0"/>
              </a:endParaRPr>
            </a:p>
          </p:txBody>
        </p:sp>
        <p:sp>
          <p:nvSpPr>
            <p:cNvPr id="24600" name="Freeform 1996"/>
            <p:cNvSpPr>
              <a:spLocks noChangeArrowheads="1"/>
            </p:cNvSpPr>
            <p:nvPr/>
          </p:nvSpPr>
          <p:spPr bwMode="auto">
            <a:xfrm>
              <a:off x="169239" y="327006"/>
              <a:ext cx="97528" cy="243822"/>
            </a:xfrm>
            <a:custGeom>
              <a:avLst/>
              <a:gdLst>
                <a:gd name="T0" fmla="*/ 2147483647 w 14"/>
                <a:gd name="T1" fmla="*/ 2147483647 h 36"/>
                <a:gd name="T2" fmla="*/ 2147483647 w 14"/>
                <a:gd name="T3" fmla="*/ 2147483647 h 36"/>
                <a:gd name="T4" fmla="*/ 0 w 14"/>
                <a:gd name="T5" fmla="*/ 2147483647 h 36"/>
                <a:gd name="T6" fmla="*/ 0 w 14"/>
                <a:gd name="T7" fmla="*/ 2147483647 h 36"/>
                <a:gd name="T8" fmla="*/ 2147483647 w 14"/>
                <a:gd name="T9" fmla="*/ 0 h 36"/>
                <a:gd name="T10" fmla="*/ 2147483647 w 14"/>
                <a:gd name="T11" fmla="*/ 2147483647 h 36"/>
                <a:gd name="T12" fmla="*/ 2147483647 w 14"/>
                <a:gd name="T13" fmla="*/ 2147483647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36"/>
                <a:gd name="T23" fmla="*/ 14 w 14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36">
                  <a:moveTo>
                    <a:pt x="14" y="29"/>
                  </a:moveTo>
                  <a:cubicBezTo>
                    <a:pt x="14" y="33"/>
                    <a:pt x="11" y="36"/>
                    <a:pt x="7" y="36"/>
                  </a:cubicBezTo>
                  <a:cubicBezTo>
                    <a:pt x="3" y="36"/>
                    <a:pt x="0" y="33"/>
                    <a:pt x="0" y="2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lnTo>
                    <a:pt x="14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iberation Mono" pitchFamily="50" charset="0"/>
                <a:cs typeface="Liberation Mono" pitchFamily="50" charset="0"/>
              </a:endParaRPr>
            </a:p>
          </p:txBody>
        </p:sp>
        <p:sp>
          <p:nvSpPr>
            <p:cNvPr id="24601" name="Freeform 1997"/>
            <p:cNvSpPr>
              <a:spLocks noChangeArrowheads="1"/>
            </p:cNvSpPr>
            <p:nvPr/>
          </p:nvSpPr>
          <p:spPr bwMode="auto">
            <a:xfrm>
              <a:off x="48763" y="401587"/>
              <a:ext cx="94661" cy="169241"/>
            </a:xfrm>
            <a:custGeom>
              <a:avLst/>
              <a:gdLst>
                <a:gd name="T0" fmla="*/ 2147483647 w 14"/>
                <a:gd name="T1" fmla="*/ 2147483647 h 25"/>
                <a:gd name="T2" fmla="*/ 2147483647 w 14"/>
                <a:gd name="T3" fmla="*/ 2147483647 h 25"/>
                <a:gd name="T4" fmla="*/ 0 w 14"/>
                <a:gd name="T5" fmla="*/ 2147483647 h 25"/>
                <a:gd name="T6" fmla="*/ 0 w 14"/>
                <a:gd name="T7" fmla="*/ 2147483647 h 25"/>
                <a:gd name="T8" fmla="*/ 2147483647 w 14"/>
                <a:gd name="T9" fmla="*/ 0 h 25"/>
                <a:gd name="T10" fmla="*/ 2147483647 w 14"/>
                <a:gd name="T11" fmla="*/ 2147483647 h 25"/>
                <a:gd name="T12" fmla="*/ 2147483647 w 14"/>
                <a:gd name="T13" fmla="*/ 2147483647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25"/>
                <a:gd name="T23" fmla="*/ 14 w 14"/>
                <a:gd name="T24" fmla="*/ 25 h 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25">
                  <a:moveTo>
                    <a:pt x="14" y="18"/>
                  </a:moveTo>
                  <a:cubicBezTo>
                    <a:pt x="14" y="22"/>
                    <a:pt x="11" y="25"/>
                    <a:pt x="7" y="25"/>
                  </a:cubicBezTo>
                  <a:cubicBezTo>
                    <a:pt x="3" y="25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lnTo>
                    <a:pt x="14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iberation Mono" pitchFamily="50" charset="0"/>
                <a:cs typeface="Liberation Mono" pitchFamily="50" charset="0"/>
              </a:endParaRPr>
            </a:p>
          </p:txBody>
        </p:sp>
        <p:sp>
          <p:nvSpPr>
            <p:cNvPr id="24602" name="Freeform 2000"/>
            <p:cNvSpPr>
              <a:spLocks noChangeArrowheads="1"/>
            </p:cNvSpPr>
            <p:nvPr/>
          </p:nvSpPr>
          <p:spPr bwMode="auto">
            <a:xfrm>
              <a:off x="0" y="14341"/>
              <a:ext cx="441745" cy="318402"/>
            </a:xfrm>
            <a:custGeom>
              <a:avLst/>
              <a:gdLst>
                <a:gd name="T0" fmla="*/ 2147483647 w 65"/>
                <a:gd name="T1" fmla="*/ 2147483647 h 47"/>
                <a:gd name="T2" fmla="*/ 2147483647 w 65"/>
                <a:gd name="T3" fmla="*/ 2147483647 h 47"/>
                <a:gd name="T4" fmla="*/ 2147483647 w 65"/>
                <a:gd name="T5" fmla="*/ 2147483647 h 47"/>
                <a:gd name="T6" fmla="*/ 2147483647 w 65"/>
                <a:gd name="T7" fmla="*/ 2147483647 h 47"/>
                <a:gd name="T8" fmla="*/ 2147483647 w 65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47"/>
                <a:gd name="T17" fmla="*/ 65 w 65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47">
                  <a:moveTo>
                    <a:pt x="6" y="45"/>
                  </a:moveTo>
                  <a:cubicBezTo>
                    <a:pt x="25" y="32"/>
                    <a:pt x="43" y="19"/>
                    <a:pt x="62" y="7"/>
                  </a:cubicBezTo>
                  <a:cubicBezTo>
                    <a:pt x="65" y="5"/>
                    <a:pt x="62" y="0"/>
                    <a:pt x="59" y="2"/>
                  </a:cubicBezTo>
                  <a:cubicBezTo>
                    <a:pt x="41" y="15"/>
                    <a:pt x="22" y="28"/>
                    <a:pt x="3" y="40"/>
                  </a:cubicBezTo>
                  <a:cubicBezTo>
                    <a:pt x="0" y="42"/>
                    <a:pt x="3" y="47"/>
                    <a:pt x="6" y="4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iberation Mono" pitchFamily="50" charset="0"/>
                <a:cs typeface="Liberation Mono" pitchFamily="50" charset="0"/>
              </a:endParaRPr>
            </a:p>
          </p:txBody>
        </p:sp>
        <p:sp>
          <p:nvSpPr>
            <p:cNvPr id="24603" name="Freeform 2001"/>
            <p:cNvSpPr>
              <a:spLocks noChangeArrowheads="1"/>
            </p:cNvSpPr>
            <p:nvPr/>
          </p:nvSpPr>
          <p:spPr bwMode="auto">
            <a:xfrm>
              <a:off x="292585" y="0"/>
              <a:ext cx="169241" cy="169241"/>
            </a:xfrm>
            <a:custGeom>
              <a:avLst/>
              <a:gdLst>
                <a:gd name="T0" fmla="*/ 2147483647 w 25"/>
                <a:gd name="T1" fmla="*/ 2147483647 h 25"/>
                <a:gd name="T2" fmla="*/ 2147483647 w 25"/>
                <a:gd name="T3" fmla="*/ 2147483647 h 25"/>
                <a:gd name="T4" fmla="*/ 2147483647 w 25"/>
                <a:gd name="T5" fmla="*/ 2147483647 h 25"/>
                <a:gd name="T6" fmla="*/ 2147483647 w 25"/>
                <a:gd name="T7" fmla="*/ 2147483647 h 25"/>
                <a:gd name="T8" fmla="*/ 2147483647 w 25"/>
                <a:gd name="T9" fmla="*/ 2147483647 h 25"/>
                <a:gd name="T10" fmla="*/ 2147483647 w 25"/>
                <a:gd name="T11" fmla="*/ 2147483647 h 25"/>
                <a:gd name="T12" fmla="*/ 2147483647 w 25"/>
                <a:gd name="T13" fmla="*/ 2147483647 h 25"/>
                <a:gd name="T14" fmla="*/ 2147483647 w 25"/>
                <a:gd name="T15" fmla="*/ 0 h 25"/>
                <a:gd name="T16" fmla="*/ 2147483647 w 25"/>
                <a:gd name="T17" fmla="*/ 2147483647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"/>
                <a:gd name="T28" fmla="*/ 0 h 25"/>
                <a:gd name="T29" fmla="*/ 25 w 25"/>
                <a:gd name="T30" fmla="*/ 25 h 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" h="25">
                  <a:moveTo>
                    <a:pt x="5" y="7"/>
                  </a:moveTo>
                  <a:cubicBezTo>
                    <a:pt x="10" y="7"/>
                    <a:pt x="16" y="8"/>
                    <a:pt x="21" y="8"/>
                  </a:cubicBezTo>
                  <a:cubicBezTo>
                    <a:pt x="20" y="7"/>
                    <a:pt x="19" y="5"/>
                    <a:pt x="18" y="4"/>
                  </a:cubicBezTo>
                  <a:cubicBezTo>
                    <a:pt x="16" y="9"/>
                    <a:pt x="15" y="14"/>
                    <a:pt x="13" y="19"/>
                  </a:cubicBezTo>
                  <a:cubicBezTo>
                    <a:pt x="12" y="23"/>
                    <a:pt x="18" y="25"/>
                    <a:pt x="20" y="20"/>
                  </a:cubicBezTo>
                  <a:cubicBezTo>
                    <a:pt x="21" y="15"/>
                    <a:pt x="23" y="10"/>
                    <a:pt x="24" y="5"/>
                  </a:cubicBezTo>
                  <a:cubicBezTo>
                    <a:pt x="25" y="3"/>
                    <a:pt x="23" y="1"/>
                    <a:pt x="21" y="1"/>
                  </a:cubicBezTo>
                  <a:cubicBezTo>
                    <a:pt x="16" y="1"/>
                    <a:pt x="10" y="0"/>
                    <a:pt x="5" y="0"/>
                  </a:cubicBezTo>
                  <a:cubicBezTo>
                    <a:pt x="0" y="0"/>
                    <a:pt x="0" y="6"/>
                    <a:pt x="5" y="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iberation Mono" pitchFamily="50" charset="0"/>
                <a:cs typeface="Liberation Mono" pitchFamily="50" charset="0"/>
              </a:endParaRPr>
            </a:p>
          </p:txBody>
        </p:sp>
      </p:grpSp>
      <p:sp>
        <p:nvSpPr>
          <p:cNvPr id="24585" name="Freeform 3236"/>
          <p:cNvSpPr>
            <a:spLocks noChangeArrowheads="1"/>
          </p:cNvSpPr>
          <p:nvPr/>
        </p:nvSpPr>
        <p:spPr bwMode="auto">
          <a:xfrm>
            <a:off x="6350000" y="3578225"/>
            <a:ext cx="346075" cy="628650"/>
          </a:xfrm>
          <a:custGeom>
            <a:avLst/>
            <a:gdLst>
              <a:gd name="T0" fmla="*/ 2147483647 w 52"/>
              <a:gd name="T1" fmla="*/ 2147483647 h 94"/>
              <a:gd name="T2" fmla="*/ 2147483647 w 52"/>
              <a:gd name="T3" fmla="*/ 2147483647 h 94"/>
              <a:gd name="T4" fmla="*/ 0 w 52"/>
              <a:gd name="T5" fmla="*/ 2147483647 h 94"/>
              <a:gd name="T6" fmla="*/ 2147483647 w 52"/>
              <a:gd name="T7" fmla="*/ 2147483647 h 94"/>
              <a:gd name="T8" fmla="*/ 2147483647 w 52"/>
              <a:gd name="T9" fmla="*/ 2147483647 h 94"/>
              <a:gd name="T10" fmla="*/ 2147483647 w 52"/>
              <a:gd name="T11" fmla="*/ 2147483647 h 94"/>
              <a:gd name="T12" fmla="*/ 2147483647 w 52"/>
              <a:gd name="T13" fmla="*/ 2147483647 h 94"/>
              <a:gd name="T14" fmla="*/ 2147483647 w 52"/>
              <a:gd name="T15" fmla="*/ 2147483647 h 94"/>
              <a:gd name="T16" fmla="*/ 2147483647 w 52"/>
              <a:gd name="T17" fmla="*/ 2147483647 h 94"/>
              <a:gd name="T18" fmla="*/ 2147483647 w 52"/>
              <a:gd name="T19" fmla="*/ 0 h 94"/>
              <a:gd name="T20" fmla="*/ 2147483647 w 52"/>
              <a:gd name="T21" fmla="*/ 0 h 94"/>
              <a:gd name="T22" fmla="*/ 2147483647 w 52"/>
              <a:gd name="T23" fmla="*/ 2147483647 h 94"/>
              <a:gd name="T24" fmla="*/ 2147483647 w 52"/>
              <a:gd name="T25" fmla="*/ 2147483647 h 94"/>
              <a:gd name="T26" fmla="*/ 2147483647 w 52"/>
              <a:gd name="T27" fmla="*/ 2147483647 h 94"/>
              <a:gd name="T28" fmla="*/ 2147483647 w 52"/>
              <a:gd name="T29" fmla="*/ 2147483647 h 94"/>
              <a:gd name="T30" fmla="*/ 2147483647 w 52"/>
              <a:gd name="T31" fmla="*/ 2147483647 h 94"/>
              <a:gd name="T32" fmla="*/ 2147483647 w 52"/>
              <a:gd name="T33" fmla="*/ 2147483647 h 94"/>
              <a:gd name="T34" fmla="*/ 2147483647 w 52"/>
              <a:gd name="T35" fmla="*/ 2147483647 h 94"/>
              <a:gd name="T36" fmla="*/ 2147483647 w 52"/>
              <a:gd name="T37" fmla="*/ 2147483647 h 94"/>
              <a:gd name="T38" fmla="*/ 2147483647 w 52"/>
              <a:gd name="T39" fmla="*/ 2147483647 h 94"/>
              <a:gd name="T40" fmla="*/ 2147483647 w 52"/>
              <a:gd name="T41" fmla="*/ 2147483647 h 9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2"/>
              <a:gd name="T64" fmla="*/ 0 h 94"/>
              <a:gd name="T65" fmla="*/ 52 w 52"/>
              <a:gd name="T66" fmla="*/ 94 h 9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2" h="94">
                <a:moveTo>
                  <a:pt x="20" y="94"/>
                </a:moveTo>
                <a:cubicBezTo>
                  <a:pt x="20" y="83"/>
                  <a:pt x="20" y="83"/>
                  <a:pt x="20" y="83"/>
                </a:cubicBezTo>
                <a:cubicBezTo>
                  <a:pt x="12" y="83"/>
                  <a:pt x="5" y="81"/>
                  <a:pt x="0" y="78"/>
                </a:cubicBezTo>
                <a:cubicBezTo>
                  <a:pt x="4" y="65"/>
                  <a:pt x="4" y="65"/>
                  <a:pt x="4" y="65"/>
                </a:cubicBezTo>
                <a:cubicBezTo>
                  <a:pt x="8" y="67"/>
                  <a:pt x="15" y="70"/>
                  <a:pt x="23" y="70"/>
                </a:cubicBezTo>
                <a:cubicBezTo>
                  <a:pt x="29" y="70"/>
                  <a:pt x="34" y="67"/>
                  <a:pt x="34" y="63"/>
                </a:cubicBezTo>
                <a:cubicBezTo>
                  <a:pt x="34" y="58"/>
                  <a:pt x="30" y="56"/>
                  <a:pt x="22" y="53"/>
                </a:cubicBezTo>
                <a:cubicBezTo>
                  <a:pt x="9" y="48"/>
                  <a:pt x="1" y="43"/>
                  <a:pt x="1" y="31"/>
                </a:cubicBezTo>
                <a:cubicBezTo>
                  <a:pt x="1" y="21"/>
                  <a:pt x="8" y="13"/>
                  <a:pt x="20" y="11"/>
                </a:cubicBezTo>
                <a:cubicBezTo>
                  <a:pt x="20" y="0"/>
                  <a:pt x="20" y="0"/>
                  <a:pt x="2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10"/>
                  <a:pt x="32" y="10"/>
                  <a:pt x="32" y="10"/>
                </a:cubicBezTo>
                <a:cubicBezTo>
                  <a:pt x="39" y="10"/>
                  <a:pt x="45" y="12"/>
                  <a:pt x="48" y="14"/>
                </a:cubicBezTo>
                <a:cubicBezTo>
                  <a:pt x="45" y="27"/>
                  <a:pt x="45" y="27"/>
                  <a:pt x="45" y="27"/>
                </a:cubicBezTo>
                <a:cubicBezTo>
                  <a:pt x="42" y="26"/>
                  <a:pt x="37" y="23"/>
                  <a:pt x="28" y="23"/>
                </a:cubicBezTo>
                <a:cubicBezTo>
                  <a:pt x="21" y="23"/>
                  <a:pt x="19" y="26"/>
                  <a:pt x="19" y="30"/>
                </a:cubicBezTo>
                <a:cubicBezTo>
                  <a:pt x="19" y="33"/>
                  <a:pt x="23" y="36"/>
                  <a:pt x="32" y="39"/>
                </a:cubicBezTo>
                <a:cubicBezTo>
                  <a:pt x="46" y="44"/>
                  <a:pt x="52" y="51"/>
                  <a:pt x="52" y="61"/>
                </a:cubicBezTo>
                <a:cubicBezTo>
                  <a:pt x="52" y="71"/>
                  <a:pt x="44" y="80"/>
                  <a:pt x="31" y="83"/>
                </a:cubicBezTo>
                <a:cubicBezTo>
                  <a:pt x="31" y="94"/>
                  <a:pt x="31" y="94"/>
                  <a:pt x="31" y="94"/>
                </a:cubicBezTo>
                <a:lnTo>
                  <a:pt x="20" y="9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Liberation Mono" pitchFamily="50" charset="0"/>
              <a:cs typeface="Liberation Mono" pitchFamily="50" charset="0"/>
            </a:endParaRPr>
          </a:p>
        </p:txBody>
      </p:sp>
      <p:grpSp>
        <p:nvGrpSpPr>
          <p:cNvPr id="24586" name="组合 22"/>
          <p:cNvGrpSpPr>
            <a:grpSpLocks/>
          </p:cNvGrpSpPr>
          <p:nvPr/>
        </p:nvGrpSpPr>
        <p:grpSpPr bwMode="auto">
          <a:xfrm>
            <a:off x="5378450" y="2684463"/>
            <a:ext cx="527050" cy="617537"/>
            <a:chOff x="0" y="0"/>
            <a:chExt cx="622863" cy="732086"/>
          </a:xfrm>
        </p:grpSpPr>
        <p:sp>
          <p:nvSpPr>
            <p:cNvPr id="24595" name="Freeform 2795"/>
            <p:cNvSpPr>
              <a:spLocks noEditPoints="1" noChangeArrowheads="1"/>
            </p:cNvSpPr>
            <p:nvPr/>
          </p:nvSpPr>
          <p:spPr bwMode="auto">
            <a:xfrm>
              <a:off x="79704" y="0"/>
              <a:ext cx="460505" cy="466408"/>
            </a:xfrm>
            <a:custGeom>
              <a:avLst/>
              <a:gdLst>
                <a:gd name="T0" fmla="*/ 2147483647 w 66"/>
                <a:gd name="T1" fmla="*/ 0 h 67"/>
                <a:gd name="T2" fmla="*/ 2147483647 w 66"/>
                <a:gd name="T3" fmla="*/ 0 h 67"/>
                <a:gd name="T4" fmla="*/ 2147483647 w 66"/>
                <a:gd name="T5" fmla="*/ 2147483647 h 67"/>
                <a:gd name="T6" fmla="*/ 2147483647 w 66"/>
                <a:gd name="T7" fmla="*/ 2147483647 h 67"/>
                <a:gd name="T8" fmla="*/ 2147483647 w 66"/>
                <a:gd name="T9" fmla="*/ 2147483647 h 67"/>
                <a:gd name="T10" fmla="*/ 2147483647 w 66"/>
                <a:gd name="T11" fmla="*/ 2147483647 h 67"/>
                <a:gd name="T12" fmla="*/ 2147483647 w 66"/>
                <a:gd name="T13" fmla="*/ 2147483647 h 67"/>
                <a:gd name="T14" fmla="*/ 2147483647 w 66"/>
                <a:gd name="T15" fmla="*/ 2147483647 h 67"/>
                <a:gd name="T16" fmla="*/ 0 w 66"/>
                <a:gd name="T17" fmla="*/ 2147483647 h 67"/>
                <a:gd name="T18" fmla="*/ 0 w 66"/>
                <a:gd name="T19" fmla="*/ 2147483647 h 67"/>
                <a:gd name="T20" fmla="*/ 2147483647 w 66"/>
                <a:gd name="T21" fmla="*/ 2147483647 h 67"/>
                <a:gd name="T22" fmla="*/ 2147483647 w 66"/>
                <a:gd name="T23" fmla="*/ 2147483647 h 67"/>
                <a:gd name="T24" fmla="*/ 2147483647 w 66"/>
                <a:gd name="T25" fmla="*/ 2147483647 h 67"/>
                <a:gd name="T26" fmla="*/ 2147483647 w 66"/>
                <a:gd name="T27" fmla="*/ 2147483647 h 67"/>
                <a:gd name="T28" fmla="*/ 2147483647 w 66"/>
                <a:gd name="T29" fmla="*/ 2147483647 h 67"/>
                <a:gd name="T30" fmla="*/ 2147483647 w 66"/>
                <a:gd name="T31" fmla="*/ 2147483647 h 67"/>
                <a:gd name="T32" fmla="*/ 2147483647 w 66"/>
                <a:gd name="T33" fmla="*/ 2147483647 h 67"/>
                <a:gd name="T34" fmla="*/ 2147483647 w 66"/>
                <a:gd name="T35" fmla="*/ 2147483647 h 67"/>
                <a:gd name="T36" fmla="*/ 2147483647 w 66"/>
                <a:gd name="T37" fmla="*/ 2147483647 h 67"/>
                <a:gd name="T38" fmla="*/ 2147483647 w 66"/>
                <a:gd name="T39" fmla="*/ 2147483647 h 67"/>
                <a:gd name="T40" fmla="*/ 2147483647 w 66"/>
                <a:gd name="T41" fmla="*/ 2147483647 h 67"/>
                <a:gd name="T42" fmla="*/ 2147483647 w 66"/>
                <a:gd name="T43" fmla="*/ 2147483647 h 67"/>
                <a:gd name="T44" fmla="*/ 2147483647 w 66"/>
                <a:gd name="T45" fmla="*/ 2147483647 h 67"/>
                <a:gd name="T46" fmla="*/ 2147483647 w 66"/>
                <a:gd name="T47" fmla="*/ 2147483647 h 67"/>
                <a:gd name="T48" fmla="*/ 2147483647 w 66"/>
                <a:gd name="T49" fmla="*/ 2147483647 h 67"/>
                <a:gd name="T50" fmla="*/ 2147483647 w 66"/>
                <a:gd name="T51" fmla="*/ 2147483647 h 67"/>
                <a:gd name="T52" fmla="*/ 2147483647 w 66"/>
                <a:gd name="T53" fmla="*/ 2147483647 h 67"/>
                <a:gd name="T54" fmla="*/ 2147483647 w 66"/>
                <a:gd name="T55" fmla="*/ 2147483647 h 67"/>
                <a:gd name="T56" fmla="*/ 2147483647 w 66"/>
                <a:gd name="T57" fmla="*/ 2147483647 h 67"/>
                <a:gd name="T58" fmla="*/ 2147483647 w 66"/>
                <a:gd name="T59" fmla="*/ 2147483647 h 67"/>
                <a:gd name="T60" fmla="*/ 2147483647 w 66"/>
                <a:gd name="T61" fmla="*/ 2147483647 h 67"/>
                <a:gd name="T62" fmla="*/ 2147483647 w 66"/>
                <a:gd name="T63" fmla="*/ 2147483647 h 67"/>
                <a:gd name="T64" fmla="*/ 2147483647 w 66"/>
                <a:gd name="T65" fmla="*/ 0 h 67"/>
                <a:gd name="T66" fmla="*/ 2147483647 w 66"/>
                <a:gd name="T67" fmla="*/ 2147483647 h 67"/>
                <a:gd name="T68" fmla="*/ 2147483647 w 66"/>
                <a:gd name="T69" fmla="*/ 2147483647 h 67"/>
                <a:gd name="T70" fmla="*/ 2147483647 w 66"/>
                <a:gd name="T71" fmla="*/ 2147483647 h 67"/>
                <a:gd name="T72" fmla="*/ 2147483647 w 66"/>
                <a:gd name="T73" fmla="*/ 2147483647 h 67"/>
                <a:gd name="T74" fmla="*/ 2147483647 w 66"/>
                <a:gd name="T75" fmla="*/ 2147483647 h 6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6"/>
                <a:gd name="T115" fmla="*/ 0 h 67"/>
                <a:gd name="T116" fmla="*/ 66 w 66"/>
                <a:gd name="T117" fmla="*/ 67 h 6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6" h="67">
                  <a:moveTo>
                    <a:pt x="3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4" y="10"/>
                    <a:pt x="22" y="11"/>
                    <a:pt x="20" y="13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0" y="23"/>
                    <a:pt x="9" y="25"/>
                    <a:pt x="9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2"/>
                    <a:pt x="10" y="45"/>
                    <a:pt x="12" y="47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2" y="57"/>
                    <a:pt x="25" y="58"/>
                    <a:pt x="27" y="58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41" y="58"/>
                    <a:pt x="44" y="57"/>
                    <a:pt x="46" y="55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6" y="45"/>
                    <a:pt x="57" y="42"/>
                    <a:pt x="57" y="40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25"/>
                    <a:pt x="56" y="23"/>
                    <a:pt x="54" y="21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4" y="11"/>
                    <a:pt x="41" y="10"/>
                    <a:pt x="39" y="10"/>
                  </a:cubicBezTo>
                  <a:lnTo>
                    <a:pt x="37" y="0"/>
                  </a:lnTo>
                  <a:close/>
                  <a:moveTo>
                    <a:pt x="50" y="34"/>
                  </a:moveTo>
                  <a:cubicBezTo>
                    <a:pt x="50" y="43"/>
                    <a:pt x="42" y="50"/>
                    <a:pt x="33" y="50"/>
                  </a:cubicBezTo>
                  <a:cubicBezTo>
                    <a:pt x="24" y="50"/>
                    <a:pt x="17" y="43"/>
                    <a:pt x="17" y="34"/>
                  </a:cubicBezTo>
                  <a:cubicBezTo>
                    <a:pt x="17" y="25"/>
                    <a:pt x="24" y="17"/>
                    <a:pt x="33" y="17"/>
                  </a:cubicBezTo>
                  <a:cubicBezTo>
                    <a:pt x="42" y="17"/>
                    <a:pt x="50" y="25"/>
                    <a:pt x="50" y="3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iberation Mono" pitchFamily="50" charset="0"/>
                <a:cs typeface="Liberation Mono" pitchFamily="50" charset="0"/>
              </a:endParaRPr>
            </a:p>
          </p:txBody>
        </p:sp>
        <p:sp>
          <p:nvSpPr>
            <p:cNvPr id="24596" name="Freeform 2796"/>
            <p:cNvSpPr>
              <a:spLocks noEditPoints="1" noChangeArrowheads="1"/>
            </p:cNvSpPr>
            <p:nvPr/>
          </p:nvSpPr>
          <p:spPr bwMode="auto">
            <a:xfrm>
              <a:off x="330619" y="439842"/>
              <a:ext cx="292244" cy="292244"/>
            </a:xfrm>
            <a:custGeom>
              <a:avLst/>
              <a:gdLst>
                <a:gd name="T0" fmla="*/ 2147483647 w 42"/>
                <a:gd name="T1" fmla="*/ 0 h 42"/>
                <a:gd name="T2" fmla="*/ 2147483647 w 42"/>
                <a:gd name="T3" fmla="*/ 0 h 42"/>
                <a:gd name="T4" fmla="*/ 2147483647 w 42"/>
                <a:gd name="T5" fmla="*/ 2147483647 h 42"/>
                <a:gd name="T6" fmla="*/ 2147483647 w 42"/>
                <a:gd name="T7" fmla="*/ 2147483647 h 42"/>
                <a:gd name="T8" fmla="*/ 2147483647 w 42"/>
                <a:gd name="T9" fmla="*/ 2147483647 h 42"/>
                <a:gd name="T10" fmla="*/ 2147483647 w 42"/>
                <a:gd name="T11" fmla="*/ 2147483647 h 42"/>
                <a:gd name="T12" fmla="*/ 2147483647 w 42"/>
                <a:gd name="T13" fmla="*/ 2147483647 h 42"/>
                <a:gd name="T14" fmla="*/ 2147483647 w 42"/>
                <a:gd name="T15" fmla="*/ 2147483647 h 42"/>
                <a:gd name="T16" fmla="*/ 0 w 42"/>
                <a:gd name="T17" fmla="*/ 2147483647 h 42"/>
                <a:gd name="T18" fmla="*/ 0 w 42"/>
                <a:gd name="T19" fmla="*/ 2147483647 h 42"/>
                <a:gd name="T20" fmla="*/ 2147483647 w 42"/>
                <a:gd name="T21" fmla="*/ 2147483647 h 42"/>
                <a:gd name="T22" fmla="*/ 2147483647 w 42"/>
                <a:gd name="T23" fmla="*/ 2147483647 h 42"/>
                <a:gd name="T24" fmla="*/ 2147483647 w 42"/>
                <a:gd name="T25" fmla="*/ 2147483647 h 42"/>
                <a:gd name="T26" fmla="*/ 2147483647 w 42"/>
                <a:gd name="T27" fmla="*/ 2147483647 h 42"/>
                <a:gd name="T28" fmla="*/ 2147483647 w 42"/>
                <a:gd name="T29" fmla="*/ 2147483647 h 42"/>
                <a:gd name="T30" fmla="*/ 2147483647 w 42"/>
                <a:gd name="T31" fmla="*/ 2147483647 h 42"/>
                <a:gd name="T32" fmla="*/ 2147483647 w 42"/>
                <a:gd name="T33" fmla="*/ 2147483647 h 42"/>
                <a:gd name="T34" fmla="*/ 2147483647 w 42"/>
                <a:gd name="T35" fmla="*/ 2147483647 h 42"/>
                <a:gd name="T36" fmla="*/ 2147483647 w 42"/>
                <a:gd name="T37" fmla="*/ 2147483647 h 42"/>
                <a:gd name="T38" fmla="*/ 2147483647 w 42"/>
                <a:gd name="T39" fmla="*/ 2147483647 h 42"/>
                <a:gd name="T40" fmla="*/ 2147483647 w 42"/>
                <a:gd name="T41" fmla="*/ 2147483647 h 42"/>
                <a:gd name="T42" fmla="*/ 2147483647 w 42"/>
                <a:gd name="T43" fmla="*/ 2147483647 h 42"/>
                <a:gd name="T44" fmla="*/ 2147483647 w 42"/>
                <a:gd name="T45" fmla="*/ 2147483647 h 42"/>
                <a:gd name="T46" fmla="*/ 2147483647 w 42"/>
                <a:gd name="T47" fmla="*/ 2147483647 h 42"/>
                <a:gd name="T48" fmla="*/ 2147483647 w 42"/>
                <a:gd name="T49" fmla="*/ 2147483647 h 42"/>
                <a:gd name="T50" fmla="*/ 2147483647 w 42"/>
                <a:gd name="T51" fmla="*/ 2147483647 h 42"/>
                <a:gd name="T52" fmla="*/ 2147483647 w 42"/>
                <a:gd name="T53" fmla="*/ 2147483647 h 42"/>
                <a:gd name="T54" fmla="*/ 2147483647 w 42"/>
                <a:gd name="T55" fmla="*/ 2147483647 h 42"/>
                <a:gd name="T56" fmla="*/ 2147483647 w 42"/>
                <a:gd name="T57" fmla="*/ 2147483647 h 42"/>
                <a:gd name="T58" fmla="*/ 2147483647 w 42"/>
                <a:gd name="T59" fmla="*/ 2147483647 h 42"/>
                <a:gd name="T60" fmla="*/ 2147483647 w 42"/>
                <a:gd name="T61" fmla="*/ 2147483647 h 42"/>
                <a:gd name="T62" fmla="*/ 2147483647 w 42"/>
                <a:gd name="T63" fmla="*/ 2147483647 h 42"/>
                <a:gd name="T64" fmla="*/ 2147483647 w 42"/>
                <a:gd name="T65" fmla="*/ 0 h 42"/>
                <a:gd name="T66" fmla="*/ 2147483647 w 42"/>
                <a:gd name="T67" fmla="*/ 2147483647 h 42"/>
                <a:gd name="T68" fmla="*/ 2147483647 w 42"/>
                <a:gd name="T69" fmla="*/ 2147483647 h 42"/>
                <a:gd name="T70" fmla="*/ 2147483647 w 42"/>
                <a:gd name="T71" fmla="*/ 2147483647 h 42"/>
                <a:gd name="T72" fmla="*/ 2147483647 w 42"/>
                <a:gd name="T73" fmla="*/ 2147483647 h 42"/>
                <a:gd name="T74" fmla="*/ 2147483647 w 42"/>
                <a:gd name="T75" fmla="*/ 2147483647 h 4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"/>
                <a:gd name="T115" fmla="*/ 0 h 42"/>
                <a:gd name="T116" fmla="*/ 42 w 42"/>
                <a:gd name="T117" fmla="*/ 42 h 4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" h="42">
                  <a:moveTo>
                    <a:pt x="2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4"/>
                    <a:pt x="6" y="16"/>
                    <a:pt x="6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7" y="28"/>
                    <a:pt x="7" y="29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5"/>
                    <a:pt x="16" y="36"/>
                    <a:pt x="17" y="36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8" y="35"/>
                    <a:pt x="29" y="35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5" y="28"/>
                    <a:pt x="36" y="26"/>
                    <a:pt x="36" y="25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5"/>
                    <a:pt x="35" y="14"/>
                    <a:pt x="34" y="13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6" y="6"/>
                    <a:pt x="25" y="6"/>
                  </a:cubicBezTo>
                  <a:lnTo>
                    <a:pt x="24" y="0"/>
                  </a:lnTo>
                  <a:close/>
                  <a:moveTo>
                    <a:pt x="32" y="21"/>
                  </a:moveTo>
                  <a:cubicBezTo>
                    <a:pt x="32" y="26"/>
                    <a:pt x="27" y="31"/>
                    <a:pt x="21" y="31"/>
                  </a:cubicBezTo>
                  <a:cubicBezTo>
                    <a:pt x="15" y="31"/>
                    <a:pt x="11" y="26"/>
                    <a:pt x="11" y="21"/>
                  </a:cubicBezTo>
                  <a:cubicBezTo>
                    <a:pt x="11" y="15"/>
                    <a:pt x="15" y="10"/>
                    <a:pt x="21" y="10"/>
                  </a:cubicBezTo>
                  <a:cubicBezTo>
                    <a:pt x="27" y="10"/>
                    <a:pt x="32" y="15"/>
                    <a:pt x="32" y="2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iberation Mono" pitchFamily="50" charset="0"/>
                <a:cs typeface="Liberation Mono" pitchFamily="50" charset="0"/>
              </a:endParaRPr>
            </a:p>
          </p:txBody>
        </p:sp>
        <p:sp>
          <p:nvSpPr>
            <p:cNvPr id="24597" name="Freeform 2797"/>
            <p:cNvSpPr>
              <a:spLocks noEditPoints="1" noChangeArrowheads="1"/>
            </p:cNvSpPr>
            <p:nvPr/>
          </p:nvSpPr>
          <p:spPr bwMode="auto">
            <a:xfrm>
              <a:off x="0" y="439842"/>
              <a:ext cx="295195" cy="292244"/>
            </a:xfrm>
            <a:custGeom>
              <a:avLst/>
              <a:gdLst>
                <a:gd name="T0" fmla="*/ 2147483647 w 42"/>
                <a:gd name="T1" fmla="*/ 0 h 42"/>
                <a:gd name="T2" fmla="*/ 2147483647 w 42"/>
                <a:gd name="T3" fmla="*/ 0 h 42"/>
                <a:gd name="T4" fmla="*/ 2147483647 w 42"/>
                <a:gd name="T5" fmla="*/ 2147483647 h 42"/>
                <a:gd name="T6" fmla="*/ 2147483647 w 42"/>
                <a:gd name="T7" fmla="*/ 2147483647 h 42"/>
                <a:gd name="T8" fmla="*/ 2147483647 w 42"/>
                <a:gd name="T9" fmla="*/ 2147483647 h 42"/>
                <a:gd name="T10" fmla="*/ 2147483647 w 42"/>
                <a:gd name="T11" fmla="*/ 2147483647 h 42"/>
                <a:gd name="T12" fmla="*/ 2147483647 w 42"/>
                <a:gd name="T13" fmla="*/ 2147483647 h 42"/>
                <a:gd name="T14" fmla="*/ 2147483647 w 42"/>
                <a:gd name="T15" fmla="*/ 2147483647 h 42"/>
                <a:gd name="T16" fmla="*/ 0 w 42"/>
                <a:gd name="T17" fmla="*/ 2147483647 h 42"/>
                <a:gd name="T18" fmla="*/ 0 w 42"/>
                <a:gd name="T19" fmla="*/ 2147483647 h 42"/>
                <a:gd name="T20" fmla="*/ 2147483647 w 42"/>
                <a:gd name="T21" fmla="*/ 2147483647 h 42"/>
                <a:gd name="T22" fmla="*/ 2147483647 w 42"/>
                <a:gd name="T23" fmla="*/ 2147483647 h 42"/>
                <a:gd name="T24" fmla="*/ 2147483647 w 42"/>
                <a:gd name="T25" fmla="*/ 2147483647 h 42"/>
                <a:gd name="T26" fmla="*/ 2147483647 w 42"/>
                <a:gd name="T27" fmla="*/ 2147483647 h 42"/>
                <a:gd name="T28" fmla="*/ 2147483647 w 42"/>
                <a:gd name="T29" fmla="*/ 2147483647 h 42"/>
                <a:gd name="T30" fmla="*/ 2147483647 w 42"/>
                <a:gd name="T31" fmla="*/ 2147483647 h 42"/>
                <a:gd name="T32" fmla="*/ 2147483647 w 42"/>
                <a:gd name="T33" fmla="*/ 2147483647 h 42"/>
                <a:gd name="T34" fmla="*/ 2147483647 w 42"/>
                <a:gd name="T35" fmla="*/ 2147483647 h 42"/>
                <a:gd name="T36" fmla="*/ 2147483647 w 42"/>
                <a:gd name="T37" fmla="*/ 2147483647 h 42"/>
                <a:gd name="T38" fmla="*/ 2147483647 w 42"/>
                <a:gd name="T39" fmla="*/ 2147483647 h 42"/>
                <a:gd name="T40" fmla="*/ 2147483647 w 42"/>
                <a:gd name="T41" fmla="*/ 2147483647 h 42"/>
                <a:gd name="T42" fmla="*/ 2147483647 w 42"/>
                <a:gd name="T43" fmla="*/ 2147483647 h 42"/>
                <a:gd name="T44" fmla="*/ 2147483647 w 42"/>
                <a:gd name="T45" fmla="*/ 2147483647 h 42"/>
                <a:gd name="T46" fmla="*/ 2147483647 w 42"/>
                <a:gd name="T47" fmla="*/ 2147483647 h 42"/>
                <a:gd name="T48" fmla="*/ 2147483647 w 42"/>
                <a:gd name="T49" fmla="*/ 2147483647 h 42"/>
                <a:gd name="T50" fmla="*/ 2147483647 w 42"/>
                <a:gd name="T51" fmla="*/ 2147483647 h 42"/>
                <a:gd name="T52" fmla="*/ 2147483647 w 42"/>
                <a:gd name="T53" fmla="*/ 2147483647 h 42"/>
                <a:gd name="T54" fmla="*/ 2147483647 w 42"/>
                <a:gd name="T55" fmla="*/ 2147483647 h 42"/>
                <a:gd name="T56" fmla="*/ 2147483647 w 42"/>
                <a:gd name="T57" fmla="*/ 2147483647 h 42"/>
                <a:gd name="T58" fmla="*/ 2147483647 w 42"/>
                <a:gd name="T59" fmla="*/ 2147483647 h 42"/>
                <a:gd name="T60" fmla="*/ 2147483647 w 42"/>
                <a:gd name="T61" fmla="*/ 2147483647 h 42"/>
                <a:gd name="T62" fmla="*/ 2147483647 w 42"/>
                <a:gd name="T63" fmla="*/ 2147483647 h 42"/>
                <a:gd name="T64" fmla="*/ 2147483647 w 42"/>
                <a:gd name="T65" fmla="*/ 0 h 42"/>
                <a:gd name="T66" fmla="*/ 2147483647 w 42"/>
                <a:gd name="T67" fmla="*/ 2147483647 h 42"/>
                <a:gd name="T68" fmla="*/ 2147483647 w 42"/>
                <a:gd name="T69" fmla="*/ 2147483647 h 42"/>
                <a:gd name="T70" fmla="*/ 2147483647 w 42"/>
                <a:gd name="T71" fmla="*/ 2147483647 h 42"/>
                <a:gd name="T72" fmla="*/ 2147483647 w 42"/>
                <a:gd name="T73" fmla="*/ 2147483647 h 42"/>
                <a:gd name="T74" fmla="*/ 2147483647 w 42"/>
                <a:gd name="T75" fmla="*/ 2147483647 h 4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"/>
                <a:gd name="T115" fmla="*/ 0 h 42"/>
                <a:gd name="T116" fmla="*/ 42 w 42"/>
                <a:gd name="T117" fmla="*/ 42 h 4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" h="42">
                  <a:moveTo>
                    <a:pt x="24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6"/>
                    <a:pt x="14" y="7"/>
                    <a:pt x="13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4"/>
                    <a:pt x="6" y="16"/>
                    <a:pt x="6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7" y="28"/>
                    <a:pt x="8" y="2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5"/>
                    <a:pt x="16" y="36"/>
                    <a:pt x="18" y="36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8" y="35"/>
                    <a:pt x="29" y="34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28"/>
                    <a:pt x="36" y="26"/>
                    <a:pt x="37" y="25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5"/>
                    <a:pt x="35" y="14"/>
                    <a:pt x="35" y="13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7" y="6"/>
                    <a:pt x="25" y="6"/>
                  </a:cubicBezTo>
                  <a:lnTo>
                    <a:pt x="24" y="0"/>
                  </a:lnTo>
                  <a:close/>
                  <a:moveTo>
                    <a:pt x="32" y="21"/>
                  </a:moveTo>
                  <a:cubicBezTo>
                    <a:pt x="32" y="26"/>
                    <a:pt x="27" y="31"/>
                    <a:pt x="21" y="31"/>
                  </a:cubicBezTo>
                  <a:cubicBezTo>
                    <a:pt x="16" y="31"/>
                    <a:pt x="11" y="26"/>
                    <a:pt x="11" y="21"/>
                  </a:cubicBezTo>
                  <a:cubicBezTo>
                    <a:pt x="11" y="15"/>
                    <a:pt x="16" y="10"/>
                    <a:pt x="21" y="10"/>
                  </a:cubicBezTo>
                  <a:cubicBezTo>
                    <a:pt x="27" y="10"/>
                    <a:pt x="32" y="15"/>
                    <a:pt x="32" y="2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iberation Mono" pitchFamily="50" charset="0"/>
                <a:cs typeface="Liberation Mono" pitchFamily="50" charset="0"/>
              </a:endParaRPr>
            </a:p>
          </p:txBody>
        </p:sp>
      </p:grpSp>
      <p:sp>
        <p:nvSpPr>
          <p:cNvPr id="24587" name="文本框 63"/>
          <p:cNvSpPr>
            <a:spLocks noChangeArrowheads="1"/>
          </p:cNvSpPr>
          <p:nvPr/>
        </p:nvSpPr>
        <p:spPr bwMode="auto">
          <a:xfrm>
            <a:off x="6877050" y="828675"/>
            <a:ext cx="3295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err="1" smtClean="0">
                <a:latin typeface="Liberation Mono" pitchFamily="50" charset="0"/>
                <a:ea typeface="微软雅黑" pitchFamily="34" charset="-122"/>
                <a:cs typeface="Liberation Mono" pitchFamily="50" charset="0"/>
                <a:sym typeface="微软雅黑" pitchFamily="34" charset="-122"/>
              </a:rPr>
              <a:t>AmazeUI</a:t>
            </a:r>
            <a:r>
              <a:rPr lang="en-US" altLang="zh-CN" b="1" dirty="0" smtClean="0">
                <a:latin typeface="Liberation Mono" pitchFamily="50" charset="0"/>
                <a:ea typeface="微软雅黑" pitchFamily="34" charset="-122"/>
                <a:cs typeface="Liberation Mono" pitchFamily="50" charset="0"/>
                <a:sym typeface="微软雅黑" pitchFamily="34" charset="-122"/>
              </a:rPr>
              <a:t> </a:t>
            </a:r>
            <a:r>
              <a:rPr lang="zh-CN" altLang="en-US" b="1" dirty="0" smtClean="0">
                <a:latin typeface="Liberation Mono" pitchFamily="50" charset="0"/>
                <a:ea typeface="微软雅黑" pitchFamily="34" charset="-122"/>
                <a:cs typeface="Liberation Mono" pitchFamily="50" charset="0"/>
                <a:sym typeface="微软雅黑" pitchFamily="34" charset="-122"/>
              </a:rPr>
              <a:t>脚本</a:t>
            </a:r>
            <a:endParaRPr lang="zh-CN" altLang="en-US" b="1" dirty="0">
              <a:latin typeface="Liberation Mono" pitchFamily="50" charset="0"/>
              <a:ea typeface="微软雅黑" pitchFamily="34" charset="-122"/>
              <a:cs typeface="Liberation Mono" pitchFamily="50" charset="0"/>
              <a:sym typeface="微软雅黑" pitchFamily="34" charset="-122"/>
            </a:endParaRPr>
          </a:p>
        </p:txBody>
      </p:sp>
      <p:sp>
        <p:nvSpPr>
          <p:cNvPr id="24588" name="矩形 64"/>
          <p:cNvSpPr>
            <a:spLocks noChangeArrowheads="1"/>
          </p:cNvSpPr>
          <p:nvPr/>
        </p:nvSpPr>
        <p:spPr bwMode="auto">
          <a:xfrm>
            <a:off x="6877050" y="1222375"/>
            <a:ext cx="32432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600" b="1" dirty="0" smtClean="0"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&lt;script </a:t>
            </a:r>
            <a:r>
              <a:rPr lang="en-US" altLang="zh-CN" sz="1600" b="1" dirty="0" err="1" smtClean="0"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src</a:t>
            </a:r>
            <a:r>
              <a:rPr lang="en-US" altLang="zh-CN" sz="1600" b="1" dirty="0" smtClean="0"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="../dist/</a:t>
            </a:r>
            <a:r>
              <a:rPr lang="en-US" altLang="zh-CN" sz="1600" b="1" dirty="0" err="1" smtClean="0"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amazeui.min.js</a:t>
            </a:r>
            <a:r>
              <a:rPr lang="en-US" altLang="zh-CN" sz="1600" b="1" dirty="0" smtClean="0"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"&gt;&lt;/script&gt;</a:t>
            </a:r>
            <a:endParaRPr lang="zh-CN" altLang="en-US" sz="1600" dirty="0">
              <a:latin typeface="Liberation Mono" pitchFamily="50" charset="0"/>
              <a:cs typeface="Liberation Mono" pitchFamily="50" charset="0"/>
              <a:sym typeface="宋体" charset="-122"/>
            </a:endParaRPr>
          </a:p>
        </p:txBody>
      </p:sp>
      <p:sp>
        <p:nvSpPr>
          <p:cNvPr id="24589" name="文本框 65"/>
          <p:cNvSpPr>
            <a:spLocks noChangeArrowheads="1"/>
          </p:cNvSpPr>
          <p:nvPr/>
        </p:nvSpPr>
        <p:spPr bwMode="auto">
          <a:xfrm>
            <a:off x="7083425" y="4035425"/>
            <a:ext cx="2657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latin typeface="Liberation Mono" pitchFamily="50" charset="0"/>
                <a:ea typeface="微软雅黑" pitchFamily="34" charset="-122"/>
                <a:cs typeface="Liberation Mono" pitchFamily="50" charset="0"/>
                <a:sym typeface="微软雅黑" pitchFamily="34" charset="-122"/>
              </a:rPr>
              <a:t>组件脚本</a:t>
            </a:r>
            <a:endParaRPr lang="zh-CN" altLang="en-US" b="1" dirty="0">
              <a:latin typeface="Liberation Mono" pitchFamily="50" charset="0"/>
              <a:ea typeface="微软雅黑" pitchFamily="34" charset="-122"/>
              <a:cs typeface="Liberation Mono" pitchFamily="50" charset="0"/>
              <a:sym typeface="微软雅黑" pitchFamily="34" charset="-122"/>
            </a:endParaRPr>
          </a:p>
        </p:txBody>
      </p:sp>
      <p:sp>
        <p:nvSpPr>
          <p:cNvPr id="24590" name="矩形 66"/>
          <p:cNvSpPr>
            <a:spLocks noChangeArrowheads="1"/>
          </p:cNvSpPr>
          <p:nvPr/>
        </p:nvSpPr>
        <p:spPr bwMode="auto">
          <a:xfrm>
            <a:off x="7075488" y="4314825"/>
            <a:ext cx="240506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600" b="1" dirty="0" smtClean="0"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&lt;script </a:t>
            </a:r>
            <a:r>
              <a:rPr lang="en-US" altLang="zh-CN" sz="1600" b="1" dirty="0" err="1" smtClean="0"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src</a:t>
            </a:r>
            <a:r>
              <a:rPr lang="en-US" altLang="zh-CN" sz="1600" b="1" dirty="0" smtClean="0"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="../dist/</a:t>
            </a:r>
            <a:r>
              <a:rPr lang="en-US" altLang="zh-CN" sz="1600" b="1" dirty="0" err="1" smtClean="0"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amazeui.upload.js</a:t>
            </a:r>
            <a:r>
              <a:rPr lang="en-US" altLang="zh-CN" sz="1600" b="1" dirty="0" smtClean="0"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"&gt;&lt;/script&gt;</a:t>
            </a:r>
            <a:endParaRPr lang="zh-CN" altLang="en-US" sz="1600" dirty="0">
              <a:latin typeface="Liberation Mono" pitchFamily="50" charset="0"/>
              <a:cs typeface="Liberation Mono" pitchFamily="50" charset="0"/>
              <a:sym typeface="宋体" charset="-122"/>
            </a:endParaRPr>
          </a:p>
        </p:txBody>
      </p:sp>
      <p:sp>
        <p:nvSpPr>
          <p:cNvPr id="24591" name="文本框 67"/>
          <p:cNvSpPr>
            <a:spLocks noChangeArrowheads="1"/>
          </p:cNvSpPr>
          <p:nvPr/>
        </p:nvSpPr>
        <p:spPr bwMode="auto">
          <a:xfrm>
            <a:off x="2063750" y="3943350"/>
            <a:ext cx="2657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7F7F7F"/>
                </a:solidFill>
                <a:latin typeface="Liberation Mono" pitchFamily="50" charset="0"/>
                <a:ea typeface="微软雅黑" pitchFamily="34" charset="-122"/>
                <a:cs typeface="Liberation Mono" pitchFamily="50" charset="0"/>
                <a:sym typeface="微软雅黑" pitchFamily="34" charset="-122"/>
              </a:rPr>
              <a:t>组件样式</a:t>
            </a:r>
            <a:endParaRPr lang="zh-CN" altLang="en-US" b="1" dirty="0">
              <a:solidFill>
                <a:srgbClr val="7F7F7F"/>
              </a:solidFill>
              <a:latin typeface="Liberation Mono" pitchFamily="50" charset="0"/>
              <a:ea typeface="微软雅黑" pitchFamily="34" charset="-122"/>
              <a:cs typeface="Liberation Mono" pitchFamily="50" charset="0"/>
              <a:sym typeface="微软雅黑" pitchFamily="34" charset="-122"/>
            </a:endParaRPr>
          </a:p>
        </p:txBody>
      </p:sp>
      <p:sp>
        <p:nvSpPr>
          <p:cNvPr id="24592" name="矩形 68"/>
          <p:cNvSpPr>
            <a:spLocks noChangeArrowheads="1"/>
          </p:cNvSpPr>
          <p:nvPr/>
        </p:nvSpPr>
        <p:spPr bwMode="auto">
          <a:xfrm>
            <a:off x="2057400" y="4222750"/>
            <a:ext cx="266541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600" b="1" dirty="0" smtClean="0">
                <a:solidFill>
                  <a:srgbClr val="7F7F7F"/>
                </a:solidFill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&lt;link </a:t>
            </a:r>
            <a:r>
              <a:rPr lang="en-US" altLang="zh-CN" sz="1600" b="1" dirty="0" err="1" smtClean="0">
                <a:solidFill>
                  <a:srgbClr val="7F7F7F"/>
                </a:solidFill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rel</a:t>
            </a:r>
            <a:r>
              <a:rPr lang="en-US" altLang="zh-CN" sz="1600" b="1" dirty="0" smtClean="0">
                <a:solidFill>
                  <a:srgbClr val="7F7F7F"/>
                </a:solidFill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="</a:t>
            </a:r>
            <a:r>
              <a:rPr lang="en-US" altLang="zh-CN" sz="1600" b="1" dirty="0" err="1" smtClean="0">
                <a:solidFill>
                  <a:srgbClr val="7F7F7F"/>
                </a:solidFill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stylesheet</a:t>
            </a:r>
            <a:r>
              <a:rPr lang="en-US" altLang="zh-CN" sz="1600" b="1" dirty="0" smtClean="0">
                <a:solidFill>
                  <a:srgbClr val="7F7F7F"/>
                </a:solidFill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" </a:t>
            </a:r>
            <a:r>
              <a:rPr lang="en-US" altLang="zh-CN" sz="1600" b="1" dirty="0" err="1" smtClean="0">
                <a:solidFill>
                  <a:srgbClr val="7F7F7F"/>
                </a:solidFill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href</a:t>
            </a:r>
            <a:r>
              <a:rPr lang="en-US" altLang="zh-CN" sz="1600" b="1" dirty="0" smtClean="0">
                <a:solidFill>
                  <a:srgbClr val="7F7F7F"/>
                </a:solidFill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="../dist/</a:t>
            </a:r>
            <a:r>
              <a:rPr lang="en-US" altLang="zh-CN" sz="1600" b="1" dirty="0" err="1" smtClean="0">
                <a:solidFill>
                  <a:srgbClr val="7F7F7F"/>
                </a:solidFill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amazeui.upload.css</a:t>
            </a:r>
            <a:r>
              <a:rPr lang="en-US" altLang="zh-CN" sz="1600" b="1" dirty="0" smtClean="0">
                <a:solidFill>
                  <a:srgbClr val="7F7F7F"/>
                </a:solidFill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"/&gt;</a:t>
            </a:r>
            <a:endParaRPr lang="zh-CN" altLang="en-US" sz="1600" dirty="0">
              <a:solidFill>
                <a:srgbClr val="7F7F7F"/>
              </a:solidFill>
              <a:latin typeface="Liberation Mono" pitchFamily="50" charset="0"/>
              <a:cs typeface="Liberation Mono" pitchFamily="50" charset="0"/>
              <a:sym typeface="宋体" charset="-122"/>
            </a:endParaRPr>
          </a:p>
        </p:txBody>
      </p:sp>
      <p:sp>
        <p:nvSpPr>
          <p:cNvPr id="24593" name="文本框 69"/>
          <p:cNvSpPr>
            <a:spLocks noChangeArrowheads="1"/>
          </p:cNvSpPr>
          <p:nvPr/>
        </p:nvSpPr>
        <p:spPr bwMode="auto">
          <a:xfrm>
            <a:off x="1504950" y="1149350"/>
            <a:ext cx="2657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err="1" smtClean="0">
                <a:solidFill>
                  <a:srgbClr val="7F7F7F"/>
                </a:solidFill>
                <a:latin typeface="Liberation Mono" pitchFamily="50" charset="0"/>
                <a:ea typeface="微软雅黑" pitchFamily="34" charset="-122"/>
                <a:cs typeface="Liberation Mono" pitchFamily="50" charset="0"/>
                <a:sym typeface="微软雅黑" pitchFamily="34" charset="-122"/>
              </a:rPr>
              <a:t>AmazeUI</a:t>
            </a:r>
            <a:r>
              <a:rPr lang="en-US" altLang="zh-CN" b="1" dirty="0" smtClean="0">
                <a:solidFill>
                  <a:srgbClr val="7F7F7F"/>
                </a:solidFill>
                <a:latin typeface="Liberation Mono" pitchFamily="50" charset="0"/>
                <a:ea typeface="微软雅黑" pitchFamily="34" charset="-122"/>
                <a:cs typeface="Liberation Mono" pitchFamily="50" charset="0"/>
                <a:sym typeface="微软雅黑" pitchFamily="34" charset="-122"/>
              </a:rPr>
              <a:t> </a:t>
            </a:r>
            <a:r>
              <a:rPr lang="zh-CN" altLang="en-US" b="1" dirty="0" smtClean="0">
                <a:solidFill>
                  <a:srgbClr val="7F7F7F"/>
                </a:solidFill>
                <a:latin typeface="Liberation Mono" pitchFamily="50" charset="0"/>
                <a:ea typeface="微软雅黑" pitchFamily="34" charset="-122"/>
                <a:cs typeface="Liberation Mono" pitchFamily="50" charset="0"/>
                <a:sym typeface="微软雅黑" pitchFamily="34" charset="-122"/>
              </a:rPr>
              <a:t>样式</a:t>
            </a:r>
            <a:endParaRPr lang="zh-CN" altLang="en-US" b="1" dirty="0">
              <a:solidFill>
                <a:srgbClr val="7F7F7F"/>
              </a:solidFill>
              <a:latin typeface="Liberation Mono" pitchFamily="50" charset="0"/>
              <a:ea typeface="微软雅黑" pitchFamily="34" charset="-122"/>
              <a:cs typeface="Liberation Mono" pitchFamily="50" charset="0"/>
              <a:sym typeface="微软雅黑" pitchFamily="34" charset="-122"/>
            </a:endParaRPr>
          </a:p>
        </p:txBody>
      </p:sp>
      <p:sp>
        <p:nvSpPr>
          <p:cNvPr id="24594" name="矩形 70"/>
          <p:cNvSpPr>
            <a:spLocks noChangeArrowheads="1"/>
          </p:cNvSpPr>
          <p:nvPr/>
        </p:nvSpPr>
        <p:spPr bwMode="auto">
          <a:xfrm>
            <a:off x="1162050" y="1466850"/>
            <a:ext cx="36195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7F7F7F"/>
                </a:solidFill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&lt;link </a:t>
            </a:r>
            <a:r>
              <a:rPr lang="en-US" altLang="zh-CN" sz="1600" b="1" dirty="0" err="1" smtClean="0">
                <a:solidFill>
                  <a:srgbClr val="7F7F7F"/>
                </a:solidFill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rel</a:t>
            </a:r>
            <a:r>
              <a:rPr lang="en-US" altLang="zh-CN" sz="1600" b="1" dirty="0" smtClean="0">
                <a:solidFill>
                  <a:srgbClr val="7F7F7F"/>
                </a:solidFill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="</a:t>
            </a:r>
            <a:r>
              <a:rPr lang="en-US" altLang="zh-CN" sz="1600" b="1" dirty="0" err="1" smtClean="0">
                <a:solidFill>
                  <a:srgbClr val="7F7F7F"/>
                </a:solidFill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stylesheet</a:t>
            </a:r>
            <a:r>
              <a:rPr lang="en-US" altLang="zh-CN" sz="1600" b="1" dirty="0" smtClean="0">
                <a:solidFill>
                  <a:srgbClr val="7F7F7F"/>
                </a:solidFill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" </a:t>
            </a:r>
            <a:r>
              <a:rPr lang="en-US" altLang="zh-CN" sz="1600" b="1" dirty="0" err="1" smtClean="0">
                <a:solidFill>
                  <a:srgbClr val="7F7F7F"/>
                </a:solidFill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href</a:t>
            </a:r>
            <a:r>
              <a:rPr lang="en-US" altLang="zh-CN" sz="1600" b="1" dirty="0" smtClean="0">
                <a:solidFill>
                  <a:srgbClr val="7F7F7F"/>
                </a:solidFill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="../dist/</a:t>
            </a:r>
            <a:r>
              <a:rPr lang="en-US" altLang="zh-CN" sz="1600" b="1" dirty="0" err="1" smtClean="0">
                <a:solidFill>
                  <a:srgbClr val="7F7F7F"/>
                </a:solidFill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amazeui.min.css</a:t>
            </a:r>
            <a:r>
              <a:rPr lang="en-US" altLang="zh-CN" sz="1600" b="1" dirty="0" smtClean="0">
                <a:solidFill>
                  <a:srgbClr val="7F7F7F"/>
                </a:solidFill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"/&gt;</a:t>
            </a:r>
            <a:endParaRPr lang="zh-CN" altLang="en-US" sz="1600" dirty="0">
              <a:solidFill>
                <a:srgbClr val="7F7F7F"/>
              </a:solidFill>
              <a:latin typeface="Liberation Mono" pitchFamily="50" charset="0"/>
              <a:cs typeface="Liberation Mono" pitchFamily="50" charset="0"/>
              <a:sym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0"/>
          <p:cNvGrpSpPr>
            <a:grpSpLocks/>
          </p:cNvGrpSpPr>
          <p:nvPr/>
        </p:nvGrpSpPr>
        <p:grpSpPr bwMode="auto">
          <a:xfrm rot="-6979735">
            <a:off x="-992982" y="4636294"/>
            <a:ext cx="2733675" cy="1989138"/>
            <a:chOff x="0" y="0"/>
            <a:chExt cx="1204002" cy="875161"/>
          </a:xfrm>
        </p:grpSpPr>
        <p:sp>
          <p:nvSpPr>
            <p:cNvPr id="23567" name="任意多边形 51"/>
            <p:cNvSpPr>
              <a:spLocks noChangeArrowheads="1"/>
            </p:cNvSpPr>
            <p:nvPr/>
          </p:nvSpPr>
          <p:spPr bwMode="auto">
            <a:xfrm rot="10293356">
              <a:off x="40519" y="0"/>
              <a:ext cx="348706" cy="875161"/>
            </a:xfrm>
            <a:custGeom>
              <a:avLst/>
              <a:gdLst>
                <a:gd name="T0" fmla="*/ 5218 w 2015614"/>
                <a:gd name="T1" fmla="*/ 0 h 4367958"/>
                <a:gd name="T2" fmla="*/ 6075 w 2015614"/>
                <a:gd name="T3" fmla="*/ 1210 h 4367958"/>
                <a:gd name="T4" fmla="*/ 10437 w 2015614"/>
                <a:gd name="T5" fmla="*/ 17566 h 4367958"/>
                <a:gd name="T6" fmla="*/ 6075 w 2015614"/>
                <a:gd name="T7" fmla="*/ 33923 h 4367958"/>
                <a:gd name="T8" fmla="*/ 5218 w 2015614"/>
                <a:gd name="T9" fmla="*/ 35132 h 4367958"/>
                <a:gd name="T10" fmla="*/ 4362 w 2015614"/>
                <a:gd name="T11" fmla="*/ 33923 h 4367958"/>
                <a:gd name="T12" fmla="*/ 0 w 2015614"/>
                <a:gd name="T13" fmla="*/ 17566 h 4367958"/>
                <a:gd name="T14" fmla="*/ 4362 w 2015614"/>
                <a:gd name="T15" fmla="*/ 1210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68" name="任意多边形 52"/>
            <p:cNvSpPr>
              <a:spLocks noChangeArrowheads="1"/>
            </p:cNvSpPr>
            <p:nvPr/>
          </p:nvSpPr>
          <p:spPr bwMode="auto">
            <a:xfrm rot="7873660">
              <a:off x="362135" y="-195363"/>
              <a:ext cx="479732" cy="1204002"/>
            </a:xfrm>
            <a:custGeom>
              <a:avLst/>
              <a:gdLst>
                <a:gd name="T0" fmla="*/ 13588 w 2015614"/>
                <a:gd name="T1" fmla="*/ 0 h 4367958"/>
                <a:gd name="T2" fmla="*/ 15819 w 2015614"/>
                <a:gd name="T3" fmla="*/ 3150 h 4367958"/>
                <a:gd name="T4" fmla="*/ 27176 w 2015614"/>
                <a:gd name="T5" fmla="*/ 45740 h 4367958"/>
                <a:gd name="T6" fmla="*/ 15819 w 2015614"/>
                <a:gd name="T7" fmla="*/ 88330 h 4367958"/>
                <a:gd name="T8" fmla="*/ 13588 w 2015614"/>
                <a:gd name="T9" fmla="*/ 91480 h 4367958"/>
                <a:gd name="T10" fmla="*/ 11357 w 2015614"/>
                <a:gd name="T11" fmla="*/ 88330 h 4367958"/>
                <a:gd name="T12" fmla="*/ 0 w 2015614"/>
                <a:gd name="T13" fmla="*/ 45740 h 4367958"/>
                <a:gd name="T14" fmla="*/ 11357 w 2015614"/>
                <a:gd name="T15" fmla="*/ 3150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3555" name="任意多边形 53"/>
          <p:cNvSpPr>
            <a:spLocks noChangeArrowheads="1"/>
          </p:cNvSpPr>
          <p:nvPr/>
        </p:nvSpPr>
        <p:spPr bwMode="auto">
          <a:xfrm rot="-2591845">
            <a:off x="11391900" y="3060700"/>
            <a:ext cx="1512888" cy="2559050"/>
          </a:xfrm>
          <a:custGeom>
            <a:avLst/>
            <a:gdLst>
              <a:gd name="T0" fmla="*/ 426163 w 2015614"/>
              <a:gd name="T1" fmla="*/ 0 h 4367958"/>
              <a:gd name="T2" fmla="*/ 496132 w 2015614"/>
              <a:gd name="T3" fmla="*/ 30242 h 4367958"/>
              <a:gd name="T4" fmla="*/ 852326 w 2015614"/>
              <a:gd name="T5" fmla="*/ 439187 h 4367958"/>
              <a:gd name="T6" fmla="*/ 496132 w 2015614"/>
              <a:gd name="T7" fmla="*/ 848132 h 4367958"/>
              <a:gd name="T8" fmla="*/ 426164 w 2015614"/>
              <a:gd name="T9" fmla="*/ 878374 h 4367958"/>
              <a:gd name="T10" fmla="*/ 356194 w 2015614"/>
              <a:gd name="T11" fmla="*/ 848132 h 4367958"/>
              <a:gd name="T12" fmla="*/ 0 w 2015614"/>
              <a:gd name="T13" fmla="*/ 439187 h 4367958"/>
              <a:gd name="T14" fmla="*/ 356194 w 2015614"/>
              <a:gd name="T15" fmla="*/ 30241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56" name="任意多边形 54"/>
          <p:cNvSpPr>
            <a:spLocks noChangeArrowheads="1"/>
          </p:cNvSpPr>
          <p:nvPr/>
        </p:nvSpPr>
        <p:spPr bwMode="auto">
          <a:xfrm rot="-7537663">
            <a:off x="6683375" y="-498475"/>
            <a:ext cx="473076" cy="939800"/>
          </a:xfrm>
          <a:custGeom>
            <a:avLst/>
            <a:gdLst>
              <a:gd name="T0" fmla="*/ 13030 w 2015614"/>
              <a:gd name="T1" fmla="*/ 0 h 4367958"/>
              <a:gd name="T2" fmla="*/ 15169 w 2015614"/>
              <a:gd name="T3" fmla="*/ 1498 h 4367958"/>
              <a:gd name="T4" fmla="*/ 26060 w 2015614"/>
              <a:gd name="T5" fmla="*/ 21753 h 4367958"/>
              <a:gd name="T6" fmla="*/ 15169 w 2015614"/>
              <a:gd name="T7" fmla="*/ 42008 h 4367958"/>
              <a:gd name="T8" fmla="*/ 13030 w 2015614"/>
              <a:gd name="T9" fmla="*/ 43506 h 4367958"/>
              <a:gd name="T10" fmla="*/ 10891 w 2015614"/>
              <a:gd name="T11" fmla="*/ 42008 h 4367958"/>
              <a:gd name="T12" fmla="*/ 0 w 2015614"/>
              <a:gd name="T13" fmla="*/ 21753 h 4367958"/>
              <a:gd name="T14" fmla="*/ 10891 w 2015614"/>
              <a:gd name="T15" fmla="*/ 1498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57" name="文本框 1"/>
          <p:cNvSpPr>
            <a:spLocks noChangeArrowheads="1"/>
          </p:cNvSpPr>
          <p:nvPr/>
        </p:nvSpPr>
        <p:spPr bwMode="auto">
          <a:xfrm>
            <a:off x="863600" y="244475"/>
            <a:ext cx="5067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界面初始化</a:t>
            </a:r>
            <a:endParaRPr lang="zh-CN" altLang="en-US" sz="2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" name="组合 5"/>
          <p:cNvGrpSpPr>
            <a:grpSpLocks/>
          </p:cNvGrpSpPr>
          <p:nvPr/>
        </p:nvGrpSpPr>
        <p:grpSpPr bwMode="auto">
          <a:xfrm>
            <a:off x="184150" y="234950"/>
            <a:ext cx="679450" cy="531813"/>
            <a:chOff x="0" y="0"/>
            <a:chExt cx="945409" cy="740056"/>
          </a:xfrm>
        </p:grpSpPr>
        <p:grpSp>
          <p:nvGrpSpPr>
            <p:cNvPr id="4" name="组合 6"/>
            <p:cNvGrpSpPr>
              <a:grpSpLocks/>
            </p:cNvGrpSpPr>
            <p:nvPr/>
          </p:nvGrpSpPr>
          <p:grpSpPr bwMode="auto"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23565" name="任意多边形 8"/>
              <p:cNvSpPr>
                <a:spLocks noChangeArrowheads="1"/>
              </p:cNvSpPr>
              <p:nvPr/>
            </p:nvSpPr>
            <p:spPr bwMode="auto">
              <a:xfrm rot="-3146483">
                <a:off x="284357" y="-284358"/>
                <a:ext cx="376696" cy="945409"/>
              </a:xfrm>
              <a:custGeom>
                <a:avLst/>
                <a:gdLst>
                  <a:gd name="T0" fmla="*/ 6578 w 2015614"/>
                  <a:gd name="T1" fmla="*/ 0 h 4367958"/>
                  <a:gd name="T2" fmla="*/ 7659 w 2015614"/>
                  <a:gd name="T3" fmla="*/ 1525 h 4367958"/>
                  <a:gd name="T4" fmla="*/ 13157 w 2015614"/>
                  <a:gd name="T5" fmla="*/ 22145 h 4367958"/>
                  <a:gd name="T6" fmla="*/ 7659 w 2015614"/>
                  <a:gd name="T7" fmla="*/ 42765 h 4367958"/>
                  <a:gd name="T8" fmla="*/ 6578 w 2015614"/>
                  <a:gd name="T9" fmla="*/ 44290 h 4367958"/>
                  <a:gd name="T10" fmla="*/ 5498 w 2015614"/>
                  <a:gd name="T11" fmla="*/ 42765 h 4367958"/>
                  <a:gd name="T12" fmla="*/ 0 w 2015614"/>
                  <a:gd name="T13" fmla="*/ 22145 h 4367958"/>
                  <a:gd name="T14" fmla="*/ 5498 w 2015614"/>
                  <a:gd name="T15" fmla="*/ 1525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/>
                  </a:gs>
                  <a:gs pos="31000">
                    <a:srgbClr val="09D1AB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566" name="任意多边形 9"/>
              <p:cNvSpPr>
                <a:spLocks noChangeArrowheads="1"/>
              </p:cNvSpPr>
              <p:nvPr/>
            </p:nvSpPr>
            <p:spPr bwMode="auto">
              <a:xfrm rot="-5400000">
                <a:off x="291714" y="77705"/>
                <a:ext cx="314355" cy="788949"/>
              </a:xfrm>
              <a:custGeom>
                <a:avLst/>
                <a:gdLst>
                  <a:gd name="T0" fmla="*/ 3823 w 2015614"/>
                  <a:gd name="T1" fmla="*/ 0 h 4367958"/>
                  <a:gd name="T2" fmla="*/ 4451 w 2015614"/>
                  <a:gd name="T3" fmla="*/ 886 h 4367958"/>
                  <a:gd name="T4" fmla="*/ 7646 w 2015614"/>
                  <a:gd name="T5" fmla="*/ 12869 h 4367958"/>
                  <a:gd name="T6" fmla="*/ 4451 w 2015614"/>
                  <a:gd name="T7" fmla="*/ 24853 h 4367958"/>
                  <a:gd name="T8" fmla="*/ 3823 w 2015614"/>
                  <a:gd name="T9" fmla="*/ 25739 h 4367958"/>
                  <a:gd name="T10" fmla="*/ 3195 w 2015614"/>
                  <a:gd name="T11" fmla="*/ 24853 h 4367958"/>
                  <a:gd name="T12" fmla="*/ 0 w 2015614"/>
                  <a:gd name="T13" fmla="*/ 12869 h 4367958"/>
                  <a:gd name="T14" fmla="*/ 3195 w 2015614"/>
                  <a:gd name="T15" fmla="*/ 88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/>
                  </a:gs>
                  <a:gs pos="31000">
                    <a:srgbClr val="09D1AB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23564" name="任意多边形 7"/>
            <p:cNvSpPr>
              <a:spLocks noChangeArrowheads="1"/>
            </p:cNvSpPr>
            <p:nvPr/>
          </p:nvSpPr>
          <p:spPr bwMode="auto">
            <a:xfrm rot="-7236193">
              <a:off x="479955" y="339066"/>
              <a:ext cx="228500" cy="573475"/>
            </a:xfrm>
            <a:custGeom>
              <a:avLst/>
              <a:gdLst>
                <a:gd name="T0" fmla="*/ 1468 w 2015614"/>
                <a:gd name="T1" fmla="*/ 0 h 4367958"/>
                <a:gd name="T2" fmla="*/ 1709 w 2015614"/>
                <a:gd name="T3" fmla="*/ 340 h 4367958"/>
                <a:gd name="T4" fmla="*/ 2937 w 2015614"/>
                <a:gd name="T5" fmla="*/ 4943 h 4367958"/>
                <a:gd name="T6" fmla="*/ 1709 w 2015614"/>
                <a:gd name="T7" fmla="*/ 9545 h 4367958"/>
                <a:gd name="T8" fmla="*/ 1468 w 2015614"/>
                <a:gd name="T9" fmla="*/ 9885 h 4367958"/>
                <a:gd name="T10" fmla="*/ 1227 w 2015614"/>
                <a:gd name="T11" fmla="*/ 9545 h 4367958"/>
                <a:gd name="T12" fmla="*/ 0 w 2015614"/>
                <a:gd name="T13" fmla="*/ 4943 h 4367958"/>
                <a:gd name="T14" fmla="*/ 1227 w 2015614"/>
                <a:gd name="T15" fmla="*/ 340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3559" name="文本框 4"/>
          <p:cNvSpPr>
            <a:spLocks noChangeArrowheads="1"/>
          </p:cNvSpPr>
          <p:nvPr/>
        </p:nvSpPr>
        <p:spPr bwMode="auto">
          <a:xfrm>
            <a:off x="7696199" y="1098550"/>
            <a:ext cx="2320925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00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初始化</a:t>
            </a:r>
            <a:r>
              <a:rPr lang="en-US" altLang="zh-CN" b="1" dirty="0" smtClean="0">
                <a:solidFill>
                  <a:srgbClr val="000000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Upload</a:t>
            </a:r>
            <a:r>
              <a:rPr lang="zh-CN" altLang="en-US" b="1" dirty="0" smtClean="0">
                <a:solidFill>
                  <a:srgbClr val="000000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插件</a:t>
            </a:r>
            <a:endParaRPr lang="en-US" altLang="zh-CN" b="1" dirty="0" smtClean="0">
              <a:solidFill>
                <a:srgbClr val="000000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00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初始化按钮点击事件</a:t>
            </a:r>
            <a:endParaRPr lang="en-US" altLang="zh-CN" b="1" dirty="0" smtClean="0">
              <a:solidFill>
                <a:srgbClr val="000000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3561" name="文本框 3"/>
          <p:cNvSpPr>
            <a:spLocks noChangeArrowheads="1"/>
          </p:cNvSpPr>
          <p:nvPr/>
        </p:nvSpPr>
        <p:spPr bwMode="auto">
          <a:xfrm>
            <a:off x="1155700" y="5608638"/>
            <a:ext cx="44799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YOUR TITLE HERE</a:t>
            </a:r>
            <a:endParaRPr lang="zh-CN" altLang="en-US" sz="2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4" y="952500"/>
            <a:ext cx="625792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FFFFFF"/>
            </a:gs>
            <a:gs pos="100000">
              <a:srgbClr val="F2F2F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1"/>
          <p:cNvGrpSpPr>
            <a:grpSpLocks/>
          </p:cNvGrpSpPr>
          <p:nvPr/>
        </p:nvGrpSpPr>
        <p:grpSpPr bwMode="auto">
          <a:xfrm rot="-5400000">
            <a:off x="4282281" y="94457"/>
            <a:ext cx="11515725" cy="6742112"/>
            <a:chOff x="0" y="0"/>
            <a:chExt cx="22838079" cy="13375101"/>
          </a:xfrm>
        </p:grpSpPr>
        <p:grpSp>
          <p:nvGrpSpPr>
            <p:cNvPr id="25614" name="花1"/>
            <p:cNvGrpSpPr>
              <a:grpSpLocks/>
            </p:cNvGrpSpPr>
            <p:nvPr/>
          </p:nvGrpSpPr>
          <p:grpSpPr bwMode="auto">
            <a:xfrm>
              <a:off x="7202181" y="7509015"/>
              <a:ext cx="8526317" cy="4848472"/>
              <a:chOff x="0" y="0"/>
              <a:chExt cx="8526317" cy="4848472"/>
            </a:xfrm>
          </p:grpSpPr>
          <p:sp>
            <p:nvSpPr>
              <p:cNvPr id="25649" name="任意多边形 37"/>
              <p:cNvSpPr>
                <a:spLocks noChangeArrowheads="1"/>
              </p:cNvSpPr>
              <p:nvPr/>
            </p:nvSpPr>
            <p:spPr bwMode="auto">
              <a:xfrm>
                <a:off x="3229072" y="0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50" name="任意多边形 38"/>
              <p:cNvSpPr>
                <a:spLocks noChangeArrowheads="1"/>
              </p:cNvSpPr>
              <p:nvPr/>
            </p:nvSpPr>
            <p:spPr bwMode="auto">
              <a:xfrm rot="-1737047">
                <a:off x="2179060" y="257122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51" name="任意多边形 39"/>
              <p:cNvSpPr>
                <a:spLocks noChangeArrowheads="1"/>
              </p:cNvSpPr>
              <p:nvPr/>
            </p:nvSpPr>
            <p:spPr bwMode="auto">
              <a:xfrm rot="1791145">
                <a:off x="4222810" y="219293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52" name="任意多边形 40"/>
              <p:cNvSpPr>
                <a:spLocks noChangeArrowheads="1"/>
              </p:cNvSpPr>
              <p:nvPr/>
            </p:nvSpPr>
            <p:spPr bwMode="auto">
              <a:xfrm rot="3361456">
                <a:off x="5057369" y="948466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53" name="任意多边形 41"/>
              <p:cNvSpPr>
                <a:spLocks noChangeArrowheads="1"/>
              </p:cNvSpPr>
              <p:nvPr/>
            </p:nvSpPr>
            <p:spPr bwMode="auto">
              <a:xfrm rot="-3570273">
                <a:off x="1487840" y="948776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54" name="任意多边形 42"/>
              <p:cNvSpPr>
                <a:spLocks noChangeArrowheads="1"/>
              </p:cNvSpPr>
              <p:nvPr/>
            </p:nvSpPr>
            <p:spPr bwMode="auto">
              <a:xfrm rot="4636883">
                <a:off x="5334531" y="1656686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55" name="任意多边形 43"/>
              <p:cNvSpPr>
                <a:spLocks noChangeArrowheads="1"/>
              </p:cNvSpPr>
              <p:nvPr/>
            </p:nvSpPr>
            <p:spPr bwMode="auto">
              <a:xfrm rot="-4621425">
                <a:off x="1176172" y="1648119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5615" name="花2"/>
            <p:cNvGrpSpPr>
              <a:grpSpLocks/>
            </p:cNvGrpSpPr>
            <p:nvPr/>
          </p:nvGrpSpPr>
          <p:grpSpPr bwMode="auto">
            <a:xfrm>
              <a:off x="4953333" y="5453466"/>
              <a:ext cx="12996258" cy="7478907"/>
              <a:chOff x="0" y="0"/>
              <a:chExt cx="12996258" cy="7478907"/>
            </a:xfrm>
          </p:grpSpPr>
          <p:sp>
            <p:nvSpPr>
              <p:cNvPr id="25641" name="任意多边形 29"/>
              <p:cNvSpPr>
                <a:spLocks noChangeArrowheads="1"/>
              </p:cNvSpPr>
              <p:nvPr/>
            </p:nvSpPr>
            <p:spPr bwMode="auto">
              <a:xfrm rot="-861973">
                <a:off x="4521405" y="24568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1DBB3"/>
                  </a:gs>
                  <a:gs pos="76999">
                    <a:srgbClr val="9FB7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42" name="任意多边形 30"/>
              <p:cNvSpPr>
                <a:spLocks noChangeArrowheads="1"/>
              </p:cNvSpPr>
              <p:nvPr/>
            </p:nvSpPr>
            <p:spPr bwMode="auto">
              <a:xfrm rot="852536">
                <a:off x="6126547" y="0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1DBB3"/>
                  </a:gs>
                  <a:gs pos="76999">
                    <a:srgbClr val="9FB7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43" name="任意多边形 31"/>
              <p:cNvSpPr>
                <a:spLocks noChangeArrowheads="1"/>
              </p:cNvSpPr>
              <p:nvPr/>
            </p:nvSpPr>
            <p:spPr bwMode="auto">
              <a:xfrm rot="2517796">
                <a:off x="7568389" y="706605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5D19D"/>
                  </a:gs>
                  <a:gs pos="53000">
                    <a:srgbClr val="86A4D4"/>
                  </a:gs>
                  <a:gs pos="100000">
                    <a:srgbClr val="8E7DCB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44" name="任意多边形 32"/>
              <p:cNvSpPr>
                <a:spLocks noChangeArrowheads="1"/>
              </p:cNvSpPr>
              <p:nvPr/>
            </p:nvSpPr>
            <p:spPr bwMode="auto">
              <a:xfrm rot="-2545862">
                <a:off x="3137550" y="749145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5D19D"/>
                  </a:gs>
                  <a:gs pos="53000">
                    <a:srgbClr val="86A4D4"/>
                  </a:gs>
                  <a:gs pos="100000">
                    <a:srgbClr val="8E7DCB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45" name="任意多边形 33"/>
              <p:cNvSpPr>
                <a:spLocks noChangeArrowheads="1"/>
              </p:cNvSpPr>
              <p:nvPr/>
            </p:nvSpPr>
            <p:spPr bwMode="auto">
              <a:xfrm rot="-4040629">
                <a:off x="2237801" y="2128186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9ECE"/>
                  </a:gs>
                  <a:gs pos="100000">
                    <a:srgbClr val="8E7ECC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46" name="任意多边形 34"/>
              <p:cNvSpPr>
                <a:spLocks noChangeArrowheads="1"/>
              </p:cNvSpPr>
              <p:nvPr/>
            </p:nvSpPr>
            <p:spPr bwMode="auto">
              <a:xfrm rot="4135283">
                <a:off x="8404699" y="2088676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9ECE"/>
                  </a:gs>
                  <a:gs pos="100000">
                    <a:srgbClr val="8E7ECC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47" name="任意多边形 35"/>
              <p:cNvSpPr>
                <a:spLocks noChangeArrowheads="1"/>
              </p:cNvSpPr>
              <p:nvPr/>
            </p:nvSpPr>
            <p:spPr bwMode="auto">
              <a:xfrm rot="5400000">
                <a:off x="8578213" y="3060860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B3DC"/>
                  </a:gs>
                  <a:gs pos="7100">
                    <a:srgbClr val="9EB3DC"/>
                  </a:gs>
                  <a:gs pos="100000">
                    <a:srgbClr val="8E7BCB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48" name="任意多边形 36"/>
              <p:cNvSpPr>
                <a:spLocks noChangeArrowheads="1"/>
              </p:cNvSpPr>
              <p:nvPr/>
            </p:nvSpPr>
            <p:spPr bwMode="auto">
              <a:xfrm rot="-5227570">
                <a:off x="2098401" y="2957215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DB0DB"/>
                  </a:gs>
                  <a:gs pos="10599">
                    <a:srgbClr val="9DB0DB"/>
                  </a:gs>
                  <a:gs pos="100000">
                    <a:srgbClr val="8D75C9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5616" name="花3"/>
            <p:cNvGrpSpPr>
              <a:grpSpLocks/>
            </p:cNvGrpSpPr>
            <p:nvPr/>
          </p:nvGrpSpPr>
          <p:grpSpPr bwMode="auto">
            <a:xfrm>
              <a:off x="2198018" y="2547784"/>
              <a:ext cx="18624069" cy="10634847"/>
              <a:chOff x="0" y="0"/>
              <a:chExt cx="18624069" cy="10634847"/>
            </a:xfrm>
          </p:grpSpPr>
          <p:sp>
            <p:nvSpPr>
              <p:cNvPr id="25634" name="任意多边形 22"/>
              <p:cNvSpPr>
                <a:spLocks noChangeArrowheads="1"/>
              </p:cNvSpPr>
              <p:nvPr/>
            </p:nvSpPr>
            <p:spPr bwMode="auto">
              <a:xfrm rot="1690499">
                <a:off x="9672003" y="592094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50BB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35" name="任意多边形 23"/>
              <p:cNvSpPr>
                <a:spLocks noChangeArrowheads="1"/>
              </p:cNvSpPr>
              <p:nvPr/>
            </p:nvSpPr>
            <p:spPr bwMode="auto">
              <a:xfrm>
                <a:off x="7484067" y="0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52CAB3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36" name="任意多边形 24"/>
              <p:cNvSpPr>
                <a:spLocks noChangeArrowheads="1"/>
              </p:cNvSpPr>
              <p:nvPr/>
            </p:nvSpPr>
            <p:spPr bwMode="auto">
              <a:xfrm rot="-1707563">
                <a:off x="5277014" y="595259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50BB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37" name="任意多边形 25"/>
              <p:cNvSpPr>
                <a:spLocks noChangeArrowheads="1"/>
              </p:cNvSpPr>
              <p:nvPr/>
            </p:nvSpPr>
            <p:spPr bwMode="auto">
              <a:xfrm rot="3302765">
                <a:off x="11318194" y="2083217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229D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38" name="任意多边形 26"/>
              <p:cNvSpPr>
                <a:spLocks noChangeArrowheads="1"/>
              </p:cNvSpPr>
              <p:nvPr/>
            </p:nvSpPr>
            <p:spPr bwMode="auto">
              <a:xfrm rot="-3463740">
                <a:off x="3817346" y="2154199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229D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39" name="任意多边形 27"/>
              <p:cNvSpPr>
                <a:spLocks noChangeArrowheads="1"/>
              </p:cNvSpPr>
              <p:nvPr/>
            </p:nvSpPr>
            <p:spPr bwMode="auto">
              <a:xfrm rot="-4982836">
                <a:off x="2864283" y="4161941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6A4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40" name="任意多边形 28"/>
              <p:cNvSpPr>
                <a:spLocks noChangeArrowheads="1"/>
              </p:cNvSpPr>
              <p:nvPr/>
            </p:nvSpPr>
            <p:spPr bwMode="auto">
              <a:xfrm rot="5131814">
                <a:off x="12208442" y="4219220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6A4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5617" name="花4"/>
            <p:cNvGrpSpPr>
              <a:grpSpLocks/>
            </p:cNvGrpSpPr>
            <p:nvPr/>
          </p:nvGrpSpPr>
          <p:grpSpPr bwMode="auto">
            <a:xfrm>
              <a:off x="0" y="0"/>
              <a:ext cx="22838079" cy="13375101"/>
              <a:chOff x="0" y="0"/>
              <a:chExt cx="22838079" cy="13375101"/>
            </a:xfrm>
          </p:grpSpPr>
          <p:sp>
            <p:nvSpPr>
              <p:cNvPr id="25628" name="任意多边形 16"/>
              <p:cNvSpPr>
                <a:spLocks noChangeArrowheads="1"/>
              </p:cNvSpPr>
              <p:nvPr/>
            </p:nvSpPr>
            <p:spPr bwMode="auto">
              <a:xfrm rot="-951352">
                <a:off x="7989869" y="89000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AF878"/>
                  </a:gs>
                  <a:gs pos="31000">
                    <a:srgbClr val="5AF878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29" name="任意多边形 17"/>
              <p:cNvSpPr>
                <a:spLocks noChangeArrowheads="1"/>
              </p:cNvSpPr>
              <p:nvPr/>
            </p:nvSpPr>
            <p:spPr bwMode="auto">
              <a:xfrm rot="1075034">
                <a:off x="11397066" y="0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AF878"/>
                  </a:gs>
                  <a:gs pos="31000">
                    <a:srgbClr val="5AF878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30" name="任意多边形 18"/>
              <p:cNvSpPr>
                <a:spLocks noChangeArrowheads="1"/>
              </p:cNvSpPr>
              <p:nvPr/>
            </p:nvSpPr>
            <p:spPr bwMode="auto">
              <a:xfrm rot="2492382">
                <a:off x="13605991" y="1467639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/>
                  </a:gs>
                  <a:gs pos="31000">
                    <a:srgbClr val="09D1AB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31" name="任意多边形 19"/>
              <p:cNvSpPr>
                <a:spLocks noChangeArrowheads="1"/>
              </p:cNvSpPr>
              <p:nvPr/>
            </p:nvSpPr>
            <p:spPr bwMode="auto">
              <a:xfrm rot="-2651627">
                <a:off x="5559233" y="1467641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/>
                  </a:gs>
                  <a:gs pos="31000">
                    <a:srgbClr val="09D1AB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32" name="任意多边形 20"/>
              <p:cNvSpPr>
                <a:spLocks noChangeArrowheads="1"/>
              </p:cNvSpPr>
              <p:nvPr/>
            </p:nvSpPr>
            <p:spPr bwMode="auto">
              <a:xfrm rot="4080311">
                <a:off x="15091029" y="3603010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A80D0"/>
                  </a:gs>
                  <a:gs pos="31000">
                    <a:srgbClr val="0A80D0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33" name="任意多边形 21"/>
              <p:cNvSpPr>
                <a:spLocks noChangeArrowheads="1"/>
              </p:cNvSpPr>
              <p:nvPr/>
            </p:nvSpPr>
            <p:spPr bwMode="auto">
              <a:xfrm rot="-4337950">
                <a:off x="4160410" y="4017565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A80D0"/>
                  </a:gs>
                  <a:gs pos="31000">
                    <a:srgbClr val="0A80D0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5618" name="组合 6"/>
            <p:cNvGrpSpPr>
              <a:grpSpLocks/>
            </p:cNvGrpSpPr>
            <p:nvPr/>
          </p:nvGrpSpPr>
          <p:grpSpPr bwMode="auto">
            <a:xfrm>
              <a:off x="8336499" y="8592907"/>
              <a:ext cx="6171429" cy="3725279"/>
              <a:chOff x="0" y="0"/>
              <a:chExt cx="6171429" cy="3725279"/>
            </a:xfrm>
          </p:grpSpPr>
          <p:sp>
            <p:nvSpPr>
              <p:cNvPr id="25619" name="任意多边形 7"/>
              <p:cNvSpPr>
                <a:spLocks noChangeArrowheads="1"/>
              </p:cNvSpPr>
              <p:nvPr/>
            </p:nvSpPr>
            <p:spPr bwMode="auto">
              <a:xfrm>
                <a:off x="2811727" y="0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20" name="任意多边形 8"/>
              <p:cNvSpPr>
                <a:spLocks noChangeArrowheads="1"/>
              </p:cNvSpPr>
              <p:nvPr/>
            </p:nvSpPr>
            <p:spPr bwMode="auto">
              <a:xfrm rot="1072922">
                <a:off x="3326377" y="99091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21" name="任意多边形 9"/>
              <p:cNvSpPr>
                <a:spLocks noChangeArrowheads="1"/>
              </p:cNvSpPr>
              <p:nvPr/>
            </p:nvSpPr>
            <p:spPr bwMode="auto">
              <a:xfrm rot="-1120856">
                <a:off x="2299552" y="120468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22" name="任意多边形 10"/>
              <p:cNvSpPr>
                <a:spLocks noChangeArrowheads="1"/>
              </p:cNvSpPr>
              <p:nvPr/>
            </p:nvSpPr>
            <p:spPr bwMode="auto">
              <a:xfrm rot="1888215">
                <a:off x="3688746" y="361657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23" name="任意多边形 11"/>
              <p:cNvSpPr>
                <a:spLocks noChangeArrowheads="1"/>
              </p:cNvSpPr>
              <p:nvPr/>
            </p:nvSpPr>
            <p:spPr bwMode="auto">
              <a:xfrm rot="-2097898">
                <a:off x="1905508" y="367332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24" name="任意多边形 12"/>
              <p:cNvSpPr>
                <a:spLocks noChangeArrowheads="1"/>
              </p:cNvSpPr>
              <p:nvPr/>
            </p:nvSpPr>
            <p:spPr bwMode="auto">
              <a:xfrm rot="2750473">
                <a:off x="3928352" y="629884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25" name="任意多边形 13"/>
              <p:cNvSpPr>
                <a:spLocks noChangeArrowheads="1"/>
              </p:cNvSpPr>
              <p:nvPr/>
            </p:nvSpPr>
            <p:spPr bwMode="auto">
              <a:xfrm rot="3552968">
                <a:off x="4194790" y="871489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26" name="任意多边形 14"/>
              <p:cNvSpPr>
                <a:spLocks noChangeArrowheads="1"/>
              </p:cNvSpPr>
              <p:nvPr/>
            </p:nvSpPr>
            <p:spPr bwMode="auto">
              <a:xfrm rot="-2984903">
                <a:off x="1577950" y="661526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27" name="任意多边形 15"/>
              <p:cNvSpPr>
                <a:spLocks noChangeArrowheads="1"/>
              </p:cNvSpPr>
              <p:nvPr/>
            </p:nvSpPr>
            <p:spPr bwMode="auto">
              <a:xfrm rot="-3649673">
                <a:off x="1381310" y="953545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5603" name="文本框 44"/>
          <p:cNvSpPr>
            <a:spLocks noChangeArrowheads="1"/>
          </p:cNvSpPr>
          <p:nvPr/>
        </p:nvSpPr>
        <p:spPr bwMode="auto">
          <a:xfrm>
            <a:off x="1660525" y="2854325"/>
            <a:ext cx="71262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7200" b="1">
                <a:solidFill>
                  <a:srgbClr val="000000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PART FOUR</a:t>
            </a:r>
            <a:endParaRPr lang="zh-CN" altLang="en-US" sz="7200" b="1">
              <a:solidFill>
                <a:srgbClr val="000000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grpSp>
        <p:nvGrpSpPr>
          <p:cNvPr id="25604" name="组合 50"/>
          <p:cNvGrpSpPr>
            <a:grpSpLocks/>
          </p:cNvGrpSpPr>
          <p:nvPr/>
        </p:nvGrpSpPr>
        <p:grpSpPr bwMode="auto">
          <a:xfrm>
            <a:off x="685800" y="243681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>
              <a:grpSpLocks/>
            </p:cNvGrpSpPr>
            <p:nvPr/>
          </p:nvGrpSpPr>
          <p:grpSpPr bwMode="auto"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>
                <a:grpSpLocks/>
              </p:cNvGrpSpPr>
              <p:nvPr/>
            </p:nvGrpSpPr>
            <p:grpSpPr bwMode="auto"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>
                  <a:spLocks noChangeArrowheads="1"/>
                </p:cNvSpPr>
                <p:nvPr/>
              </p:nvSpPr>
              <p:spPr bwMode="auto">
                <a:xfrm rot="-3146483">
                  <a:off x="284357" y="-284358"/>
                  <a:ext cx="376696" cy="945409"/>
                </a:xfrm>
                <a:custGeom>
                  <a:avLst/>
                  <a:gdLst>
                    <a:gd name="T0" fmla="*/ 6578 w 2015614"/>
                    <a:gd name="T1" fmla="*/ 0 h 4367958"/>
                    <a:gd name="T2" fmla="*/ 7659 w 2015614"/>
                    <a:gd name="T3" fmla="*/ 1525 h 4367958"/>
                    <a:gd name="T4" fmla="*/ 13157 w 2015614"/>
                    <a:gd name="T5" fmla="*/ 22145 h 4367958"/>
                    <a:gd name="T6" fmla="*/ 7659 w 2015614"/>
                    <a:gd name="T7" fmla="*/ 42765 h 4367958"/>
                    <a:gd name="T8" fmla="*/ 6578 w 2015614"/>
                    <a:gd name="T9" fmla="*/ 44290 h 4367958"/>
                    <a:gd name="T10" fmla="*/ 5498 w 2015614"/>
                    <a:gd name="T11" fmla="*/ 42765 h 4367958"/>
                    <a:gd name="T12" fmla="*/ 0 w 2015614"/>
                    <a:gd name="T13" fmla="*/ 22145 h 4367958"/>
                    <a:gd name="T14" fmla="*/ 5498 w 2015614"/>
                    <a:gd name="T15" fmla="*/ 1525 h 43679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15614"/>
                    <a:gd name="T25" fmla="*/ 0 h 4367958"/>
                    <a:gd name="T26" fmla="*/ 2015614 w 2015614"/>
                    <a:gd name="T27" fmla="*/ 4367958 h 43679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/>
                    </a:gs>
                    <a:gs pos="31000">
                      <a:srgbClr val="09D1AB"/>
                    </a:gs>
                    <a:gs pos="100000">
                      <a:srgbClr val="6E7DC3"/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>
                  <a:spLocks noChangeArrowheads="1"/>
                </p:cNvSpPr>
                <p:nvPr/>
              </p:nvSpPr>
              <p:spPr bwMode="auto"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0" fmla="*/ 3823 w 2015614"/>
                    <a:gd name="T1" fmla="*/ 0 h 4367958"/>
                    <a:gd name="T2" fmla="*/ 4451 w 2015614"/>
                    <a:gd name="T3" fmla="*/ 886 h 4367958"/>
                    <a:gd name="T4" fmla="*/ 7646 w 2015614"/>
                    <a:gd name="T5" fmla="*/ 12869 h 4367958"/>
                    <a:gd name="T6" fmla="*/ 4451 w 2015614"/>
                    <a:gd name="T7" fmla="*/ 24853 h 4367958"/>
                    <a:gd name="T8" fmla="*/ 3823 w 2015614"/>
                    <a:gd name="T9" fmla="*/ 25739 h 4367958"/>
                    <a:gd name="T10" fmla="*/ 3195 w 2015614"/>
                    <a:gd name="T11" fmla="*/ 24853 h 4367958"/>
                    <a:gd name="T12" fmla="*/ 0 w 2015614"/>
                    <a:gd name="T13" fmla="*/ 12869 h 4367958"/>
                    <a:gd name="T14" fmla="*/ 3195 w 2015614"/>
                    <a:gd name="T15" fmla="*/ 886 h 43679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15614"/>
                    <a:gd name="T25" fmla="*/ 0 h 4367958"/>
                    <a:gd name="T26" fmla="*/ 2015614 w 2015614"/>
                    <a:gd name="T27" fmla="*/ 4367958 h 43679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/>
                    </a:gs>
                    <a:gs pos="31000">
                      <a:srgbClr val="09D1AB"/>
                    </a:gs>
                    <a:gs pos="100000">
                      <a:srgbClr val="6E7DC3"/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>
                <a:spLocks noChangeArrowheads="1"/>
              </p:cNvSpPr>
              <p:nvPr/>
            </p:nvSpPr>
            <p:spPr bwMode="auto">
              <a:xfrm rot="-7236193">
                <a:off x="479955" y="339066"/>
                <a:ext cx="228500" cy="573475"/>
              </a:xfrm>
              <a:custGeom>
                <a:avLst/>
                <a:gdLst>
                  <a:gd name="T0" fmla="*/ 1468 w 2015614"/>
                  <a:gd name="T1" fmla="*/ 0 h 4367958"/>
                  <a:gd name="T2" fmla="*/ 1709 w 2015614"/>
                  <a:gd name="T3" fmla="*/ 340 h 4367958"/>
                  <a:gd name="T4" fmla="*/ 2937 w 2015614"/>
                  <a:gd name="T5" fmla="*/ 4943 h 4367958"/>
                  <a:gd name="T6" fmla="*/ 1709 w 2015614"/>
                  <a:gd name="T7" fmla="*/ 9545 h 4367958"/>
                  <a:gd name="T8" fmla="*/ 1468 w 2015614"/>
                  <a:gd name="T9" fmla="*/ 9885 h 4367958"/>
                  <a:gd name="T10" fmla="*/ 1227 w 2015614"/>
                  <a:gd name="T11" fmla="*/ 9545 h 4367958"/>
                  <a:gd name="T12" fmla="*/ 0 w 2015614"/>
                  <a:gd name="T13" fmla="*/ 4943 h 4367958"/>
                  <a:gd name="T14" fmla="*/ 1227 w 2015614"/>
                  <a:gd name="T15" fmla="*/ 34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/>
                  </a:gs>
                  <a:gs pos="31000">
                    <a:srgbClr val="09D1AB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>
              <a:spLocks noChangeArrowheads="1"/>
            </p:cNvSpPr>
            <p:nvPr/>
          </p:nvSpPr>
          <p:spPr bwMode="auto">
            <a:xfrm rot="-9094124">
              <a:off x="570556" y="384703"/>
              <a:ext cx="148954" cy="373834"/>
            </a:xfrm>
            <a:custGeom>
              <a:avLst/>
              <a:gdLst>
                <a:gd name="T0" fmla="*/ 407 w 2015614"/>
                <a:gd name="T1" fmla="*/ 0 h 4367958"/>
                <a:gd name="T2" fmla="*/ 474 w 2015614"/>
                <a:gd name="T3" fmla="*/ 94 h 4367958"/>
                <a:gd name="T4" fmla="*/ 813 w 2015614"/>
                <a:gd name="T5" fmla="*/ 1369 h 4367958"/>
                <a:gd name="T6" fmla="*/ 474 w 2015614"/>
                <a:gd name="T7" fmla="*/ 2644 h 4367958"/>
                <a:gd name="T8" fmla="*/ 407 w 2015614"/>
                <a:gd name="T9" fmla="*/ 2738 h 4367958"/>
                <a:gd name="T10" fmla="*/ 340 w 2015614"/>
                <a:gd name="T11" fmla="*/ 2644 h 4367958"/>
                <a:gd name="T12" fmla="*/ 0 w 2015614"/>
                <a:gd name="T13" fmla="*/ 1369 h 4367958"/>
                <a:gd name="T14" fmla="*/ 340 w 2015614"/>
                <a:gd name="T15" fmla="*/ 94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5605" name="任意多边形 59"/>
          <p:cNvSpPr>
            <a:spLocks noChangeArrowheads="1"/>
          </p:cNvSpPr>
          <p:nvPr/>
        </p:nvSpPr>
        <p:spPr bwMode="auto">
          <a:xfrm rot="-2907618">
            <a:off x="5540376" y="-1497013"/>
            <a:ext cx="1511300" cy="2574925"/>
          </a:xfrm>
          <a:custGeom>
            <a:avLst/>
            <a:gdLst>
              <a:gd name="T0" fmla="*/ 424823 w 2015614"/>
              <a:gd name="T1" fmla="*/ 0 h 4367958"/>
              <a:gd name="T2" fmla="*/ 494571 w 2015614"/>
              <a:gd name="T3" fmla="*/ 30808 h 4367958"/>
              <a:gd name="T4" fmla="*/ 849644 w 2015614"/>
              <a:gd name="T5" fmla="*/ 447411 h 4367958"/>
              <a:gd name="T6" fmla="*/ 494571 w 2015614"/>
              <a:gd name="T7" fmla="*/ 864015 h 4367958"/>
              <a:gd name="T8" fmla="*/ 424823 w 2015614"/>
              <a:gd name="T9" fmla="*/ 894822 h 4367958"/>
              <a:gd name="T10" fmla="*/ 355074 w 2015614"/>
              <a:gd name="T11" fmla="*/ 864014 h 4367958"/>
              <a:gd name="T12" fmla="*/ 0 w 2015614"/>
              <a:gd name="T13" fmla="*/ 447411 h 4367958"/>
              <a:gd name="T14" fmla="*/ 355074 w 2015614"/>
              <a:gd name="T15" fmla="*/ 30808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rgbClr val="DAF8F2">
              <a:alpha val="29803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06" name="任意多边形 60"/>
          <p:cNvSpPr>
            <a:spLocks noChangeArrowheads="1"/>
          </p:cNvSpPr>
          <p:nvPr/>
        </p:nvSpPr>
        <p:spPr bwMode="auto">
          <a:xfrm rot="-7373628">
            <a:off x="2700338" y="5465763"/>
            <a:ext cx="1030287" cy="2573337"/>
          </a:xfrm>
          <a:custGeom>
            <a:avLst/>
            <a:gdLst>
              <a:gd name="T0" fmla="*/ 134595 w 2015614"/>
              <a:gd name="T1" fmla="*/ 0 h 4367958"/>
              <a:gd name="T2" fmla="*/ 156693 w 2015614"/>
              <a:gd name="T3" fmla="*/ 30751 h 4367958"/>
              <a:gd name="T4" fmla="*/ 269191 w 2015614"/>
              <a:gd name="T5" fmla="*/ 446584 h 4367958"/>
              <a:gd name="T6" fmla="*/ 156693 w 2015614"/>
              <a:gd name="T7" fmla="*/ 862417 h 4367958"/>
              <a:gd name="T8" fmla="*/ 134595 w 2015614"/>
              <a:gd name="T9" fmla="*/ 893168 h 4367958"/>
              <a:gd name="T10" fmla="*/ 112497 w 2015614"/>
              <a:gd name="T11" fmla="*/ 862417 h 4367958"/>
              <a:gd name="T12" fmla="*/ 0 w 2015614"/>
              <a:gd name="T13" fmla="*/ 446584 h 4367958"/>
              <a:gd name="T14" fmla="*/ 112497 w 2015614"/>
              <a:gd name="T15" fmla="*/ 30751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rgbClr val="D6F4EE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07" name="文本框 61"/>
          <p:cNvSpPr>
            <a:spLocks noChangeArrowheads="1"/>
          </p:cNvSpPr>
          <p:nvPr/>
        </p:nvSpPr>
        <p:spPr bwMode="auto">
          <a:xfrm>
            <a:off x="2425700" y="3863975"/>
            <a:ext cx="5067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讨论</a:t>
            </a:r>
            <a:endParaRPr lang="zh-CN" altLang="en-US" sz="2800" b="1" dirty="0">
              <a:solidFill>
                <a:srgbClr val="000000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FFFFFF"/>
            </a:gs>
            <a:gs pos="100000">
              <a:srgbClr val="F2F2F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六边形 46"/>
          <p:cNvSpPr>
            <a:spLocks noChangeArrowheads="1"/>
          </p:cNvSpPr>
          <p:nvPr/>
        </p:nvSpPr>
        <p:spPr bwMode="auto">
          <a:xfrm>
            <a:off x="4813300" y="2420938"/>
            <a:ext cx="2408238" cy="2074862"/>
          </a:xfrm>
          <a:prstGeom prst="hexagon">
            <a:avLst>
              <a:gd name="adj" fmla="val 25014"/>
              <a:gd name="vf" fmla="val 115470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26627" name="文本框 1"/>
          <p:cNvSpPr>
            <a:spLocks noChangeArrowheads="1"/>
          </p:cNvSpPr>
          <p:nvPr/>
        </p:nvSpPr>
        <p:spPr bwMode="auto">
          <a:xfrm>
            <a:off x="863600" y="244475"/>
            <a:ext cx="5067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问题</a:t>
            </a:r>
            <a:endParaRPr lang="zh-CN" altLang="en-US" sz="2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6628" name="组合 7"/>
          <p:cNvGrpSpPr>
            <a:grpSpLocks/>
          </p:cNvGrpSpPr>
          <p:nvPr/>
        </p:nvGrpSpPr>
        <p:grpSpPr bwMode="auto">
          <a:xfrm>
            <a:off x="180975" y="244475"/>
            <a:ext cx="682625" cy="628650"/>
            <a:chOff x="0" y="0"/>
            <a:chExt cx="821284" cy="758537"/>
          </a:xfrm>
        </p:grpSpPr>
        <p:grpSp>
          <p:nvGrpSpPr>
            <p:cNvPr id="26649" name="组合 8"/>
            <p:cNvGrpSpPr>
              <a:grpSpLocks/>
            </p:cNvGrpSpPr>
            <p:nvPr/>
          </p:nvGrpSpPr>
          <p:grpSpPr bwMode="auto"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6651" name="组合 10"/>
              <p:cNvGrpSpPr>
                <a:grpSpLocks/>
              </p:cNvGrpSpPr>
              <p:nvPr/>
            </p:nvGrpSpPr>
            <p:grpSpPr bwMode="auto"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6653" name="任意多边形 12"/>
                <p:cNvSpPr>
                  <a:spLocks noChangeArrowheads="1"/>
                </p:cNvSpPr>
                <p:nvPr/>
              </p:nvSpPr>
              <p:spPr bwMode="auto">
                <a:xfrm rot="-3146483">
                  <a:off x="284357" y="-284358"/>
                  <a:ext cx="376696" cy="945409"/>
                </a:xfrm>
                <a:custGeom>
                  <a:avLst/>
                  <a:gdLst>
                    <a:gd name="T0" fmla="*/ 6578 w 2015614"/>
                    <a:gd name="T1" fmla="*/ 0 h 4367958"/>
                    <a:gd name="T2" fmla="*/ 7659 w 2015614"/>
                    <a:gd name="T3" fmla="*/ 1525 h 4367958"/>
                    <a:gd name="T4" fmla="*/ 13157 w 2015614"/>
                    <a:gd name="T5" fmla="*/ 22145 h 4367958"/>
                    <a:gd name="T6" fmla="*/ 7659 w 2015614"/>
                    <a:gd name="T7" fmla="*/ 42765 h 4367958"/>
                    <a:gd name="T8" fmla="*/ 6578 w 2015614"/>
                    <a:gd name="T9" fmla="*/ 44290 h 4367958"/>
                    <a:gd name="T10" fmla="*/ 5498 w 2015614"/>
                    <a:gd name="T11" fmla="*/ 42765 h 4367958"/>
                    <a:gd name="T12" fmla="*/ 0 w 2015614"/>
                    <a:gd name="T13" fmla="*/ 22145 h 4367958"/>
                    <a:gd name="T14" fmla="*/ 5498 w 2015614"/>
                    <a:gd name="T15" fmla="*/ 1525 h 43679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15614"/>
                    <a:gd name="T25" fmla="*/ 0 h 4367958"/>
                    <a:gd name="T26" fmla="*/ 2015614 w 2015614"/>
                    <a:gd name="T27" fmla="*/ 4367958 h 43679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/>
                    </a:gs>
                    <a:gs pos="31000">
                      <a:srgbClr val="09D1AB"/>
                    </a:gs>
                    <a:gs pos="100000">
                      <a:srgbClr val="6E7DC3"/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6654" name="任意多边形 13"/>
                <p:cNvSpPr>
                  <a:spLocks noChangeArrowheads="1"/>
                </p:cNvSpPr>
                <p:nvPr/>
              </p:nvSpPr>
              <p:spPr bwMode="auto"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0" fmla="*/ 3823 w 2015614"/>
                    <a:gd name="T1" fmla="*/ 0 h 4367958"/>
                    <a:gd name="T2" fmla="*/ 4451 w 2015614"/>
                    <a:gd name="T3" fmla="*/ 886 h 4367958"/>
                    <a:gd name="T4" fmla="*/ 7646 w 2015614"/>
                    <a:gd name="T5" fmla="*/ 12869 h 4367958"/>
                    <a:gd name="T6" fmla="*/ 4451 w 2015614"/>
                    <a:gd name="T7" fmla="*/ 24853 h 4367958"/>
                    <a:gd name="T8" fmla="*/ 3823 w 2015614"/>
                    <a:gd name="T9" fmla="*/ 25739 h 4367958"/>
                    <a:gd name="T10" fmla="*/ 3195 w 2015614"/>
                    <a:gd name="T11" fmla="*/ 24853 h 4367958"/>
                    <a:gd name="T12" fmla="*/ 0 w 2015614"/>
                    <a:gd name="T13" fmla="*/ 12869 h 4367958"/>
                    <a:gd name="T14" fmla="*/ 3195 w 2015614"/>
                    <a:gd name="T15" fmla="*/ 886 h 43679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15614"/>
                    <a:gd name="T25" fmla="*/ 0 h 4367958"/>
                    <a:gd name="T26" fmla="*/ 2015614 w 2015614"/>
                    <a:gd name="T27" fmla="*/ 4367958 h 43679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/>
                    </a:gs>
                    <a:gs pos="31000">
                      <a:srgbClr val="09D1AB"/>
                    </a:gs>
                    <a:gs pos="100000">
                      <a:srgbClr val="6E7DC3"/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652" name="任意多边形 11"/>
              <p:cNvSpPr>
                <a:spLocks noChangeArrowheads="1"/>
              </p:cNvSpPr>
              <p:nvPr/>
            </p:nvSpPr>
            <p:spPr bwMode="auto">
              <a:xfrm rot="-7236193">
                <a:off x="479955" y="339066"/>
                <a:ext cx="228500" cy="573475"/>
              </a:xfrm>
              <a:custGeom>
                <a:avLst/>
                <a:gdLst>
                  <a:gd name="T0" fmla="*/ 1468 w 2015614"/>
                  <a:gd name="T1" fmla="*/ 0 h 4367958"/>
                  <a:gd name="T2" fmla="*/ 1709 w 2015614"/>
                  <a:gd name="T3" fmla="*/ 340 h 4367958"/>
                  <a:gd name="T4" fmla="*/ 2937 w 2015614"/>
                  <a:gd name="T5" fmla="*/ 4943 h 4367958"/>
                  <a:gd name="T6" fmla="*/ 1709 w 2015614"/>
                  <a:gd name="T7" fmla="*/ 9545 h 4367958"/>
                  <a:gd name="T8" fmla="*/ 1468 w 2015614"/>
                  <a:gd name="T9" fmla="*/ 9885 h 4367958"/>
                  <a:gd name="T10" fmla="*/ 1227 w 2015614"/>
                  <a:gd name="T11" fmla="*/ 9545 h 4367958"/>
                  <a:gd name="T12" fmla="*/ 0 w 2015614"/>
                  <a:gd name="T13" fmla="*/ 4943 h 4367958"/>
                  <a:gd name="T14" fmla="*/ 1227 w 2015614"/>
                  <a:gd name="T15" fmla="*/ 34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/>
                  </a:gs>
                  <a:gs pos="31000">
                    <a:srgbClr val="09D1AB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26650" name="任意多边形 9"/>
            <p:cNvSpPr>
              <a:spLocks noChangeArrowheads="1"/>
            </p:cNvSpPr>
            <p:nvPr/>
          </p:nvSpPr>
          <p:spPr bwMode="auto">
            <a:xfrm rot="-9094124">
              <a:off x="570556" y="384703"/>
              <a:ext cx="148954" cy="373834"/>
            </a:xfrm>
            <a:custGeom>
              <a:avLst/>
              <a:gdLst>
                <a:gd name="T0" fmla="*/ 407 w 2015614"/>
                <a:gd name="T1" fmla="*/ 0 h 4367958"/>
                <a:gd name="T2" fmla="*/ 474 w 2015614"/>
                <a:gd name="T3" fmla="*/ 94 h 4367958"/>
                <a:gd name="T4" fmla="*/ 813 w 2015614"/>
                <a:gd name="T5" fmla="*/ 1369 h 4367958"/>
                <a:gd name="T6" fmla="*/ 474 w 2015614"/>
                <a:gd name="T7" fmla="*/ 2644 h 4367958"/>
                <a:gd name="T8" fmla="*/ 407 w 2015614"/>
                <a:gd name="T9" fmla="*/ 2738 h 4367958"/>
                <a:gd name="T10" fmla="*/ 340 w 2015614"/>
                <a:gd name="T11" fmla="*/ 2644 h 4367958"/>
                <a:gd name="T12" fmla="*/ 0 w 2015614"/>
                <a:gd name="T13" fmla="*/ 1369 h 4367958"/>
                <a:gd name="T14" fmla="*/ 340 w 2015614"/>
                <a:gd name="T15" fmla="*/ 94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6629" name="文本框 4"/>
          <p:cNvSpPr>
            <a:spLocks noChangeArrowheads="1"/>
          </p:cNvSpPr>
          <p:nvPr/>
        </p:nvSpPr>
        <p:spPr bwMode="auto">
          <a:xfrm>
            <a:off x="5075238" y="3022600"/>
            <a:ext cx="19018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?</a:t>
            </a:r>
            <a:endParaRPr lang="zh-CN" altLang="en-US" sz="4400" b="1" dirty="0">
              <a:solidFill>
                <a:schemeClr val="bg1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sp>
        <p:nvSpPr>
          <p:cNvPr id="26630" name="任意多边形 25"/>
          <p:cNvSpPr>
            <a:spLocks noChangeArrowheads="1"/>
          </p:cNvSpPr>
          <p:nvPr/>
        </p:nvSpPr>
        <p:spPr bwMode="auto">
          <a:xfrm rot="1214231">
            <a:off x="-658813" y="5400675"/>
            <a:ext cx="982663" cy="1704975"/>
          </a:xfrm>
          <a:custGeom>
            <a:avLst/>
            <a:gdLst>
              <a:gd name="T0" fmla="*/ 116780 w 2015614"/>
              <a:gd name="T1" fmla="*/ 0 h 4367958"/>
              <a:gd name="T2" fmla="*/ 135954 w 2015614"/>
              <a:gd name="T3" fmla="*/ 8944 h 4367958"/>
              <a:gd name="T4" fmla="*/ 233560 w 2015614"/>
              <a:gd name="T5" fmla="*/ 129887 h 4367958"/>
              <a:gd name="T6" fmla="*/ 135954 w 2015614"/>
              <a:gd name="T7" fmla="*/ 250831 h 4367958"/>
              <a:gd name="T8" fmla="*/ 116780 w 2015614"/>
              <a:gd name="T9" fmla="*/ 259775 h 4367958"/>
              <a:gd name="T10" fmla="*/ 97607 w 2015614"/>
              <a:gd name="T11" fmla="*/ 250831 h 4367958"/>
              <a:gd name="T12" fmla="*/ 0 w 2015614"/>
              <a:gd name="T13" fmla="*/ 129887 h 4367958"/>
              <a:gd name="T14" fmla="*/ 97607 w 2015614"/>
              <a:gd name="T15" fmla="*/ 8944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6631" name="任意多边形 27"/>
          <p:cNvSpPr>
            <a:spLocks noChangeArrowheads="1"/>
          </p:cNvSpPr>
          <p:nvPr/>
        </p:nvSpPr>
        <p:spPr bwMode="auto">
          <a:xfrm rot="-9791283">
            <a:off x="11587163" y="-431800"/>
            <a:ext cx="982662" cy="1704975"/>
          </a:xfrm>
          <a:custGeom>
            <a:avLst/>
            <a:gdLst>
              <a:gd name="T0" fmla="*/ 116780 w 2015614"/>
              <a:gd name="T1" fmla="*/ 0 h 4367958"/>
              <a:gd name="T2" fmla="*/ 135953 w 2015614"/>
              <a:gd name="T3" fmla="*/ 8944 h 4367958"/>
              <a:gd name="T4" fmla="*/ 233560 w 2015614"/>
              <a:gd name="T5" fmla="*/ 129887 h 4367958"/>
              <a:gd name="T6" fmla="*/ 135953 w 2015614"/>
              <a:gd name="T7" fmla="*/ 250831 h 4367958"/>
              <a:gd name="T8" fmla="*/ 116780 w 2015614"/>
              <a:gd name="T9" fmla="*/ 259775 h 4367958"/>
              <a:gd name="T10" fmla="*/ 97607 w 2015614"/>
              <a:gd name="T11" fmla="*/ 250831 h 4367958"/>
              <a:gd name="T12" fmla="*/ 0 w 2015614"/>
              <a:gd name="T13" fmla="*/ 129887 h 4367958"/>
              <a:gd name="T14" fmla="*/ 97607 w 2015614"/>
              <a:gd name="T15" fmla="*/ 8944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6632" name="任意多边形 28"/>
          <p:cNvSpPr>
            <a:spLocks noChangeArrowheads="1"/>
          </p:cNvSpPr>
          <p:nvPr/>
        </p:nvSpPr>
        <p:spPr bwMode="auto">
          <a:xfrm rot="-7178419">
            <a:off x="11395869" y="-988219"/>
            <a:ext cx="982663" cy="1704975"/>
          </a:xfrm>
          <a:custGeom>
            <a:avLst/>
            <a:gdLst>
              <a:gd name="T0" fmla="*/ 116780 w 2015614"/>
              <a:gd name="T1" fmla="*/ 0 h 4367958"/>
              <a:gd name="T2" fmla="*/ 135954 w 2015614"/>
              <a:gd name="T3" fmla="*/ 8944 h 4367958"/>
              <a:gd name="T4" fmla="*/ 233560 w 2015614"/>
              <a:gd name="T5" fmla="*/ 129887 h 4367958"/>
              <a:gd name="T6" fmla="*/ 135954 w 2015614"/>
              <a:gd name="T7" fmla="*/ 250831 h 4367958"/>
              <a:gd name="T8" fmla="*/ 116780 w 2015614"/>
              <a:gd name="T9" fmla="*/ 259775 h 4367958"/>
              <a:gd name="T10" fmla="*/ 97607 w 2015614"/>
              <a:gd name="T11" fmla="*/ 250831 h 4367958"/>
              <a:gd name="T12" fmla="*/ 0 w 2015614"/>
              <a:gd name="T13" fmla="*/ 129887 h 4367958"/>
              <a:gd name="T14" fmla="*/ 97607 w 2015614"/>
              <a:gd name="T15" fmla="*/ 8944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6633" name="六边形 47"/>
          <p:cNvSpPr>
            <a:spLocks noChangeArrowheads="1"/>
          </p:cNvSpPr>
          <p:nvPr/>
        </p:nvSpPr>
        <p:spPr bwMode="auto">
          <a:xfrm>
            <a:off x="6710363" y="1363663"/>
            <a:ext cx="2451100" cy="2112962"/>
          </a:xfrm>
          <a:prstGeom prst="hexagon">
            <a:avLst>
              <a:gd name="adj" fmla="val 24994"/>
              <a:gd name="vf" fmla="val 115470"/>
            </a:avLst>
          </a:prstGeom>
          <a:gradFill rotWithShape="1">
            <a:gsLst>
              <a:gs pos="0">
                <a:srgbClr val="ACEADE"/>
              </a:gs>
              <a:gs pos="100000">
                <a:srgbClr val="75DDC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26634" name="六边形 48"/>
          <p:cNvSpPr>
            <a:spLocks noChangeArrowheads="1"/>
          </p:cNvSpPr>
          <p:nvPr/>
        </p:nvSpPr>
        <p:spPr bwMode="auto">
          <a:xfrm>
            <a:off x="6683375" y="3465513"/>
            <a:ext cx="2451100" cy="2112962"/>
          </a:xfrm>
          <a:prstGeom prst="hexagon">
            <a:avLst>
              <a:gd name="adj" fmla="val 24994"/>
              <a:gd name="vf" fmla="val 115470"/>
            </a:avLst>
          </a:prstGeom>
          <a:gradFill rotWithShape="1">
            <a:gsLst>
              <a:gs pos="0">
                <a:srgbClr val="AFDFD7"/>
              </a:gs>
              <a:gs pos="100000">
                <a:srgbClr val="64C0B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26635" name="六边形 49"/>
          <p:cNvSpPr>
            <a:spLocks noChangeArrowheads="1"/>
          </p:cNvSpPr>
          <p:nvPr/>
        </p:nvSpPr>
        <p:spPr bwMode="auto">
          <a:xfrm>
            <a:off x="2900363" y="3457575"/>
            <a:ext cx="2451100" cy="2114550"/>
          </a:xfrm>
          <a:prstGeom prst="hexagon">
            <a:avLst>
              <a:gd name="adj" fmla="val 24976"/>
              <a:gd name="vf" fmla="val 115470"/>
            </a:avLst>
          </a:prstGeom>
          <a:gradFill rotWithShape="1">
            <a:gsLst>
              <a:gs pos="0">
                <a:srgbClr val="C3EFE7"/>
              </a:gs>
              <a:gs pos="100000">
                <a:srgbClr val="AEEAD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26636" name="六边形 50"/>
          <p:cNvSpPr>
            <a:spLocks noChangeArrowheads="1"/>
          </p:cNvSpPr>
          <p:nvPr/>
        </p:nvSpPr>
        <p:spPr bwMode="auto">
          <a:xfrm>
            <a:off x="2898775" y="1336675"/>
            <a:ext cx="2451100" cy="2112963"/>
          </a:xfrm>
          <a:prstGeom prst="hexagon">
            <a:avLst>
              <a:gd name="adj" fmla="val 24994"/>
              <a:gd name="vf" fmla="val 115470"/>
            </a:avLst>
          </a:prstGeom>
          <a:gradFill rotWithShape="1">
            <a:gsLst>
              <a:gs pos="0">
                <a:srgbClr val="E7F9F6"/>
              </a:gs>
              <a:gs pos="100000">
                <a:srgbClr val="D7F5E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26637" name="六边形 51"/>
          <p:cNvSpPr>
            <a:spLocks noChangeArrowheads="1"/>
          </p:cNvSpPr>
          <p:nvPr/>
        </p:nvSpPr>
        <p:spPr bwMode="auto">
          <a:xfrm>
            <a:off x="8612188" y="2408238"/>
            <a:ext cx="2452687" cy="2112962"/>
          </a:xfrm>
          <a:prstGeom prst="hexagon">
            <a:avLst>
              <a:gd name="adj" fmla="val 25011"/>
              <a:gd name="vf" fmla="val 115470"/>
            </a:avLst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26638" name="六边形 52"/>
          <p:cNvSpPr>
            <a:spLocks noChangeArrowheads="1"/>
          </p:cNvSpPr>
          <p:nvPr/>
        </p:nvSpPr>
        <p:spPr bwMode="auto">
          <a:xfrm>
            <a:off x="974725" y="2381250"/>
            <a:ext cx="2452688" cy="2114550"/>
          </a:xfrm>
          <a:prstGeom prst="hexagon">
            <a:avLst>
              <a:gd name="adj" fmla="val 24992"/>
              <a:gd name="vf" fmla="val 115470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26647" name="任意多边形 61"/>
          <p:cNvSpPr>
            <a:spLocks noChangeArrowheads="1"/>
          </p:cNvSpPr>
          <p:nvPr/>
        </p:nvSpPr>
        <p:spPr bwMode="auto">
          <a:xfrm rot="2530520">
            <a:off x="3173413" y="5529263"/>
            <a:ext cx="1449387" cy="2514600"/>
          </a:xfrm>
          <a:custGeom>
            <a:avLst/>
            <a:gdLst>
              <a:gd name="T0" fmla="*/ 374722 w 2015614"/>
              <a:gd name="T1" fmla="*/ 0 h 4367958"/>
              <a:gd name="T2" fmla="*/ 436244 w 2015614"/>
              <a:gd name="T3" fmla="*/ 28693 h 4367958"/>
              <a:gd name="T4" fmla="*/ 749443 w 2015614"/>
              <a:gd name="T5" fmla="*/ 416696 h 4367958"/>
              <a:gd name="T6" fmla="*/ 436244 w 2015614"/>
              <a:gd name="T7" fmla="*/ 804700 h 4367958"/>
              <a:gd name="T8" fmla="*/ 374722 w 2015614"/>
              <a:gd name="T9" fmla="*/ 833393 h 4367958"/>
              <a:gd name="T10" fmla="*/ 313198 w 2015614"/>
              <a:gd name="T11" fmla="*/ 804700 h 4367958"/>
              <a:gd name="T12" fmla="*/ 0 w 2015614"/>
              <a:gd name="T13" fmla="*/ 416696 h 4367958"/>
              <a:gd name="T14" fmla="*/ 313198 w 2015614"/>
              <a:gd name="T15" fmla="*/ 28693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6648" name="任意多边形 62"/>
          <p:cNvSpPr>
            <a:spLocks noChangeArrowheads="1"/>
          </p:cNvSpPr>
          <p:nvPr/>
        </p:nvSpPr>
        <p:spPr bwMode="auto">
          <a:xfrm rot="-2164858">
            <a:off x="10096500" y="4186238"/>
            <a:ext cx="2063750" cy="3581400"/>
          </a:xfrm>
          <a:custGeom>
            <a:avLst/>
            <a:gdLst>
              <a:gd name="T0" fmla="*/ 1081749 w 2015614"/>
              <a:gd name="T1" fmla="*/ 0 h 4367958"/>
              <a:gd name="T2" fmla="*/ 1259355 w 2015614"/>
              <a:gd name="T3" fmla="*/ 82894 h 4367958"/>
              <a:gd name="T4" fmla="*/ 2163500 w 2015614"/>
              <a:gd name="T5" fmla="*/ 1203848 h 4367958"/>
              <a:gd name="T6" fmla="*/ 1259355 w 2015614"/>
              <a:gd name="T7" fmla="*/ 2324801 h 4367958"/>
              <a:gd name="T8" fmla="*/ 1081750 w 2015614"/>
              <a:gd name="T9" fmla="*/ 2407696 h 4367958"/>
              <a:gd name="T10" fmla="*/ 904144 w 2015614"/>
              <a:gd name="T11" fmla="*/ 2324800 h 4367958"/>
              <a:gd name="T12" fmla="*/ 0 w 2015614"/>
              <a:gd name="T13" fmla="*/ 1203847 h 4367958"/>
              <a:gd name="T14" fmla="*/ 904144 w 2015614"/>
              <a:gd name="T15" fmla="*/ 82894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rgbClr val="D8D8D8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1" name="文本框 4"/>
          <p:cNvSpPr>
            <a:spLocks noChangeArrowheads="1"/>
          </p:cNvSpPr>
          <p:nvPr/>
        </p:nvSpPr>
        <p:spPr bwMode="auto">
          <a:xfrm>
            <a:off x="3170238" y="2051050"/>
            <a:ext cx="19018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?</a:t>
            </a:r>
            <a:endParaRPr lang="zh-CN" altLang="en-US" sz="4400" b="1" dirty="0">
              <a:solidFill>
                <a:schemeClr val="bg1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sp>
        <p:nvSpPr>
          <p:cNvPr id="32" name="文本框 4"/>
          <p:cNvSpPr>
            <a:spLocks noChangeArrowheads="1"/>
          </p:cNvSpPr>
          <p:nvPr/>
        </p:nvSpPr>
        <p:spPr bwMode="auto">
          <a:xfrm>
            <a:off x="6865938" y="2051050"/>
            <a:ext cx="19018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?</a:t>
            </a:r>
            <a:endParaRPr lang="zh-CN" altLang="en-US" sz="4400" b="1" dirty="0">
              <a:solidFill>
                <a:schemeClr val="bg1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sp>
        <p:nvSpPr>
          <p:cNvPr id="33" name="文本框 4"/>
          <p:cNvSpPr>
            <a:spLocks noChangeArrowheads="1"/>
          </p:cNvSpPr>
          <p:nvPr/>
        </p:nvSpPr>
        <p:spPr bwMode="auto">
          <a:xfrm>
            <a:off x="3151188" y="4070350"/>
            <a:ext cx="19018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?</a:t>
            </a:r>
            <a:endParaRPr lang="zh-CN" altLang="en-US" sz="4400" b="1" dirty="0">
              <a:solidFill>
                <a:schemeClr val="bg1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sp>
        <p:nvSpPr>
          <p:cNvPr id="34" name="文本框 4"/>
          <p:cNvSpPr>
            <a:spLocks noChangeArrowheads="1"/>
          </p:cNvSpPr>
          <p:nvPr/>
        </p:nvSpPr>
        <p:spPr bwMode="auto">
          <a:xfrm>
            <a:off x="6904038" y="4241800"/>
            <a:ext cx="19018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?</a:t>
            </a:r>
            <a:endParaRPr lang="zh-CN" altLang="en-US" sz="4400" b="1" dirty="0">
              <a:solidFill>
                <a:schemeClr val="bg1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sp>
        <p:nvSpPr>
          <p:cNvPr id="35" name="文本框 4"/>
          <p:cNvSpPr>
            <a:spLocks noChangeArrowheads="1"/>
          </p:cNvSpPr>
          <p:nvPr/>
        </p:nvSpPr>
        <p:spPr bwMode="auto">
          <a:xfrm>
            <a:off x="8885238" y="3098800"/>
            <a:ext cx="19018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?</a:t>
            </a:r>
            <a:endParaRPr lang="zh-CN" altLang="en-US" sz="4400" b="1" dirty="0">
              <a:solidFill>
                <a:schemeClr val="bg1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sp>
        <p:nvSpPr>
          <p:cNvPr id="36" name="文本框 4"/>
          <p:cNvSpPr>
            <a:spLocks noChangeArrowheads="1"/>
          </p:cNvSpPr>
          <p:nvPr/>
        </p:nvSpPr>
        <p:spPr bwMode="auto">
          <a:xfrm>
            <a:off x="1227138" y="3060700"/>
            <a:ext cx="19018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?</a:t>
            </a:r>
            <a:endParaRPr lang="zh-CN" altLang="en-US" sz="4400" b="1" dirty="0">
              <a:solidFill>
                <a:schemeClr val="bg1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FFFFFF"/>
            </a:gs>
            <a:gs pos="100000">
              <a:srgbClr val="F2F2F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1"/>
          <p:cNvSpPr>
            <a:spLocks noChangeArrowheads="1"/>
          </p:cNvSpPr>
          <p:nvPr/>
        </p:nvSpPr>
        <p:spPr bwMode="auto">
          <a:xfrm>
            <a:off x="863600" y="244475"/>
            <a:ext cx="5067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主要参考</a:t>
            </a:r>
            <a:endParaRPr lang="zh-CN" altLang="en-US" sz="2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7651" name="组合 2"/>
          <p:cNvGrpSpPr>
            <a:grpSpLocks/>
          </p:cNvGrpSpPr>
          <p:nvPr/>
        </p:nvGrpSpPr>
        <p:grpSpPr bwMode="auto">
          <a:xfrm>
            <a:off x="180975" y="244475"/>
            <a:ext cx="682625" cy="628650"/>
            <a:chOff x="0" y="0"/>
            <a:chExt cx="821284" cy="758537"/>
          </a:xfrm>
        </p:grpSpPr>
        <p:grpSp>
          <p:nvGrpSpPr>
            <p:cNvPr id="27664" name="组合 3"/>
            <p:cNvGrpSpPr>
              <a:grpSpLocks/>
            </p:cNvGrpSpPr>
            <p:nvPr/>
          </p:nvGrpSpPr>
          <p:grpSpPr bwMode="auto"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7666" name="组合 5"/>
              <p:cNvGrpSpPr>
                <a:grpSpLocks/>
              </p:cNvGrpSpPr>
              <p:nvPr/>
            </p:nvGrpSpPr>
            <p:grpSpPr bwMode="auto"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7668" name="任意多边形 7"/>
                <p:cNvSpPr>
                  <a:spLocks noChangeArrowheads="1"/>
                </p:cNvSpPr>
                <p:nvPr/>
              </p:nvSpPr>
              <p:spPr bwMode="auto">
                <a:xfrm rot="-3146483">
                  <a:off x="284357" y="-284358"/>
                  <a:ext cx="376696" cy="945409"/>
                </a:xfrm>
                <a:custGeom>
                  <a:avLst/>
                  <a:gdLst>
                    <a:gd name="T0" fmla="*/ 6578 w 2015614"/>
                    <a:gd name="T1" fmla="*/ 0 h 4367958"/>
                    <a:gd name="T2" fmla="*/ 7659 w 2015614"/>
                    <a:gd name="T3" fmla="*/ 1525 h 4367958"/>
                    <a:gd name="T4" fmla="*/ 13157 w 2015614"/>
                    <a:gd name="T5" fmla="*/ 22145 h 4367958"/>
                    <a:gd name="T6" fmla="*/ 7659 w 2015614"/>
                    <a:gd name="T7" fmla="*/ 42765 h 4367958"/>
                    <a:gd name="T8" fmla="*/ 6578 w 2015614"/>
                    <a:gd name="T9" fmla="*/ 44290 h 4367958"/>
                    <a:gd name="T10" fmla="*/ 5498 w 2015614"/>
                    <a:gd name="T11" fmla="*/ 42765 h 4367958"/>
                    <a:gd name="T12" fmla="*/ 0 w 2015614"/>
                    <a:gd name="T13" fmla="*/ 22145 h 4367958"/>
                    <a:gd name="T14" fmla="*/ 5498 w 2015614"/>
                    <a:gd name="T15" fmla="*/ 1525 h 43679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15614"/>
                    <a:gd name="T25" fmla="*/ 0 h 4367958"/>
                    <a:gd name="T26" fmla="*/ 2015614 w 2015614"/>
                    <a:gd name="T27" fmla="*/ 4367958 h 43679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/>
                    </a:gs>
                    <a:gs pos="31000">
                      <a:srgbClr val="09D1AB"/>
                    </a:gs>
                    <a:gs pos="100000">
                      <a:srgbClr val="6E7DC3"/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7669" name="任意多边形 8"/>
                <p:cNvSpPr>
                  <a:spLocks noChangeArrowheads="1"/>
                </p:cNvSpPr>
                <p:nvPr/>
              </p:nvSpPr>
              <p:spPr bwMode="auto"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0" fmla="*/ 3823 w 2015614"/>
                    <a:gd name="T1" fmla="*/ 0 h 4367958"/>
                    <a:gd name="T2" fmla="*/ 4451 w 2015614"/>
                    <a:gd name="T3" fmla="*/ 886 h 4367958"/>
                    <a:gd name="T4" fmla="*/ 7646 w 2015614"/>
                    <a:gd name="T5" fmla="*/ 12869 h 4367958"/>
                    <a:gd name="T6" fmla="*/ 4451 w 2015614"/>
                    <a:gd name="T7" fmla="*/ 24853 h 4367958"/>
                    <a:gd name="T8" fmla="*/ 3823 w 2015614"/>
                    <a:gd name="T9" fmla="*/ 25739 h 4367958"/>
                    <a:gd name="T10" fmla="*/ 3195 w 2015614"/>
                    <a:gd name="T11" fmla="*/ 24853 h 4367958"/>
                    <a:gd name="T12" fmla="*/ 0 w 2015614"/>
                    <a:gd name="T13" fmla="*/ 12869 h 4367958"/>
                    <a:gd name="T14" fmla="*/ 3195 w 2015614"/>
                    <a:gd name="T15" fmla="*/ 886 h 43679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15614"/>
                    <a:gd name="T25" fmla="*/ 0 h 4367958"/>
                    <a:gd name="T26" fmla="*/ 2015614 w 2015614"/>
                    <a:gd name="T27" fmla="*/ 4367958 h 43679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/>
                    </a:gs>
                    <a:gs pos="31000">
                      <a:srgbClr val="09D1AB"/>
                    </a:gs>
                    <a:gs pos="100000">
                      <a:srgbClr val="6E7DC3"/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7667" name="任意多边形 6"/>
              <p:cNvSpPr>
                <a:spLocks noChangeArrowheads="1"/>
              </p:cNvSpPr>
              <p:nvPr/>
            </p:nvSpPr>
            <p:spPr bwMode="auto">
              <a:xfrm rot="-7236193">
                <a:off x="479955" y="339066"/>
                <a:ext cx="228500" cy="573475"/>
              </a:xfrm>
              <a:custGeom>
                <a:avLst/>
                <a:gdLst>
                  <a:gd name="T0" fmla="*/ 1468 w 2015614"/>
                  <a:gd name="T1" fmla="*/ 0 h 4367958"/>
                  <a:gd name="T2" fmla="*/ 1709 w 2015614"/>
                  <a:gd name="T3" fmla="*/ 340 h 4367958"/>
                  <a:gd name="T4" fmla="*/ 2937 w 2015614"/>
                  <a:gd name="T5" fmla="*/ 4943 h 4367958"/>
                  <a:gd name="T6" fmla="*/ 1709 w 2015614"/>
                  <a:gd name="T7" fmla="*/ 9545 h 4367958"/>
                  <a:gd name="T8" fmla="*/ 1468 w 2015614"/>
                  <a:gd name="T9" fmla="*/ 9885 h 4367958"/>
                  <a:gd name="T10" fmla="*/ 1227 w 2015614"/>
                  <a:gd name="T11" fmla="*/ 9545 h 4367958"/>
                  <a:gd name="T12" fmla="*/ 0 w 2015614"/>
                  <a:gd name="T13" fmla="*/ 4943 h 4367958"/>
                  <a:gd name="T14" fmla="*/ 1227 w 2015614"/>
                  <a:gd name="T15" fmla="*/ 34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/>
                  </a:gs>
                  <a:gs pos="31000">
                    <a:srgbClr val="09D1AB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27665" name="任意多边形 4"/>
            <p:cNvSpPr>
              <a:spLocks noChangeArrowheads="1"/>
            </p:cNvSpPr>
            <p:nvPr/>
          </p:nvSpPr>
          <p:spPr bwMode="auto">
            <a:xfrm rot="-9094124">
              <a:off x="570556" y="384703"/>
              <a:ext cx="148954" cy="373834"/>
            </a:xfrm>
            <a:custGeom>
              <a:avLst/>
              <a:gdLst>
                <a:gd name="T0" fmla="*/ 407 w 2015614"/>
                <a:gd name="T1" fmla="*/ 0 h 4367958"/>
                <a:gd name="T2" fmla="*/ 474 w 2015614"/>
                <a:gd name="T3" fmla="*/ 94 h 4367958"/>
                <a:gd name="T4" fmla="*/ 813 w 2015614"/>
                <a:gd name="T5" fmla="*/ 1369 h 4367958"/>
                <a:gd name="T6" fmla="*/ 474 w 2015614"/>
                <a:gd name="T7" fmla="*/ 2644 h 4367958"/>
                <a:gd name="T8" fmla="*/ 407 w 2015614"/>
                <a:gd name="T9" fmla="*/ 2738 h 4367958"/>
                <a:gd name="T10" fmla="*/ 340 w 2015614"/>
                <a:gd name="T11" fmla="*/ 2644 h 4367958"/>
                <a:gd name="T12" fmla="*/ 0 w 2015614"/>
                <a:gd name="T13" fmla="*/ 1369 h 4367958"/>
                <a:gd name="T14" fmla="*/ 340 w 2015614"/>
                <a:gd name="T15" fmla="*/ 94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7652" name="任意多边形 11"/>
          <p:cNvSpPr>
            <a:spLocks noChangeArrowheads="1"/>
          </p:cNvSpPr>
          <p:nvPr/>
        </p:nvSpPr>
        <p:spPr bwMode="auto">
          <a:xfrm rot="1214231">
            <a:off x="-658813" y="5400675"/>
            <a:ext cx="982663" cy="1704975"/>
          </a:xfrm>
          <a:custGeom>
            <a:avLst/>
            <a:gdLst>
              <a:gd name="T0" fmla="*/ 116780 w 2015614"/>
              <a:gd name="T1" fmla="*/ 0 h 4367958"/>
              <a:gd name="T2" fmla="*/ 135954 w 2015614"/>
              <a:gd name="T3" fmla="*/ 8944 h 4367958"/>
              <a:gd name="T4" fmla="*/ 233560 w 2015614"/>
              <a:gd name="T5" fmla="*/ 129887 h 4367958"/>
              <a:gd name="T6" fmla="*/ 135954 w 2015614"/>
              <a:gd name="T7" fmla="*/ 250831 h 4367958"/>
              <a:gd name="T8" fmla="*/ 116780 w 2015614"/>
              <a:gd name="T9" fmla="*/ 259775 h 4367958"/>
              <a:gd name="T10" fmla="*/ 97607 w 2015614"/>
              <a:gd name="T11" fmla="*/ 250831 h 4367958"/>
              <a:gd name="T12" fmla="*/ 0 w 2015614"/>
              <a:gd name="T13" fmla="*/ 129887 h 4367958"/>
              <a:gd name="T14" fmla="*/ 97607 w 2015614"/>
              <a:gd name="T15" fmla="*/ 8944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7653" name="任意多边形 12"/>
          <p:cNvSpPr>
            <a:spLocks noChangeArrowheads="1"/>
          </p:cNvSpPr>
          <p:nvPr/>
        </p:nvSpPr>
        <p:spPr bwMode="auto">
          <a:xfrm rot="-9791283">
            <a:off x="11587163" y="-431800"/>
            <a:ext cx="982662" cy="1704975"/>
          </a:xfrm>
          <a:custGeom>
            <a:avLst/>
            <a:gdLst>
              <a:gd name="T0" fmla="*/ 116780 w 2015614"/>
              <a:gd name="T1" fmla="*/ 0 h 4367958"/>
              <a:gd name="T2" fmla="*/ 135953 w 2015614"/>
              <a:gd name="T3" fmla="*/ 8944 h 4367958"/>
              <a:gd name="T4" fmla="*/ 233560 w 2015614"/>
              <a:gd name="T5" fmla="*/ 129887 h 4367958"/>
              <a:gd name="T6" fmla="*/ 135953 w 2015614"/>
              <a:gd name="T7" fmla="*/ 250831 h 4367958"/>
              <a:gd name="T8" fmla="*/ 116780 w 2015614"/>
              <a:gd name="T9" fmla="*/ 259775 h 4367958"/>
              <a:gd name="T10" fmla="*/ 97607 w 2015614"/>
              <a:gd name="T11" fmla="*/ 250831 h 4367958"/>
              <a:gd name="T12" fmla="*/ 0 w 2015614"/>
              <a:gd name="T13" fmla="*/ 129887 h 4367958"/>
              <a:gd name="T14" fmla="*/ 97607 w 2015614"/>
              <a:gd name="T15" fmla="*/ 8944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7654" name="任意多边形 13"/>
          <p:cNvSpPr>
            <a:spLocks noChangeArrowheads="1"/>
          </p:cNvSpPr>
          <p:nvPr/>
        </p:nvSpPr>
        <p:spPr bwMode="auto">
          <a:xfrm rot="-7178419">
            <a:off x="11395869" y="-988219"/>
            <a:ext cx="982663" cy="1704975"/>
          </a:xfrm>
          <a:custGeom>
            <a:avLst/>
            <a:gdLst>
              <a:gd name="T0" fmla="*/ 116780 w 2015614"/>
              <a:gd name="T1" fmla="*/ 0 h 4367958"/>
              <a:gd name="T2" fmla="*/ 135954 w 2015614"/>
              <a:gd name="T3" fmla="*/ 8944 h 4367958"/>
              <a:gd name="T4" fmla="*/ 233560 w 2015614"/>
              <a:gd name="T5" fmla="*/ 129887 h 4367958"/>
              <a:gd name="T6" fmla="*/ 135954 w 2015614"/>
              <a:gd name="T7" fmla="*/ 250831 h 4367958"/>
              <a:gd name="T8" fmla="*/ 116780 w 2015614"/>
              <a:gd name="T9" fmla="*/ 259775 h 4367958"/>
              <a:gd name="T10" fmla="*/ 97607 w 2015614"/>
              <a:gd name="T11" fmla="*/ 250831 h 4367958"/>
              <a:gd name="T12" fmla="*/ 0 w 2015614"/>
              <a:gd name="T13" fmla="*/ 129887 h 4367958"/>
              <a:gd name="T14" fmla="*/ 97607 w 2015614"/>
              <a:gd name="T15" fmla="*/ 8944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7655" name="任意多边形 14"/>
          <p:cNvSpPr>
            <a:spLocks noChangeArrowheads="1"/>
          </p:cNvSpPr>
          <p:nvPr/>
        </p:nvSpPr>
        <p:spPr bwMode="auto">
          <a:xfrm rot="2530520">
            <a:off x="3173413" y="5529263"/>
            <a:ext cx="1449387" cy="2514600"/>
          </a:xfrm>
          <a:custGeom>
            <a:avLst/>
            <a:gdLst>
              <a:gd name="T0" fmla="*/ 374722 w 2015614"/>
              <a:gd name="T1" fmla="*/ 0 h 4367958"/>
              <a:gd name="T2" fmla="*/ 436244 w 2015614"/>
              <a:gd name="T3" fmla="*/ 28693 h 4367958"/>
              <a:gd name="T4" fmla="*/ 749443 w 2015614"/>
              <a:gd name="T5" fmla="*/ 416696 h 4367958"/>
              <a:gd name="T6" fmla="*/ 436244 w 2015614"/>
              <a:gd name="T7" fmla="*/ 804700 h 4367958"/>
              <a:gd name="T8" fmla="*/ 374722 w 2015614"/>
              <a:gd name="T9" fmla="*/ 833393 h 4367958"/>
              <a:gd name="T10" fmla="*/ 313198 w 2015614"/>
              <a:gd name="T11" fmla="*/ 804700 h 4367958"/>
              <a:gd name="T12" fmla="*/ 0 w 2015614"/>
              <a:gd name="T13" fmla="*/ 416696 h 4367958"/>
              <a:gd name="T14" fmla="*/ 313198 w 2015614"/>
              <a:gd name="T15" fmla="*/ 28693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7656" name="任意多边形 15"/>
          <p:cNvSpPr>
            <a:spLocks noChangeArrowheads="1"/>
          </p:cNvSpPr>
          <p:nvPr/>
        </p:nvSpPr>
        <p:spPr bwMode="auto">
          <a:xfrm rot="-2164858">
            <a:off x="10096500" y="4186238"/>
            <a:ext cx="2063750" cy="3581400"/>
          </a:xfrm>
          <a:custGeom>
            <a:avLst/>
            <a:gdLst>
              <a:gd name="T0" fmla="*/ 1081749 w 2015614"/>
              <a:gd name="T1" fmla="*/ 0 h 4367958"/>
              <a:gd name="T2" fmla="*/ 1259355 w 2015614"/>
              <a:gd name="T3" fmla="*/ 82894 h 4367958"/>
              <a:gd name="T4" fmla="*/ 2163500 w 2015614"/>
              <a:gd name="T5" fmla="*/ 1203848 h 4367958"/>
              <a:gd name="T6" fmla="*/ 1259355 w 2015614"/>
              <a:gd name="T7" fmla="*/ 2324801 h 4367958"/>
              <a:gd name="T8" fmla="*/ 1081750 w 2015614"/>
              <a:gd name="T9" fmla="*/ 2407696 h 4367958"/>
              <a:gd name="T10" fmla="*/ 904144 w 2015614"/>
              <a:gd name="T11" fmla="*/ 2324800 h 4367958"/>
              <a:gd name="T12" fmla="*/ 0 w 2015614"/>
              <a:gd name="T13" fmla="*/ 1203847 h 4367958"/>
              <a:gd name="T14" fmla="*/ 904144 w 2015614"/>
              <a:gd name="T15" fmla="*/ 82894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rgbClr val="D8D8D8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7657" name="矩形 21"/>
          <p:cNvSpPr>
            <a:spLocks noChangeArrowheads="1"/>
          </p:cNvSpPr>
          <p:nvPr/>
        </p:nvSpPr>
        <p:spPr bwMode="auto">
          <a:xfrm>
            <a:off x="895350" y="1295400"/>
            <a:ext cx="312738" cy="311150"/>
          </a:xfrm>
          <a:prstGeom prst="rect">
            <a:avLst/>
          </a:prstGeom>
          <a:solidFill>
            <a:srgbClr val="ACEADE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27658" name="文本框 23"/>
          <p:cNvSpPr>
            <a:spLocks noChangeArrowheads="1"/>
          </p:cNvSpPr>
          <p:nvPr/>
        </p:nvSpPr>
        <p:spPr bwMode="auto">
          <a:xfrm>
            <a:off x="1257300" y="1171575"/>
            <a:ext cx="42640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Amaze UI</a:t>
            </a:r>
            <a:endParaRPr lang="zh-CN" altLang="en-US" sz="3200" dirty="0">
              <a:solidFill>
                <a:srgbClr val="000000"/>
              </a:solidFill>
              <a:latin typeface="Calibri" pitchFamily="34" charset="0"/>
              <a:sym typeface="宋体" charset="-122"/>
            </a:endParaRPr>
          </a:p>
        </p:txBody>
      </p:sp>
      <p:sp>
        <p:nvSpPr>
          <p:cNvPr id="27659" name="矩形 24"/>
          <p:cNvSpPr>
            <a:spLocks noChangeArrowheads="1"/>
          </p:cNvSpPr>
          <p:nvPr/>
        </p:nvSpPr>
        <p:spPr bwMode="auto">
          <a:xfrm>
            <a:off x="892175" y="3709988"/>
            <a:ext cx="314325" cy="312737"/>
          </a:xfrm>
          <a:prstGeom prst="rect">
            <a:avLst/>
          </a:prstGeom>
          <a:solidFill>
            <a:srgbClr val="ACEADE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27660" name="文本框 25"/>
          <p:cNvSpPr>
            <a:spLocks noChangeArrowheads="1"/>
          </p:cNvSpPr>
          <p:nvPr/>
        </p:nvSpPr>
        <p:spPr bwMode="auto">
          <a:xfrm>
            <a:off x="1282700" y="3586163"/>
            <a:ext cx="42640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err="1" smtClean="0">
                <a:solidFill>
                  <a:srgbClr val="000000"/>
                </a:solidFill>
                <a:latin typeface="Calibri" pitchFamily="34" charset="0"/>
                <a:sym typeface="宋体" charset="-122"/>
              </a:rPr>
              <a:t>IUpload</a:t>
            </a:r>
            <a:endParaRPr lang="zh-CN" altLang="en-US" sz="3200" dirty="0">
              <a:solidFill>
                <a:srgbClr val="000000"/>
              </a:solidFill>
              <a:latin typeface="Calibri" pitchFamily="34" charset="0"/>
              <a:sym typeface="宋体" charset="-122"/>
            </a:endParaRPr>
          </a:p>
        </p:txBody>
      </p:sp>
      <p:sp>
        <p:nvSpPr>
          <p:cNvPr id="27661" name="矩形 26"/>
          <p:cNvSpPr>
            <a:spLocks noChangeArrowheads="1"/>
          </p:cNvSpPr>
          <p:nvPr/>
        </p:nvSpPr>
        <p:spPr bwMode="auto">
          <a:xfrm>
            <a:off x="1282700" y="1755775"/>
            <a:ext cx="3787775" cy="386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600" b="1" dirty="0" smtClean="0">
                <a:solidFill>
                  <a:srgbClr val="7F7F7F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http://amazeui.org/</a:t>
            </a:r>
            <a:endParaRPr lang="zh-CN" altLang="en-US" sz="1600" dirty="0">
              <a:solidFill>
                <a:srgbClr val="7F7F7F"/>
              </a:solidFill>
              <a:latin typeface="Calibri" pitchFamily="34" charset="0"/>
              <a:sym typeface="宋体" charset="-122"/>
            </a:endParaRPr>
          </a:p>
        </p:txBody>
      </p:sp>
      <p:sp>
        <p:nvSpPr>
          <p:cNvPr id="27662" name="矩形 27"/>
          <p:cNvSpPr>
            <a:spLocks noChangeArrowheads="1"/>
          </p:cNvSpPr>
          <p:nvPr/>
        </p:nvSpPr>
        <p:spPr bwMode="auto">
          <a:xfrm>
            <a:off x="1282700" y="4171950"/>
            <a:ext cx="4889500" cy="41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600" b="1" dirty="0" smtClean="0">
                <a:solidFill>
                  <a:srgbClr val="7F7F7F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https://github.com/dsphper/lUpload</a:t>
            </a:r>
            <a:endParaRPr lang="zh-CN" altLang="en-US" sz="1600" dirty="0">
              <a:solidFill>
                <a:srgbClr val="7F7F7F"/>
              </a:solidFill>
              <a:latin typeface="Calibri" pitchFamily="34" charset="0"/>
              <a:sym typeface="宋体" charset="-122"/>
            </a:endParaRPr>
          </a:p>
        </p:txBody>
      </p:sp>
      <p:pic>
        <p:nvPicPr>
          <p:cNvPr id="27663" name="图表 3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3950" y="1346200"/>
            <a:ext cx="5046663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组合 43"/>
          <p:cNvGrpSpPr>
            <a:grpSpLocks/>
          </p:cNvGrpSpPr>
          <p:nvPr/>
        </p:nvGrpSpPr>
        <p:grpSpPr bwMode="auto">
          <a:xfrm rot="10800000">
            <a:off x="-5322888" y="-2360613"/>
            <a:ext cx="22837776" cy="13374688"/>
            <a:chOff x="0" y="0"/>
            <a:chExt cx="22838079" cy="13375101"/>
          </a:xfrm>
        </p:grpSpPr>
        <p:grpSp>
          <p:nvGrpSpPr>
            <p:cNvPr id="28677" name="花1"/>
            <p:cNvGrpSpPr>
              <a:grpSpLocks/>
            </p:cNvGrpSpPr>
            <p:nvPr/>
          </p:nvGrpSpPr>
          <p:grpSpPr bwMode="auto">
            <a:xfrm>
              <a:off x="7202181" y="7509015"/>
              <a:ext cx="8526317" cy="4848472"/>
              <a:chOff x="0" y="0"/>
              <a:chExt cx="8526317" cy="4848472"/>
            </a:xfrm>
          </p:grpSpPr>
          <p:sp>
            <p:nvSpPr>
              <p:cNvPr id="28712" name="任意多边形 2"/>
              <p:cNvSpPr>
                <a:spLocks noChangeArrowheads="1"/>
              </p:cNvSpPr>
              <p:nvPr/>
            </p:nvSpPr>
            <p:spPr bwMode="auto">
              <a:xfrm>
                <a:off x="3229072" y="0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713" name="任意多边形 3"/>
              <p:cNvSpPr>
                <a:spLocks noChangeArrowheads="1"/>
              </p:cNvSpPr>
              <p:nvPr/>
            </p:nvSpPr>
            <p:spPr bwMode="auto">
              <a:xfrm rot="-1737047">
                <a:off x="2179060" y="257122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714" name="任意多边形 4"/>
              <p:cNvSpPr>
                <a:spLocks noChangeArrowheads="1"/>
              </p:cNvSpPr>
              <p:nvPr/>
            </p:nvSpPr>
            <p:spPr bwMode="auto">
              <a:xfrm rot="1791145">
                <a:off x="4222810" y="219293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715" name="任意多边形 5"/>
              <p:cNvSpPr>
                <a:spLocks noChangeArrowheads="1"/>
              </p:cNvSpPr>
              <p:nvPr/>
            </p:nvSpPr>
            <p:spPr bwMode="auto">
              <a:xfrm rot="3361456">
                <a:off x="5057369" y="948466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716" name="任意多边形 6"/>
              <p:cNvSpPr>
                <a:spLocks noChangeArrowheads="1"/>
              </p:cNvSpPr>
              <p:nvPr/>
            </p:nvSpPr>
            <p:spPr bwMode="auto">
              <a:xfrm rot="-3570273">
                <a:off x="1487840" y="948776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717" name="任意多边形 7"/>
              <p:cNvSpPr>
                <a:spLocks noChangeArrowheads="1"/>
              </p:cNvSpPr>
              <p:nvPr/>
            </p:nvSpPr>
            <p:spPr bwMode="auto">
              <a:xfrm rot="4636883">
                <a:off x="5334531" y="1656686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718" name="任意多边形 8"/>
              <p:cNvSpPr>
                <a:spLocks noChangeArrowheads="1"/>
              </p:cNvSpPr>
              <p:nvPr/>
            </p:nvSpPr>
            <p:spPr bwMode="auto">
              <a:xfrm rot="-4621425">
                <a:off x="1176172" y="1648119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8678" name="花2"/>
            <p:cNvGrpSpPr>
              <a:grpSpLocks/>
            </p:cNvGrpSpPr>
            <p:nvPr/>
          </p:nvGrpSpPr>
          <p:grpSpPr bwMode="auto">
            <a:xfrm>
              <a:off x="4953333" y="5453466"/>
              <a:ext cx="12996258" cy="7478907"/>
              <a:chOff x="0" y="0"/>
              <a:chExt cx="12996258" cy="7478907"/>
            </a:xfrm>
          </p:grpSpPr>
          <p:sp>
            <p:nvSpPr>
              <p:cNvPr id="28704" name="任意多边形 10"/>
              <p:cNvSpPr>
                <a:spLocks noChangeArrowheads="1"/>
              </p:cNvSpPr>
              <p:nvPr/>
            </p:nvSpPr>
            <p:spPr bwMode="auto">
              <a:xfrm rot="-861973">
                <a:off x="4521405" y="24568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1DBB3"/>
                  </a:gs>
                  <a:gs pos="76999">
                    <a:srgbClr val="9FB7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705" name="任意多边形 11"/>
              <p:cNvSpPr>
                <a:spLocks noChangeArrowheads="1"/>
              </p:cNvSpPr>
              <p:nvPr/>
            </p:nvSpPr>
            <p:spPr bwMode="auto">
              <a:xfrm rot="852536">
                <a:off x="6126547" y="0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1DBB3"/>
                  </a:gs>
                  <a:gs pos="76999">
                    <a:srgbClr val="9FB7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706" name="任意多边形 12"/>
              <p:cNvSpPr>
                <a:spLocks noChangeArrowheads="1"/>
              </p:cNvSpPr>
              <p:nvPr/>
            </p:nvSpPr>
            <p:spPr bwMode="auto">
              <a:xfrm rot="2517796">
                <a:off x="7568389" y="706605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5D19D"/>
                  </a:gs>
                  <a:gs pos="53000">
                    <a:srgbClr val="86A4D4"/>
                  </a:gs>
                  <a:gs pos="100000">
                    <a:srgbClr val="8E7DCB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707" name="任意多边形 13"/>
              <p:cNvSpPr>
                <a:spLocks noChangeArrowheads="1"/>
              </p:cNvSpPr>
              <p:nvPr/>
            </p:nvSpPr>
            <p:spPr bwMode="auto">
              <a:xfrm rot="-2545862">
                <a:off x="3137550" y="749145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5D19D"/>
                  </a:gs>
                  <a:gs pos="53000">
                    <a:srgbClr val="86A4D4"/>
                  </a:gs>
                  <a:gs pos="100000">
                    <a:srgbClr val="8E7DCB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708" name="任意多边形 14"/>
              <p:cNvSpPr>
                <a:spLocks noChangeArrowheads="1"/>
              </p:cNvSpPr>
              <p:nvPr/>
            </p:nvSpPr>
            <p:spPr bwMode="auto">
              <a:xfrm rot="-4040629">
                <a:off x="2237801" y="2128186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9ECE"/>
                  </a:gs>
                  <a:gs pos="100000">
                    <a:srgbClr val="8E7ECC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709" name="任意多边形 15"/>
              <p:cNvSpPr>
                <a:spLocks noChangeArrowheads="1"/>
              </p:cNvSpPr>
              <p:nvPr/>
            </p:nvSpPr>
            <p:spPr bwMode="auto">
              <a:xfrm rot="4135283">
                <a:off x="8404699" y="2088676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9ECE"/>
                  </a:gs>
                  <a:gs pos="100000">
                    <a:srgbClr val="8E7ECC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710" name="任意多边形 16"/>
              <p:cNvSpPr>
                <a:spLocks noChangeArrowheads="1"/>
              </p:cNvSpPr>
              <p:nvPr/>
            </p:nvSpPr>
            <p:spPr bwMode="auto">
              <a:xfrm rot="5400000">
                <a:off x="8578213" y="3060860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B3DC"/>
                  </a:gs>
                  <a:gs pos="7100">
                    <a:srgbClr val="9EB3DC"/>
                  </a:gs>
                  <a:gs pos="100000">
                    <a:srgbClr val="8E7BCB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711" name="任意多边形 17"/>
              <p:cNvSpPr>
                <a:spLocks noChangeArrowheads="1"/>
              </p:cNvSpPr>
              <p:nvPr/>
            </p:nvSpPr>
            <p:spPr bwMode="auto">
              <a:xfrm rot="-5227570">
                <a:off x="2098401" y="2957215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DB0DB"/>
                  </a:gs>
                  <a:gs pos="10599">
                    <a:srgbClr val="9DB0DB"/>
                  </a:gs>
                  <a:gs pos="100000">
                    <a:srgbClr val="8D75C9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8679" name="花3"/>
            <p:cNvGrpSpPr>
              <a:grpSpLocks/>
            </p:cNvGrpSpPr>
            <p:nvPr/>
          </p:nvGrpSpPr>
          <p:grpSpPr bwMode="auto">
            <a:xfrm>
              <a:off x="2198018" y="2547784"/>
              <a:ext cx="18624069" cy="10634847"/>
              <a:chOff x="0" y="0"/>
              <a:chExt cx="18624069" cy="10634847"/>
            </a:xfrm>
          </p:grpSpPr>
          <p:sp>
            <p:nvSpPr>
              <p:cNvPr id="28697" name="任意多边形 19"/>
              <p:cNvSpPr>
                <a:spLocks noChangeArrowheads="1"/>
              </p:cNvSpPr>
              <p:nvPr/>
            </p:nvSpPr>
            <p:spPr bwMode="auto">
              <a:xfrm rot="1690499">
                <a:off x="9672003" y="592094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50BB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698" name="任意多边形 20"/>
              <p:cNvSpPr>
                <a:spLocks noChangeArrowheads="1"/>
              </p:cNvSpPr>
              <p:nvPr/>
            </p:nvSpPr>
            <p:spPr bwMode="auto">
              <a:xfrm>
                <a:off x="7484067" y="0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52CAB3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699" name="任意多边形 21"/>
              <p:cNvSpPr>
                <a:spLocks noChangeArrowheads="1"/>
              </p:cNvSpPr>
              <p:nvPr/>
            </p:nvSpPr>
            <p:spPr bwMode="auto">
              <a:xfrm rot="-1707563">
                <a:off x="5277014" y="595259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50BB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700" name="任意多边形 22"/>
              <p:cNvSpPr>
                <a:spLocks noChangeArrowheads="1"/>
              </p:cNvSpPr>
              <p:nvPr/>
            </p:nvSpPr>
            <p:spPr bwMode="auto">
              <a:xfrm rot="3302765">
                <a:off x="11318194" y="2083217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229D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701" name="任意多边形 23"/>
              <p:cNvSpPr>
                <a:spLocks noChangeArrowheads="1"/>
              </p:cNvSpPr>
              <p:nvPr/>
            </p:nvSpPr>
            <p:spPr bwMode="auto">
              <a:xfrm rot="-3463740">
                <a:off x="3817346" y="2154199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229D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702" name="任意多边形 24"/>
              <p:cNvSpPr>
                <a:spLocks noChangeArrowheads="1"/>
              </p:cNvSpPr>
              <p:nvPr/>
            </p:nvSpPr>
            <p:spPr bwMode="auto">
              <a:xfrm rot="-4982836">
                <a:off x="2864283" y="4161941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6A4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703" name="任意多边形 25"/>
              <p:cNvSpPr>
                <a:spLocks noChangeArrowheads="1"/>
              </p:cNvSpPr>
              <p:nvPr/>
            </p:nvSpPr>
            <p:spPr bwMode="auto">
              <a:xfrm rot="5131814">
                <a:off x="12208442" y="4219220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6A4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8680" name="花4"/>
            <p:cNvGrpSpPr>
              <a:grpSpLocks/>
            </p:cNvGrpSpPr>
            <p:nvPr/>
          </p:nvGrpSpPr>
          <p:grpSpPr bwMode="auto">
            <a:xfrm>
              <a:off x="0" y="0"/>
              <a:ext cx="22838079" cy="13375101"/>
              <a:chOff x="0" y="0"/>
              <a:chExt cx="22838079" cy="13375101"/>
            </a:xfrm>
          </p:grpSpPr>
          <p:sp>
            <p:nvSpPr>
              <p:cNvPr id="28691" name="任意多边形 27"/>
              <p:cNvSpPr>
                <a:spLocks noChangeArrowheads="1"/>
              </p:cNvSpPr>
              <p:nvPr/>
            </p:nvSpPr>
            <p:spPr bwMode="auto">
              <a:xfrm rot="-951352">
                <a:off x="7989869" y="89000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AF878"/>
                  </a:gs>
                  <a:gs pos="31000">
                    <a:srgbClr val="5AF878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692" name="任意多边形 28"/>
              <p:cNvSpPr>
                <a:spLocks noChangeArrowheads="1"/>
              </p:cNvSpPr>
              <p:nvPr/>
            </p:nvSpPr>
            <p:spPr bwMode="auto">
              <a:xfrm rot="1075034">
                <a:off x="11397066" y="0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AF878"/>
                  </a:gs>
                  <a:gs pos="31000">
                    <a:srgbClr val="5AF878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693" name="任意多边形 29"/>
              <p:cNvSpPr>
                <a:spLocks noChangeArrowheads="1"/>
              </p:cNvSpPr>
              <p:nvPr/>
            </p:nvSpPr>
            <p:spPr bwMode="auto">
              <a:xfrm rot="2492382">
                <a:off x="13605991" y="1467639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/>
                  </a:gs>
                  <a:gs pos="31000">
                    <a:srgbClr val="09D1AB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694" name="任意多边形 30"/>
              <p:cNvSpPr>
                <a:spLocks noChangeArrowheads="1"/>
              </p:cNvSpPr>
              <p:nvPr/>
            </p:nvSpPr>
            <p:spPr bwMode="auto">
              <a:xfrm rot="-2651627">
                <a:off x="5559233" y="1467641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/>
                  </a:gs>
                  <a:gs pos="31000">
                    <a:srgbClr val="09D1AB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695" name="任意多边形 31"/>
              <p:cNvSpPr>
                <a:spLocks noChangeArrowheads="1"/>
              </p:cNvSpPr>
              <p:nvPr/>
            </p:nvSpPr>
            <p:spPr bwMode="auto">
              <a:xfrm rot="4080311">
                <a:off x="15091029" y="3603010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A80D0"/>
                  </a:gs>
                  <a:gs pos="31000">
                    <a:srgbClr val="0A80D0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696" name="任意多边形 32"/>
              <p:cNvSpPr>
                <a:spLocks noChangeArrowheads="1"/>
              </p:cNvSpPr>
              <p:nvPr/>
            </p:nvSpPr>
            <p:spPr bwMode="auto">
              <a:xfrm rot="-4337950">
                <a:off x="4160410" y="4017565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A80D0"/>
                  </a:gs>
                  <a:gs pos="31000">
                    <a:srgbClr val="0A80D0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8681" name="组合 33"/>
            <p:cNvGrpSpPr>
              <a:grpSpLocks/>
            </p:cNvGrpSpPr>
            <p:nvPr/>
          </p:nvGrpSpPr>
          <p:grpSpPr bwMode="auto">
            <a:xfrm>
              <a:off x="8336499" y="8592907"/>
              <a:ext cx="6171429" cy="3725279"/>
              <a:chOff x="0" y="0"/>
              <a:chExt cx="6171429" cy="3725279"/>
            </a:xfrm>
          </p:grpSpPr>
          <p:sp>
            <p:nvSpPr>
              <p:cNvPr id="28682" name="任意多边形 34"/>
              <p:cNvSpPr>
                <a:spLocks noChangeArrowheads="1"/>
              </p:cNvSpPr>
              <p:nvPr/>
            </p:nvSpPr>
            <p:spPr bwMode="auto">
              <a:xfrm>
                <a:off x="2811727" y="0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683" name="任意多边形 35"/>
              <p:cNvSpPr>
                <a:spLocks noChangeArrowheads="1"/>
              </p:cNvSpPr>
              <p:nvPr/>
            </p:nvSpPr>
            <p:spPr bwMode="auto">
              <a:xfrm rot="1072922">
                <a:off x="3326377" y="99091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684" name="任意多边形 36"/>
              <p:cNvSpPr>
                <a:spLocks noChangeArrowheads="1"/>
              </p:cNvSpPr>
              <p:nvPr/>
            </p:nvSpPr>
            <p:spPr bwMode="auto">
              <a:xfrm rot="-1120856">
                <a:off x="2299552" y="120468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685" name="任意多边形 37"/>
              <p:cNvSpPr>
                <a:spLocks noChangeArrowheads="1"/>
              </p:cNvSpPr>
              <p:nvPr/>
            </p:nvSpPr>
            <p:spPr bwMode="auto">
              <a:xfrm rot="1888215">
                <a:off x="3688746" y="361657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686" name="任意多边形 38"/>
              <p:cNvSpPr>
                <a:spLocks noChangeArrowheads="1"/>
              </p:cNvSpPr>
              <p:nvPr/>
            </p:nvSpPr>
            <p:spPr bwMode="auto">
              <a:xfrm rot="-2097898">
                <a:off x="1905508" y="367332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687" name="任意多边形 39"/>
              <p:cNvSpPr>
                <a:spLocks noChangeArrowheads="1"/>
              </p:cNvSpPr>
              <p:nvPr/>
            </p:nvSpPr>
            <p:spPr bwMode="auto">
              <a:xfrm rot="2750473">
                <a:off x="3928352" y="629884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688" name="任意多边形 40"/>
              <p:cNvSpPr>
                <a:spLocks noChangeArrowheads="1"/>
              </p:cNvSpPr>
              <p:nvPr/>
            </p:nvSpPr>
            <p:spPr bwMode="auto">
              <a:xfrm rot="3552968">
                <a:off x="4194790" y="871489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689" name="任意多边形 41"/>
              <p:cNvSpPr>
                <a:spLocks noChangeArrowheads="1"/>
              </p:cNvSpPr>
              <p:nvPr/>
            </p:nvSpPr>
            <p:spPr bwMode="auto">
              <a:xfrm rot="-2984903">
                <a:off x="1577950" y="661526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690" name="任意多边形 42"/>
              <p:cNvSpPr>
                <a:spLocks noChangeArrowheads="1"/>
              </p:cNvSpPr>
              <p:nvPr/>
            </p:nvSpPr>
            <p:spPr bwMode="auto">
              <a:xfrm rot="-3649673">
                <a:off x="1381310" y="953545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8675" name="文本框 44"/>
          <p:cNvSpPr>
            <a:spLocks noChangeArrowheads="1"/>
          </p:cNvSpPr>
          <p:nvPr/>
        </p:nvSpPr>
        <p:spPr bwMode="auto">
          <a:xfrm>
            <a:off x="3151188" y="2617788"/>
            <a:ext cx="59817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9600" b="1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THANKS</a:t>
            </a:r>
            <a:endParaRPr lang="zh-CN" altLang="en-US" sz="9600" b="1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8676" name="文本框 45"/>
          <p:cNvSpPr>
            <a:spLocks noChangeArrowheads="1"/>
          </p:cNvSpPr>
          <p:nvPr/>
        </p:nvSpPr>
        <p:spPr bwMode="auto">
          <a:xfrm>
            <a:off x="3979863" y="4213225"/>
            <a:ext cx="43926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uthor 	</a:t>
            </a:r>
            <a:r>
              <a:rPr lang="en-US" altLang="zh-CN" sz="2400" dirty="0" err="1" smtClean="0">
                <a:solidFill>
                  <a:srgbClr val="000000"/>
                </a:solidFill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xfworld</a:t>
            </a:r>
            <a:endParaRPr lang="en-US" altLang="zh-CN" sz="2400" dirty="0" smtClean="0">
              <a:solidFill>
                <a:srgbClr val="000000"/>
              </a:solidFill>
              <a:latin typeface="Liberation Mono" pitchFamily="50" charset="0"/>
              <a:ea typeface="方正兰亭超细黑简体" pitchFamily="2" charset="-122"/>
              <a:cs typeface="Liberation Mono" pitchFamily="50" charset="0"/>
              <a:sym typeface="方正兰亭超细黑简体" pitchFamily="2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Liberation Mono" pitchFamily="50" charset="0"/>
                <a:ea typeface="方正兰亭超细黑简体" pitchFamily="2" charset="-122"/>
                <a:cs typeface="Liberation Mono" pitchFamily="50" charset="0"/>
                <a:sym typeface="方正兰亭超细黑简体" pitchFamily="2" charset="-122"/>
              </a:rPr>
              <a:t>Date		2015-05-06</a:t>
            </a:r>
            <a:endParaRPr lang="zh-CN" altLang="en-US" sz="2400" dirty="0">
              <a:solidFill>
                <a:schemeClr val="bg1"/>
              </a:solidFill>
              <a:latin typeface="Liberation Mono" pitchFamily="50" charset="0"/>
              <a:ea typeface="方正兰亭超细黑简体" pitchFamily="2" charset="-122"/>
              <a:cs typeface="Liberation Mono" pitchFamily="50" charset="0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FFFFFF"/>
            </a:gs>
            <a:gs pos="100000">
              <a:srgbClr val="F2F2F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43"/>
          <p:cNvGrpSpPr>
            <a:grpSpLocks/>
          </p:cNvGrpSpPr>
          <p:nvPr/>
        </p:nvGrpSpPr>
        <p:grpSpPr bwMode="auto">
          <a:xfrm rot="-7619912">
            <a:off x="4639469" y="-702469"/>
            <a:ext cx="11515725" cy="6742113"/>
            <a:chOff x="0" y="0"/>
            <a:chExt cx="22838079" cy="13375101"/>
          </a:xfrm>
        </p:grpSpPr>
        <p:grpSp>
          <p:nvGrpSpPr>
            <p:cNvPr id="15387" name="花1"/>
            <p:cNvGrpSpPr>
              <a:grpSpLocks/>
            </p:cNvGrpSpPr>
            <p:nvPr/>
          </p:nvGrpSpPr>
          <p:grpSpPr bwMode="auto">
            <a:xfrm>
              <a:off x="7202181" y="7509015"/>
              <a:ext cx="8526317" cy="4848472"/>
              <a:chOff x="0" y="0"/>
              <a:chExt cx="8526317" cy="4848472"/>
            </a:xfrm>
          </p:grpSpPr>
          <p:sp>
            <p:nvSpPr>
              <p:cNvPr id="15422" name="任意多边形 2"/>
              <p:cNvSpPr>
                <a:spLocks noChangeArrowheads="1"/>
              </p:cNvSpPr>
              <p:nvPr/>
            </p:nvSpPr>
            <p:spPr bwMode="auto">
              <a:xfrm>
                <a:off x="3229072" y="0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423" name="任意多边形 3"/>
              <p:cNvSpPr>
                <a:spLocks noChangeArrowheads="1"/>
              </p:cNvSpPr>
              <p:nvPr/>
            </p:nvSpPr>
            <p:spPr bwMode="auto">
              <a:xfrm rot="-1737047">
                <a:off x="2179060" y="257122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424" name="任意多边形 4"/>
              <p:cNvSpPr>
                <a:spLocks noChangeArrowheads="1"/>
              </p:cNvSpPr>
              <p:nvPr/>
            </p:nvSpPr>
            <p:spPr bwMode="auto">
              <a:xfrm rot="1791145">
                <a:off x="4222810" y="219293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425" name="任意多边形 5"/>
              <p:cNvSpPr>
                <a:spLocks noChangeArrowheads="1"/>
              </p:cNvSpPr>
              <p:nvPr/>
            </p:nvSpPr>
            <p:spPr bwMode="auto">
              <a:xfrm rot="3361456">
                <a:off x="5057369" y="948466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426" name="任意多边形 6"/>
              <p:cNvSpPr>
                <a:spLocks noChangeArrowheads="1"/>
              </p:cNvSpPr>
              <p:nvPr/>
            </p:nvSpPr>
            <p:spPr bwMode="auto">
              <a:xfrm rot="-3570273">
                <a:off x="1487840" y="948776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427" name="任意多边形 7"/>
              <p:cNvSpPr>
                <a:spLocks noChangeArrowheads="1"/>
              </p:cNvSpPr>
              <p:nvPr/>
            </p:nvSpPr>
            <p:spPr bwMode="auto">
              <a:xfrm rot="4636883">
                <a:off x="5334531" y="1656686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428" name="任意多边形 8"/>
              <p:cNvSpPr>
                <a:spLocks noChangeArrowheads="1"/>
              </p:cNvSpPr>
              <p:nvPr/>
            </p:nvSpPr>
            <p:spPr bwMode="auto">
              <a:xfrm rot="-4621425">
                <a:off x="1176172" y="1648119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5388" name="花2"/>
            <p:cNvGrpSpPr>
              <a:grpSpLocks/>
            </p:cNvGrpSpPr>
            <p:nvPr/>
          </p:nvGrpSpPr>
          <p:grpSpPr bwMode="auto">
            <a:xfrm>
              <a:off x="4953333" y="5453466"/>
              <a:ext cx="12996258" cy="7478907"/>
              <a:chOff x="0" y="0"/>
              <a:chExt cx="12996258" cy="7478907"/>
            </a:xfrm>
          </p:grpSpPr>
          <p:sp>
            <p:nvSpPr>
              <p:cNvPr id="15414" name="任意多边形 10"/>
              <p:cNvSpPr>
                <a:spLocks noChangeArrowheads="1"/>
              </p:cNvSpPr>
              <p:nvPr/>
            </p:nvSpPr>
            <p:spPr bwMode="auto">
              <a:xfrm rot="-861973">
                <a:off x="4521405" y="24568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1DBB3"/>
                  </a:gs>
                  <a:gs pos="76999">
                    <a:srgbClr val="9FB7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415" name="任意多边形 11"/>
              <p:cNvSpPr>
                <a:spLocks noChangeArrowheads="1"/>
              </p:cNvSpPr>
              <p:nvPr/>
            </p:nvSpPr>
            <p:spPr bwMode="auto">
              <a:xfrm rot="852536">
                <a:off x="6126547" y="0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1DBB3"/>
                  </a:gs>
                  <a:gs pos="76999">
                    <a:srgbClr val="9FB7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416" name="任意多边形 12"/>
              <p:cNvSpPr>
                <a:spLocks noChangeArrowheads="1"/>
              </p:cNvSpPr>
              <p:nvPr/>
            </p:nvSpPr>
            <p:spPr bwMode="auto">
              <a:xfrm rot="2517796">
                <a:off x="7568389" y="706605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5D19D"/>
                  </a:gs>
                  <a:gs pos="53000">
                    <a:srgbClr val="86A4D4"/>
                  </a:gs>
                  <a:gs pos="100000">
                    <a:srgbClr val="8E7DCB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417" name="任意多边形 13"/>
              <p:cNvSpPr>
                <a:spLocks noChangeArrowheads="1"/>
              </p:cNvSpPr>
              <p:nvPr/>
            </p:nvSpPr>
            <p:spPr bwMode="auto">
              <a:xfrm rot="-2545862">
                <a:off x="3137550" y="749145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5D19D"/>
                  </a:gs>
                  <a:gs pos="53000">
                    <a:srgbClr val="86A4D4"/>
                  </a:gs>
                  <a:gs pos="100000">
                    <a:srgbClr val="8E7DCB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418" name="任意多边形 14"/>
              <p:cNvSpPr>
                <a:spLocks noChangeArrowheads="1"/>
              </p:cNvSpPr>
              <p:nvPr/>
            </p:nvSpPr>
            <p:spPr bwMode="auto">
              <a:xfrm rot="-4040629">
                <a:off x="2237801" y="2128186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9ECE"/>
                  </a:gs>
                  <a:gs pos="100000">
                    <a:srgbClr val="8E7ECC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419" name="任意多边形 15"/>
              <p:cNvSpPr>
                <a:spLocks noChangeArrowheads="1"/>
              </p:cNvSpPr>
              <p:nvPr/>
            </p:nvSpPr>
            <p:spPr bwMode="auto">
              <a:xfrm rot="4135283">
                <a:off x="8404699" y="2088676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9ECE"/>
                  </a:gs>
                  <a:gs pos="100000">
                    <a:srgbClr val="8E7ECC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420" name="任意多边形 16"/>
              <p:cNvSpPr>
                <a:spLocks noChangeArrowheads="1"/>
              </p:cNvSpPr>
              <p:nvPr/>
            </p:nvSpPr>
            <p:spPr bwMode="auto">
              <a:xfrm rot="5400000">
                <a:off x="8578213" y="3060860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B3DC"/>
                  </a:gs>
                  <a:gs pos="7100">
                    <a:srgbClr val="9EB3DC"/>
                  </a:gs>
                  <a:gs pos="100000">
                    <a:srgbClr val="8E7BCB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421" name="任意多边形 17"/>
              <p:cNvSpPr>
                <a:spLocks noChangeArrowheads="1"/>
              </p:cNvSpPr>
              <p:nvPr/>
            </p:nvSpPr>
            <p:spPr bwMode="auto">
              <a:xfrm rot="-5227570">
                <a:off x="2098401" y="2957215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DB0DB"/>
                  </a:gs>
                  <a:gs pos="10599">
                    <a:srgbClr val="9DB0DB"/>
                  </a:gs>
                  <a:gs pos="100000">
                    <a:srgbClr val="8D75C9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5389" name="花3"/>
            <p:cNvGrpSpPr>
              <a:grpSpLocks/>
            </p:cNvGrpSpPr>
            <p:nvPr/>
          </p:nvGrpSpPr>
          <p:grpSpPr bwMode="auto">
            <a:xfrm>
              <a:off x="2198018" y="2547784"/>
              <a:ext cx="18624069" cy="10634847"/>
              <a:chOff x="0" y="0"/>
              <a:chExt cx="18624069" cy="10634847"/>
            </a:xfrm>
          </p:grpSpPr>
          <p:sp>
            <p:nvSpPr>
              <p:cNvPr id="15407" name="任意多边形 19"/>
              <p:cNvSpPr>
                <a:spLocks noChangeArrowheads="1"/>
              </p:cNvSpPr>
              <p:nvPr/>
            </p:nvSpPr>
            <p:spPr bwMode="auto">
              <a:xfrm rot="1690499">
                <a:off x="9672003" y="592094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50BB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408" name="任意多边形 20"/>
              <p:cNvSpPr>
                <a:spLocks noChangeArrowheads="1"/>
              </p:cNvSpPr>
              <p:nvPr/>
            </p:nvSpPr>
            <p:spPr bwMode="auto">
              <a:xfrm>
                <a:off x="7484067" y="0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52CAB3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409" name="任意多边形 21"/>
              <p:cNvSpPr>
                <a:spLocks noChangeArrowheads="1"/>
              </p:cNvSpPr>
              <p:nvPr/>
            </p:nvSpPr>
            <p:spPr bwMode="auto">
              <a:xfrm rot="-1707563">
                <a:off x="5277014" y="595259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50BB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410" name="任意多边形 22"/>
              <p:cNvSpPr>
                <a:spLocks noChangeArrowheads="1"/>
              </p:cNvSpPr>
              <p:nvPr/>
            </p:nvSpPr>
            <p:spPr bwMode="auto">
              <a:xfrm rot="3302765">
                <a:off x="11318194" y="2083217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229D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411" name="任意多边形 23"/>
              <p:cNvSpPr>
                <a:spLocks noChangeArrowheads="1"/>
              </p:cNvSpPr>
              <p:nvPr/>
            </p:nvSpPr>
            <p:spPr bwMode="auto">
              <a:xfrm rot="-3463740">
                <a:off x="3817346" y="2154199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229D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412" name="任意多边形 24"/>
              <p:cNvSpPr>
                <a:spLocks noChangeArrowheads="1"/>
              </p:cNvSpPr>
              <p:nvPr/>
            </p:nvSpPr>
            <p:spPr bwMode="auto">
              <a:xfrm rot="-4982836">
                <a:off x="2864283" y="4161941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6A4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413" name="任意多边形 25"/>
              <p:cNvSpPr>
                <a:spLocks noChangeArrowheads="1"/>
              </p:cNvSpPr>
              <p:nvPr/>
            </p:nvSpPr>
            <p:spPr bwMode="auto">
              <a:xfrm rot="5131814">
                <a:off x="12208442" y="4219220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6A4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5390" name="花4"/>
            <p:cNvGrpSpPr>
              <a:grpSpLocks/>
            </p:cNvGrpSpPr>
            <p:nvPr/>
          </p:nvGrpSpPr>
          <p:grpSpPr bwMode="auto">
            <a:xfrm>
              <a:off x="0" y="0"/>
              <a:ext cx="22838079" cy="13375101"/>
              <a:chOff x="0" y="0"/>
              <a:chExt cx="22838079" cy="13375101"/>
            </a:xfrm>
          </p:grpSpPr>
          <p:sp>
            <p:nvSpPr>
              <p:cNvPr id="15401" name="任意多边形 27"/>
              <p:cNvSpPr>
                <a:spLocks noChangeArrowheads="1"/>
              </p:cNvSpPr>
              <p:nvPr/>
            </p:nvSpPr>
            <p:spPr bwMode="auto">
              <a:xfrm rot="-951352">
                <a:off x="7989869" y="89000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AF878"/>
                  </a:gs>
                  <a:gs pos="31000">
                    <a:srgbClr val="5AF878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402" name="任意多边形 28"/>
              <p:cNvSpPr>
                <a:spLocks noChangeArrowheads="1"/>
              </p:cNvSpPr>
              <p:nvPr/>
            </p:nvSpPr>
            <p:spPr bwMode="auto">
              <a:xfrm rot="1075034">
                <a:off x="11397066" y="0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AF878"/>
                  </a:gs>
                  <a:gs pos="31000">
                    <a:srgbClr val="5AF878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403" name="任意多边形 29"/>
              <p:cNvSpPr>
                <a:spLocks noChangeArrowheads="1"/>
              </p:cNvSpPr>
              <p:nvPr/>
            </p:nvSpPr>
            <p:spPr bwMode="auto">
              <a:xfrm rot="2492382">
                <a:off x="13605991" y="1467639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/>
                  </a:gs>
                  <a:gs pos="31000">
                    <a:srgbClr val="09D1AB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404" name="任意多边形 30"/>
              <p:cNvSpPr>
                <a:spLocks noChangeArrowheads="1"/>
              </p:cNvSpPr>
              <p:nvPr/>
            </p:nvSpPr>
            <p:spPr bwMode="auto">
              <a:xfrm rot="-2651627">
                <a:off x="5559233" y="1467641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/>
                  </a:gs>
                  <a:gs pos="31000">
                    <a:srgbClr val="09D1AB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405" name="任意多边形 31"/>
              <p:cNvSpPr>
                <a:spLocks noChangeArrowheads="1"/>
              </p:cNvSpPr>
              <p:nvPr/>
            </p:nvSpPr>
            <p:spPr bwMode="auto">
              <a:xfrm rot="4080311">
                <a:off x="15091029" y="3603010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A80D0"/>
                  </a:gs>
                  <a:gs pos="31000">
                    <a:srgbClr val="0A80D0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406" name="任意多边形 32"/>
              <p:cNvSpPr>
                <a:spLocks noChangeArrowheads="1"/>
              </p:cNvSpPr>
              <p:nvPr/>
            </p:nvSpPr>
            <p:spPr bwMode="auto">
              <a:xfrm rot="-4337950">
                <a:off x="4160410" y="4017565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A80D0"/>
                  </a:gs>
                  <a:gs pos="31000">
                    <a:srgbClr val="0A80D0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5391" name="组合 33"/>
            <p:cNvGrpSpPr>
              <a:grpSpLocks/>
            </p:cNvGrpSpPr>
            <p:nvPr/>
          </p:nvGrpSpPr>
          <p:grpSpPr bwMode="auto">
            <a:xfrm>
              <a:off x="8336499" y="8592907"/>
              <a:ext cx="6171429" cy="3725279"/>
              <a:chOff x="0" y="0"/>
              <a:chExt cx="6171429" cy="3725279"/>
            </a:xfrm>
          </p:grpSpPr>
          <p:sp>
            <p:nvSpPr>
              <p:cNvPr id="15392" name="任意多边形 34"/>
              <p:cNvSpPr>
                <a:spLocks noChangeArrowheads="1"/>
              </p:cNvSpPr>
              <p:nvPr/>
            </p:nvSpPr>
            <p:spPr bwMode="auto">
              <a:xfrm>
                <a:off x="2811727" y="0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393" name="任意多边形 35"/>
              <p:cNvSpPr>
                <a:spLocks noChangeArrowheads="1"/>
              </p:cNvSpPr>
              <p:nvPr/>
            </p:nvSpPr>
            <p:spPr bwMode="auto">
              <a:xfrm rot="1072922">
                <a:off x="3326377" y="99091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394" name="任意多边形 36"/>
              <p:cNvSpPr>
                <a:spLocks noChangeArrowheads="1"/>
              </p:cNvSpPr>
              <p:nvPr/>
            </p:nvSpPr>
            <p:spPr bwMode="auto">
              <a:xfrm rot="-1120856">
                <a:off x="2299552" y="120468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395" name="任意多边形 37"/>
              <p:cNvSpPr>
                <a:spLocks noChangeArrowheads="1"/>
              </p:cNvSpPr>
              <p:nvPr/>
            </p:nvSpPr>
            <p:spPr bwMode="auto">
              <a:xfrm rot="1888215">
                <a:off x="3688746" y="361657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396" name="任意多边形 38"/>
              <p:cNvSpPr>
                <a:spLocks noChangeArrowheads="1"/>
              </p:cNvSpPr>
              <p:nvPr/>
            </p:nvSpPr>
            <p:spPr bwMode="auto">
              <a:xfrm rot="-2097898">
                <a:off x="1905508" y="367332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397" name="任意多边形 39"/>
              <p:cNvSpPr>
                <a:spLocks noChangeArrowheads="1"/>
              </p:cNvSpPr>
              <p:nvPr/>
            </p:nvSpPr>
            <p:spPr bwMode="auto">
              <a:xfrm rot="2750473">
                <a:off x="3928352" y="629884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398" name="任意多边形 40"/>
              <p:cNvSpPr>
                <a:spLocks noChangeArrowheads="1"/>
              </p:cNvSpPr>
              <p:nvPr/>
            </p:nvSpPr>
            <p:spPr bwMode="auto">
              <a:xfrm rot="3552968">
                <a:off x="4194790" y="871489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399" name="任意多边形 41"/>
              <p:cNvSpPr>
                <a:spLocks noChangeArrowheads="1"/>
              </p:cNvSpPr>
              <p:nvPr/>
            </p:nvSpPr>
            <p:spPr bwMode="auto">
              <a:xfrm rot="-2984903">
                <a:off x="1577950" y="661526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400" name="任意多边形 42"/>
              <p:cNvSpPr>
                <a:spLocks noChangeArrowheads="1"/>
              </p:cNvSpPr>
              <p:nvPr/>
            </p:nvSpPr>
            <p:spPr bwMode="auto">
              <a:xfrm rot="-3649673">
                <a:off x="1381310" y="953545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363" name="文本框 44"/>
          <p:cNvSpPr>
            <a:spLocks noChangeArrowheads="1"/>
          </p:cNvSpPr>
          <p:nvPr/>
        </p:nvSpPr>
        <p:spPr bwMode="auto">
          <a:xfrm>
            <a:off x="671513" y="490538"/>
            <a:ext cx="5678487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6600" b="1" dirty="0">
                <a:solidFill>
                  <a:srgbClr val="000000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CONTENTS</a:t>
            </a:r>
            <a:endParaRPr lang="zh-CN" altLang="en-US" sz="6600" b="1" dirty="0">
              <a:solidFill>
                <a:srgbClr val="000000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5364" name="任意多边形 45"/>
          <p:cNvSpPr>
            <a:spLocks noChangeArrowheads="1"/>
          </p:cNvSpPr>
          <p:nvPr/>
        </p:nvSpPr>
        <p:spPr bwMode="auto">
          <a:xfrm rot="-3146483">
            <a:off x="869157" y="1661319"/>
            <a:ext cx="366712" cy="920750"/>
          </a:xfrm>
          <a:custGeom>
            <a:avLst/>
            <a:gdLst>
              <a:gd name="T0" fmla="*/ 6069 w 2015614"/>
              <a:gd name="T1" fmla="*/ 0 h 4367958"/>
              <a:gd name="T2" fmla="*/ 7066 w 2015614"/>
              <a:gd name="T3" fmla="*/ 1409 h 4367958"/>
              <a:gd name="T4" fmla="*/ 12138 w 2015614"/>
              <a:gd name="T5" fmla="*/ 20457 h 4367958"/>
              <a:gd name="T6" fmla="*/ 7066 w 2015614"/>
              <a:gd name="T7" fmla="*/ 39505 h 4367958"/>
              <a:gd name="T8" fmla="*/ 6069 w 2015614"/>
              <a:gd name="T9" fmla="*/ 40914 h 4367958"/>
              <a:gd name="T10" fmla="*/ 5073 w 2015614"/>
              <a:gd name="T11" fmla="*/ 39505 h 4367958"/>
              <a:gd name="T12" fmla="*/ 0 w 2015614"/>
              <a:gd name="T13" fmla="*/ 20457 h 4367958"/>
              <a:gd name="T14" fmla="*/ 5073 w 2015614"/>
              <a:gd name="T15" fmla="*/ 1409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15365" name="组合 48"/>
          <p:cNvGrpSpPr>
            <a:grpSpLocks/>
          </p:cNvGrpSpPr>
          <p:nvPr/>
        </p:nvGrpSpPr>
        <p:grpSpPr bwMode="auto">
          <a:xfrm>
            <a:off x="655638" y="3009900"/>
            <a:ext cx="890587" cy="592138"/>
            <a:chOff x="0" y="0"/>
            <a:chExt cx="945409" cy="629359"/>
          </a:xfrm>
        </p:grpSpPr>
        <p:sp>
          <p:nvSpPr>
            <p:cNvPr id="15385" name="任意多边形 46"/>
            <p:cNvSpPr>
              <a:spLocks noChangeArrowheads="1"/>
            </p:cNvSpPr>
            <p:nvPr/>
          </p:nvSpPr>
          <p:spPr bwMode="auto">
            <a:xfrm rot="-3146483">
              <a:off x="284357" y="-284358"/>
              <a:ext cx="376696" cy="945409"/>
            </a:xfrm>
            <a:custGeom>
              <a:avLst/>
              <a:gdLst>
                <a:gd name="T0" fmla="*/ 6578 w 2015614"/>
                <a:gd name="T1" fmla="*/ 0 h 4367958"/>
                <a:gd name="T2" fmla="*/ 7659 w 2015614"/>
                <a:gd name="T3" fmla="*/ 1525 h 4367958"/>
                <a:gd name="T4" fmla="*/ 13157 w 2015614"/>
                <a:gd name="T5" fmla="*/ 22145 h 4367958"/>
                <a:gd name="T6" fmla="*/ 7659 w 2015614"/>
                <a:gd name="T7" fmla="*/ 42765 h 4367958"/>
                <a:gd name="T8" fmla="*/ 6578 w 2015614"/>
                <a:gd name="T9" fmla="*/ 44290 h 4367958"/>
                <a:gd name="T10" fmla="*/ 5498 w 2015614"/>
                <a:gd name="T11" fmla="*/ 42765 h 4367958"/>
                <a:gd name="T12" fmla="*/ 0 w 2015614"/>
                <a:gd name="T13" fmla="*/ 22145 h 4367958"/>
                <a:gd name="T14" fmla="*/ 5498 w 2015614"/>
                <a:gd name="T15" fmla="*/ 1525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86" name="任意多边形 47"/>
            <p:cNvSpPr>
              <a:spLocks noChangeArrowheads="1"/>
            </p:cNvSpPr>
            <p:nvPr/>
          </p:nvSpPr>
          <p:spPr bwMode="auto">
            <a:xfrm rot="-5400000">
              <a:off x="291714" y="77705"/>
              <a:ext cx="314355" cy="788949"/>
            </a:xfrm>
            <a:custGeom>
              <a:avLst/>
              <a:gdLst>
                <a:gd name="T0" fmla="*/ 3823 w 2015614"/>
                <a:gd name="T1" fmla="*/ 0 h 4367958"/>
                <a:gd name="T2" fmla="*/ 4451 w 2015614"/>
                <a:gd name="T3" fmla="*/ 886 h 4367958"/>
                <a:gd name="T4" fmla="*/ 7646 w 2015614"/>
                <a:gd name="T5" fmla="*/ 12869 h 4367958"/>
                <a:gd name="T6" fmla="*/ 4451 w 2015614"/>
                <a:gd name="T7" fmla="*/ 24853 h 4367958"/>
                <a:gd name="T8" fmla="*/ 3823 w 2015614"/>
                <a:gd name="T9" fmla="*/ 25739 h 4367958"/>
                <a:gd name="T10" fmla="*/ 3195 w 2015614"/>
                <a:gd name="T11" fmla="*/ 24853 h 4367958"/>
                <a:gd name="T12" fmla="*/ 0 w 2015614"/>
                <a:gd name="T13" fmla="*/ 12869 h 4367958"/>
                <a:gd name="T14" fmla="*/ 3195 w 2015614"/>
                <a:gd name="T15" fmla="*/ 886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5366" name="组合 53"/>
          <p:cNvGrpSpPr>
            <a:grpSpLocks/>
          </p:cNvGrpSpPr>
          <p:nvPr/>
        </p:nvGrpSpPr>
        <p:grpSpPr bwMode="auto">
          <a:xfrm>
            <a:off x="584200" y="4173538"/>
            <a:ext cx="920750" cy="720725"/>
            <a:chOff x="0" y="0"/>
            <a:chExt cx="945409" cy="740056"/>
          </a:xfrm>
        </p:grpSpPr>
        <p:grpSp>
          <p:nvGrpSpPr>
            <p:cNvPr id="15381" name="组合 49"/>
            <p:cNvGrpSpPr>
              <a:grpSpLocks/>
            </p:cNvGrpSpPr>
            <p:nvPr/>
          </p:nvGrpSpPr>
          <p:grpSpPr bwMode="auto"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5383" name="任意多边形 50"/>
              <p:cNvSpPr>
                <a:spLocks noChangeArrowheads="1"/>
              </p:cNvSpPr>
              <p:nvPr/>
            </p:nvSpPr>
            <p:spPr bwMode="auto">
              <a:xfrm rot="-3146483">
                <a:off x="284357" y="-284358"/>
                <a:ext cx="376696" cy="945409"/>
              </a:xfrm>
              <a:custGeom>
                <a:avLst/>
                <a:gdLst>
                  <a:gd name="T0" fmla="*/ 6578 w 2015614"/>
                  <a:gd name="T1" fmla="*/ 0 h 4367958"/>
                  <a:gd name="T2" fmla="*/ 7659 w 2015614"/>
                  <a:gd name="T3" fmla="*/ 1525 h 4367958"/>
                  <a:gd name="T4" fmla="*/ 13157 w 2015614"/>
                  <a:gd name="T5" fmla="*/ 22145 h 4367958"/>
                  <a:gd name="T6" fmla="*/ 7659 w 2015614"/>
                  <a:gd name="T7" fmla="*/ 42765 h 4367958"/>
                  <a:gd name="T8" fmla="*/ 6578 w 2015614"/>
                  <a:gd name="T9" fmla="*/ 44290 h 4367958"/>
                  <a:gd name="T10" fmla="*/ 5498 w 2015614"/>
                  <a:gd name="T11" fmla="*/ 42765 h 4367958"/>
                  <a:gd name="T12" fmla="*/ 0 w 2015614"/>
                  <a:gd name="T13" fmla="*/ 22145 h 4367958"/>
                  <a:gd name="T14" fmla="*/ 5498 w 2015614"/>
                  <a:gd name="T15" fmla="*/ 1525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/>
                  </a:gs>
                  <a:gs pos="31000">
                    <a:srgbClr val="09D1AB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384" name="任意多边形 51"/>
              <p:cNvSpPr>
                <a:spLocks noChangeArrowheads="1"/>
              </p:cNvSpPr>
              <p:nvPr/>
            </p:nvSpPr>
            <p:spPr bwMode="auto">
              <a:xfrm rot="-5400000">
                <a:off x="291714" y="77705"/>
                <a:ext cx="314355" cy="788949"/>
              </a:xfrm>
              <a:custGeom>
                <a:avLst/>
                <a:gdLst>
                  <a:gd name="T0" fmla="*/ 3823 w 2015614"/>
                  <a:gd name="T1" fmla="*/ 0 h 4367958"/>
                  <a:gd name="T2" fmla="*/ 4451 w 2015614"/>
                  <a:gd name="T3" fmla="*/ 886 h 4367958"/>
                  <a:gd name="T4" fmla="*/ 7646 w 2015614"/>
                  <a:gd name="T5" fmla="*/ 12869 h 4367958"/>
                  <a:gd name="T6" fmla="*/ 4451 w 2015614"/>
                  <a:gd name="T7" fmla="*/ 24853 h 4367958"/>
                  <a:gd name="T8" fmla="*/ 3823 w 2015614"/>
                  <a:gd name="T9" fmla="*/ 25739 h 4367958"/>
                  <a:gd name="T10" fmla="*/ 3195 w 2015614"/>
                  <a:gd name="T11" fmla="*/ 24853 h 4367958"/>
                  <a:gd name="T12" fmla="*/ 0 w 2015614"/>
                  <a:gd name="T13" fmla="*/ 12869 h 4367958"/>
                  <a:gd name="T14" fmla="*/ 3195 w 2015614"/>
                  <a:gd name="T15" fmla="*/ 88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/>
                  </a:gs>
                  <a:gs pos="31000">
                    <a:srgbClr val="09D1AB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5382" name="任意多边形 52"/>
            <p:cNvSpPr>
              <a:spLocks noChangeArrowheads="1"/>
            </p:cNvSpPr>
            <p:nvPr/>
          </p:nvSpPr>
          <p:spPr bwMode="auto">
            <a:xfrm rot="-7236193">
              <a:off x="479955" y="339066"/>
              <a:ext cx="228500" cy="573475"/>
            </a:xfrm>
            <a:custGeom>
              <a:avLst/>
              <a:gdLst>
                <a:gd name="T0" fmla="*/ 1468 w 2015614"/>
                <a:gd name="T1" fmla="*/ 0 h 4367958"/>
                <a:gd name="T2" fmla="*/ 1709 w 2015614"/>
                <a:gd name="T3" fmla="*/ 340 h 4367958"/>
                <a:gd name="T4" fmla="*/ 2937 w 2015614"/>
                <a:gd name="T5" fmla="*/ 4943 h 4367958"/>
                <a:gd name="T6" fmla="*/ 1709 w 2015614"/>
                <a:gd name="T7" fmla="*/ 9545 h 4367958"/>
                <a:gd name="T8" fmla="*/ 1468 w 2015614"/>
                <a:gd name="T9" fmla="*/ 9885 h 4367958"/>
                <a:gd name="T10" fmla="*/ 1227 w 2015614"/>
                <a:gd name="T11" fmla="*/ 9545 h 4367958"/>
                <a:gd name="T12" fmla="*/ 0 w 2015614"/>
                <a:gd name="T13" fmla="*/ 4943 h 4367958"/>
                <a:gd name="T14" fmla="*/ 1227 w 2015614"/>
                <a:gd name="T15" fmla="*/ 340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5367" name="组合 60"/>
          <p:cNvGrpSpPr>
            <a:grpSpLocks/>
          </p:cNvGrpSpPr>
          <p:nvPr/>
        </p:nvGrpSpPr>
        <p:grpSpPr bwMode="auto">
          <a:xfrm>
            <a:off x="628650" y="5434013"/>
            <a:ext cx="820738" cy="758825"/>
            <a:chOff x="0" y="0"/>
            <a:chExt cx="821284" cy="758537"/>
          </a:xfrm>
        </p:grpSpPr>
        <p:grpSp>
          <p:nvGrpSpPr>
            <p:cNvPr id="15375" name="组合 54"/>
            <p:cNvGrpSpPr>
              <a:grpSpLocks/>
            </p:cNvGrpSpPr>
            <p:nvPr/>
          </p:nvGrpSpPr>
          <p:grpSpPr bwMode="auto"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15377" name="组合 55"/>
              <p:cNvGrpSpPr>
                <a:grpSpLocks/>
              </p:cNvGrpSpPr>
              <p:nvPr/>
            </p:nvGrpSpPr>
            <p:grpSpPr bwMode="auto"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15379" name="任意多边形 57"/>
                <p:cNvSpPr>
                  <a:spLocks noChangeArrowheads="1"/>
                </p:cNvSpPr>
                <p:nvPr/>
              </p:nvSpPr>
              <p:spPr bwMode="auto">
                <a:xfrm rot="-3146483">
                  <a:off x="284357" y="-284358"/>
                  <a:ext cx="376696" cy="945409"/>
                </a:xfrm>
                <a:custGeom>
                  <a:avLst/>
                  <a:gdLst>
                    <a:gd name="T0" fmla="*/ 6578 w 2015614"/>
                    <a:gd name="T1" fmla="*/ 0 h 4367958"/>
                    <a:gd name="T2" fmla="*/ 7659 w 2015614"/>
                    <a:gd name="T3" fmla="*/ 1525 h 4367958"/>
                    <a:gd name="T4" fmla="*/ 13157 w 2015614"/>
                    <a:gd name="T5" fmla="*/ 22145 h 4367958"/>
                    <a:gd name="T6" fmla="*/ 7659 w 2015614"/>
                    <a:gd name="T7" fmla="*/ 42765 h 4367958"/>
                    <a:gd name="T8" fmla="*/ 6578 w 2015614"/>
                    <a:gd name="T9" fmla="*/ 44290 h 4367958"/>
                    <a:gd name="T10" fmla="*/ 5498 w 2015614"/>
                    <a:gd name="T11" fmla="*/ 42765 h 4367958"/>
                    <a:gd name="T12" fmla="*/ 0 w 2015614"/>
                    <a:gd name="T13" fmla="*/ 22145 h 4367958"/>
                    <a:gd name="T14" fmla="*/ 5498 w 2015614"/>
                    <a:gd name="T15" fmla="*/ 1525 h 43679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15614"/>
                    <a:gd name="T25" fmla="*/ 0 h 4367958"/>
                    <a:gd name="T26" fmla="*/ 2015614 w 2015614"/>
                    <a:gd name="T27" fmla="*/ 4367958 h 43679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/>
                    </a:gs>
                    <a:gs pos="31000">
                      <a:srgbClr val="09D1AB"/>
                    </a:gs>
                    <a:gs pos="100000">
                      <a:srgbClr val="6E7DC3"/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380" name="任意多边形 58"/>
                <p:cNvSpPr>
                  <a:spLocks noChangeArrowheads="1"/>
                </p:cNvSpPr>
                <p:nvPr/>
              </p:nvSpPr>
              <p:spPr bwMode="auto"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0" fmla="*/ 3823 w 2015614"/>
                    <a:gd name="T1" fmla="*/ 0 h 4367958"/>
                    <a:gd name="T2" fmla="*/ 4451 w 2015614"/>
                    <a:gd name="T3" fmla="*/ 886 h 4367958"/>
                    <a:gd name="T4" fmla="*/ 7646 w 2015614"/>
                    <a:gd name="T5" fmla="*/ 12869 h 4367958"/>
                    <a:gd name="T6" fmla="*/ 4451 w 2015614"/>
                    <a:gd name="T7" fmla="*/ 24853 h 4367958"/>
                    <a:gd name="T8" fmla="*/ 3823 w 2015614"/>
                    <a:gd name="T9" fmla="*/ 25739 h 4367958"/>
                    <a:gd name="T10" fmla="*/ 3195 w 2015614"/>
                    <a:gd name="T11" fmla="*/ 24853 h 4367958"/>
                    <a:gd name="T12" fmla="*/ 0 w 2015614"/>
                    <a:gd name="T13" fmla="*/ 12869 h 4367958"/>
                    <a:gd name="T14" fmla="*/ 3195 w 2015614"/>
                    <a:gd name="T15" fmla="*/ 886 h 43679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15614"/>
                    <a:gd name="T25" fmla="*/ 0 h 4367958"/>
                    <a:gd name="T26" fmla="*/ 2015614 w 2015614"/>
                    <a:gd name="T27" fmla="*/ 4367958 h 43679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/>
                    </a:gs>
                    <a:gs pos="31000">
                      <a:srgbClr val="09D1AB"/>
                    </a:gs>
                    <a:gs pos="100000">
                      <a:srgbClr val="6E7DC3"/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378" name="任意多边形 56"/>
              <p:cNvSpPr>
                <a:spLocks noChangeArrowheads="1"/>
              </p:cNvSpPr>
              <p:nvPr/>
            </p:nvSpPr>
            <p:spPr bwMode="auto">
              <a:xfrm rot="-7236193">
                <a:off x="479955" y="339066"/>
                <a:ext cx="228500" cy="573475"/>
              </a:xfrm>
              <a:custGeom>
                <a:avLst/>
                <a:gdLst>
                  <a:gd name="T0" fmla="*/ 1468 w 2015614"/>
                  <a:gd name="T1" fmla="*/ 0 h 4367958"/>
                  <a:gd name="T2" fmla="*/ 1709 w 2015614"/>
                  <a:gd name="T3" fmla="*/ 340 h 4367958"/>
                  <a:gd name="T4" fmla="*/ 2937 w 2015614"/>
                  <a:gd name="T5" fmla="*/ 4943 h 4367958"/>
                  <a:gd name="T6" fmla="*/ 1709 w 2015614"/>
                  <a:gd name="T7" fmla="*/ 9545 h 4367958"/>
                  <a:gd name="T8" fmla="*/ 1468 w 2015614"/>
                  <a:gd name="T9" fmla="*/ 9885 h 4367958"/>
                  <a:gd name="T10" fmla="*/ 1227 w 2015614"/>
                  <a:gd name="T11" fmla="*/ 9545 h 4367958"/>
                  <a:gd name="T12" fmla="*/ 0 w 2015614"/>
                  <a:gd name="T13" fmla="*/ 4943 h 4367958"/>
                  <a:gd name="T14" fmla="*/ 1227 w 2015614"/>
                  <a:gd name="T15" fmla="*/ 34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/>
                  </a:gs>
                  <a:gs pos="31000">
                    <a:srgbClr val="09D1AB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5376" name="任意多边形 59"/>
            <p:cNvSpPr>
              <a:spLocks noChangeArrowheads="1"/>
            </p:cNvSpPr>
            <p:nvPr/>
          </p:nvSpPr>
          <p:spPr bwMode="auto">
            <a:xfrm rot="-9094124">
              <a:off x="570556" y="384703"/>
              <a:ext cx="148954" cy="373834"/>
            </a:xfrm>
            <a:custGeom>
              <a:avLst/>
              <a:gdLst>
                <a:gd name="T0" fmla="*/ 407 w 2015614"/>
                <a:gd name="T1" fmla="*/ 0 h 4367958"/>
                <a:gd name="T2" fmla="*/ 474 w 2015614"/>
                <a:gd name="T3" fmla="*/ 94 h 4367958"/>
                <a:gd name="T4" fmla="*/ 813 w 2015614"/>
                <a:gd name="T5" fmla="*/ 1369 h 4367958"/>
                <a:gd name="T6" fmla="*/ 474 w 2015614"/>
                <a:gd name="T7" fmla="*/ 2644 h 4367958"/>
                <a:gd name="T8" fmla="*/ 407 w 2015614"/>
                <a:gd name="T9" fmla="*/ 2738 h 4367958"/>
                <a:gd name="T10" fmla="*/ 340 w 2015614"/>
                <a:gd name="T11" fmla="*/ 2644 h 4367958"/>
                <a:gd name="T12" fmla="*/ 0 w 2015614"/>
                <a:gd name="T13" fmla="*/ 1369 h 4367958"/>
                <a:gd name="T14" fmla="*/ 340 w 2015614"/>
                <a:gd name="T15" fmla="*/ 94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5368" name="文本框 61"/>
          <p:cNvSpPr>
            <a:spLocks noChangeArrowheads="1"/>
          </p:cNvSpPr>
          <p:nvPr/>
        </p:nvSpPr>
        <p:spPr bwMode="auto">
          <a:xfrm>
            <a:off x="1695450" y="1825625"/>
            <a:ext cx="54244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595959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服务介绍</a:t>
            </a:r>
            <a:endParaRPr lang="zh-CN" altLang="en-US" sz="2400" b="1" dirty="0">
              <a:solidFill>
                <a:srgbClr val="595959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5369" name="文本框 65"/>
          <p:cNvSpPr>
            <a:spLocks noChangeArrowheads="1"/>
          </p:cNvSpPr>
          <p:nvPr/>
        </p:nvSpPr>
        <p:spPr bwMode="auto">
          <a:xfrm>
            <a:off x="1695450" y="2936875"/>
            <a:ext cx="54244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595959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组件介绍</a:t>
            </a:r>
            <a:endParaRPr lang="zh-CN" altLang="en-US" sz="2400" b="1" dirty="0">
              <a:solidFill>
                <a:srgbClr val="595959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5370" name="文本框 66"/>
          <p:cNvSpPr>
            <a:spLocks noChangeArrowheads="1"/>
          </p:cNvSpPr>
          <p:nvPr/>
        </p:nvSpPr>
        <p:spPr bwMode="auto">
          <a:xfrm>
            <a:off x="1695450" y="4130675"/>
            <a:ext cx="54244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595959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操作指南</a:t>
            </a:r>
            <a:endParaRPr lang="zh-CN" altLang="en-US" sz="2400" b="1" dirty="0">
              <a:solidFill>
                <a:srgbClr val="595959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5371" name="文本框 67"/>
          <p:cNvSpPr>
            <a:spLocks noChangeArrowheads="1"/>
          </p:cNvSpPr>
          <p:nvPr/>
        </p:nvSpPr>
        <p:spPr bwMode="auto">
          <a:xfrm>
            <a:off x="1695450" y="5391150"/>
            <a:ext cx="54244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595959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讨论</a:t>
            </a:r>
            <a:endParaRPr lang="zh-CN" altLang="en-US" sz="2400" b="1" dirty="0">
              <a:solidFill>
                <a:srgbClr val="595959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5372" name="任意多边形 68"/>
          <p:cNvSpPr>
            <a:spLocks noChangeArrowheads="1"/>
          </p:cNvSpPr>
          <p:nvPr/>
        </p:nvSpPr>
        <p:spPr bwMode="auto">
          <a:xfrm rot="-8260250">
            <a:off x="6021388" y="5754688"/>
            <a:ext cx="1327150" cy="2024062"/>
          </a:xfrm>
          <a:custGeom>
            <a:avLst/>
            <a:gdLst>
              <a:gd name="T0" fmla="*/ 287684 w 2015614"/>
              <a:gd name="T1" fmla="*/ 0 h 4367958"/>
              <a:gd name="T2" fmla="*/ 334917 w 2015614"/>
              <a:gd name="T3" fmla="*/ 14964 h 4367958"/>
              <a:gd name="T4" fmla="*/ 575368 w 2015614"/>
              <a:gd name="T5" fmla="*/ 217313 h 4367958"/>
              <a:gd name="T6" fmla="*/ 334917 w 2015614"/>
              <a:gd name="T7" fmla="*/ 419661 h 4367958"/>
              <a:gd name="T8" fmla="*/ 287685 w 2015614"/>
              <a:gd name="T9" fmla="*/ 434625 h 4367958"/>
              <a:gd name="T10" fmla="*/ 240451 w 2015614"/>
              <a:gd name="T11" fmla="*/ 419661 h 4367958"/>
              <a:gd name="T12" fmla="*/ 0 w 2015614"/>
              <a:gd name="T13" fmla="*/ 217313 h 4367958"/>
              <a:gd name="T14" fmla="*/ 240451 w 2015614"/>
              <a:gd name="T15" fmla="*/ 14964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rgbClr val="E3FBE8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73" name="任意多边形 69"/>
          <p:cNvSpPr>
            <a:spLocks noChangeArrowheads="1"/>
          </p:cNvSpPr>
          <p:nvPr/>
        </p:nvSpPr>
        <p:spPr bwMode="auto">
          <a:xfrm rot="-9254031">
            <a:off x="10223500" y="5832475"/>
            <a:ext cx="417513" cy="1398588"/>
          </a:xfrm>
          <a:custGeom>
            <a:avLst/>
            <a:gdLst>
              <a:gd name="T0" fmla="*/ 8957 w 2015614"/>
              <a:gd name="T1" fmla="*/ 0 h 4367958"/>
              <a:gd name="T2" fmla="*/ 10428 w 2015614"/>
              <a:gd name="T3" fmla="*/ 4937 h 4367958"/>
              <a:gd name="T4" fmla="*/ 17914 w 2015614"/>
              <a:gd name="T5" fmla="*/ 71694 h 4367958"/>
              <a:gd name="T6" fmla="*/ 10428 w 2015614"/>
              <a:gd name="T7" fmla="*/ 138451 h 4367958"/>
              <a:gd name="T8" fmla="*/ 8957 w 2015614"/>
              <a:gd name="T9" fmla="*/ 143388 h 4367958"/>
              <a:gd name="T10" fmla="*/ 7486 w 2015614"/>
              <a:gd name="T11" fmla="*/ 138451 h 4367958"/>
              <a:gd name="T12" fmla="*/ 0 w 2015614"/>
              <a:gd name="T13" fmla="*/ 71694 h 4367958"/>
              <a:gd name="T14" fmla="*/ 7486 w 2015614"/>
              <a:gd name="T15" fmla="*/ 4937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rgbClr val="D7F5EF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74" name="任意多边形 70"/>
          <p:cNvSpPr>
            <a:spLocks noChangeArrowheads="1"/>
          </p:cNvSpPr>
          <p:nvPr/>
        </p:nvSpPr>
        <p:spPr bwMode="auto">
          <a:xfrm rot="-4525829">
            <a:off x="6047581" y="-1458118"/>
            <a:ext cx="1109663" cy="2476500"/>
          </a:xfrm>
          <a:custGeom>
            <a:avLst/>
            <a:gdLst>
              <a:gd name="T0" fmla="*/ 168163 w 2015614"/>
              <a:gd name="T1" fmla="*/ 0 h 4367958"/>
              <a:gd name="T2" fmla="*/ 195772 w 2015614"/>
              <a:gd name="T3" fmla="*/ 27408 h 4367958"/>
              <a:gd name="T4" fmla="*/ 336325 w 2015614"/>
              <a:gd name="T5" fmla="*/ 398041 h 4367958"/>
              <a:gd name="T6" fmla="*/ 195772 w 2015614"/>
              <a:gd name="T7" fmla="*/ 768674 h 4367958"/>
              <a:gd name="T8" fmla="*/ 168163 w 2015614"/>
              <a:gd name="T9" fmla="*/ 796083 h 4367958"/>
              <a:gd name="T10" fmla="*/ 140553 w 2015614"/>
              <a:gd name="T11" fmla="*/ 768674 h 4367958"/>
              <a:gd name="T12" fmla="*/ 0 w 2015614"/>
              <a:gd name="T13" fmla="*/ 398041 h 4367958"/>
              <a:gd name="T14" fmla="*/ 140553 w 2015614"/>
              <a:gd name="T15" fmla="*/ 27408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rgbClr val="F2F2F2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FFFFFF"/>
            </a:gs>
            <a:gs pos="100000">
              <a:srgbClr val="F2F2F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任意多边形 1"/>
          <p:cNvSpPr>
            <a:spLocks noChangeArrowheads="1"/>
          </p:cNvSpPr>
          <p:nvPr/>
        </p:nvSpPr>
        <p:spPr bwMode="auto">
          <a:xfrm rot="3230023">
            <a:off x="10398125" y="2071688"/>
            <a:ext cx="506413" cy="1271587"/>
          </a:xfrm>
          <a:custGeom>
            <a:avLst/>
            <a:gdLst>
              <a:gd name="T0" fmla="*/ 15983 w 2015614"/>
              <a:gd name="T1" fmla="*/ 0 h 4367958"/>
              <a:gd name="T2" fmla="*/ 18608 w 2015614"/>
              <a:gd name="T3" fmla="*/ 3710 h 4367958"/>
              <a:gd name="T4" fmla="*/ 31967 w 2015614"/>
              <a:gd name="T5" fmla="*/ 53883 h 4367958"/>
              <a:gd name="T6" fmla="*/ 18608 w 2015614"/>
              <a:gd name="T7" fmla="*/ 104056 h 4367958"/>
              <a:gd name="T8" fmla="*/ 15983 w 2015614"/>
              <a:gd name="T9" fmla="*/ 107766 h 4367958"/>
              <a:gd name="T10" fmla="*/ 13359 w 2015614"/>
              <a:gd name="T11" fmla="*/ 104056 h 4367958"/>
              <a:gd name="T12" fmla="*/ 0 w 2015614"/>
              <a:gd name="T13" fmla="*/ 53883 h 4367958"/>
              <a:gd name="T14" fmla="*/ 13359 w 2015614"/>
              <a:gd name="T15" fmla="*/ 3710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87" name="文本框 2"/>
          <p:cNvSpPr>
            <a:spLocks noChangeArrowheads="1"/>
          </p:cNvSpPr>
          <p:nvPr/>
        </p:nvSpPr>
        <p:spPr bwMode="auto">
          <a:xfrm>
            <a:off x="4781550" y="2833688"/>
            <a:ext cx="55657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7200" b="1" dirty="0">
                <a:solidFill>
                  <a:srgbClr val="000000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PART </a:t>
            </a:r>
            <a:r>
              <a:rPr lang="en-US" altLang="zh-CN" sz="7200" b="1" dirty="0" smtClean="0">
                <a:solidFill>
                  <a:srgbClr val="000000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ONE</a:t>
            </a:r>
          </a:p>
        </p:txBody>
      </p:sp>
      <p:grpSp>
        <p:nvGrpSpPr>
          <p:cNvPr id="16388" name="组合 3"/>
          <p:cNvGrpSpPr>
            <a:grpSpLocks/>
          </p:cNvGrpSpPr>
          <p:nvPr/>
        </p:nvGrpSpPr>
        <p:grpSpPr bwMode="auto">
          <a:xfrm rot="5400000">
            <a:off x="-3671094" y="92869"/>
            <a:ext cx="11514138" cy="6743700"/>
            <a:chOff x="0" y="0"/>
            <a:chExt cx="22838079" cy="13375101"/>
          </a:xfrm>
        </p:grpSpPr>
        <p:grpSp>
          <p:nvGrpSpPr>
            <p:cNvPr id="16391" name="花1"/>
            <p:cNvGrpSpPr>
              <a:grpSpLocks/>
            </p:cNvGrpSpPr>
            <p:nvPr/>
          </p:nvGrpSpPr>
          <p:grpSpPr bwMode="auto">
            <a:xfrm>
              <a:off x="7202181" y="7509015"/>
              <a:ext cx="8526317" cy="4848472"/>
              <a:chOff x="0" y="0"/>
              <a:chExt cx="8526317" cy="4848472"/>
            </a:xfrm>
          </p:grpSpPr>
          <p:sp>
            <p:nvSpPr>
              <p:cNvPr id="16426" name="任意多边形 39"/>
              <p:cNvSpPr>
                <a:spLocks noChangeArrowheads="1"/>
              </p:cNvSpPr>
              <p:nvPr/>
            </p:nvSpPr>
            <p:spPr bwMode="auto">
              <a:xfrm>
                <a:off x="3229072" y="0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27" name="任意多边形 40"/>
              <p:cNvSpPr>
                <a:spLocks noChangeArrowheads="1"/>
              </p:cNvSpPr>
              <p:nvPr/>
            </p:nvSpPr>
            <p:spPr bwMode="auto">
              <a:xfrm rot="-1737047">
                <a:off x="2179060" y="257122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28" name="任意多边形 41"/>
              <p:cNvSpPr>
                <a:spLocks noChangeArrowheads="1"/>
              </p:cNvSpPr>
              <p:nvPr/>
            </p:nvSpPr>
            <p:spPr bwMode="auto">
              <a:xfrm rot="1791145">
                <a:off x="4222810" y="219293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29" name="任意多边形 42"/>
              <p:cNvSpPr>
                <a:spLocks noChangeArrowheads="1"/>
              </p:cNvSpPr>
              <p:nvPr/>
            </p:nvSpPr>
            <p:spPr bwMode="auto">
              <a:xfrm rot="3361456">
                <a:off x="5057369" y="948466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30" name="任意多边形 43"/>
              <p:cNvSpPr>
                <a:spLocks noChangeArrowheads="1"/>
              </p:cNvSpPr>
              <p:nvPr/>
            </p:nvSpPr>
            <p:spPr bwMode="auto">
              <a:xfrm rot="-3570273">
                <a:off x="1487840" y="948776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31" name="任意多边形 44"/>
              <p:cNvSpPr>
                <a:spLocks noChangeArrowheads="1"/>
              </p:cNvSpPr>
              <p:nvPr/>
            </p:nvSpPr>
            <p:spPr bwMode="auto">
              <a:xfrm rot="4636883">
                <a:off x="5334531" y="1656686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32" name="任意多边形 45"/>
              <p:cNvSpPr>
                <a:spLocks noChangeArrowheads="1"/>
              </p:cNvSpPr>
              <p:nvPr/>
            </p:nvSpPr>
            <p:spPr bwMode="auto">
              <a:xfrm rot="-4621425">
                <a:off x="1176172" y="1648119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6392" name="花2"/>
            <p:cNvGrpSpPr>
              <a:grpSpLocks/>
            </p:cNvGrpSpPr>
            <p:nvPr/>
          </p:nvGrpSpPr>
          <p:grpSpPr bwMode="auto">
            <a:xfrm>
              <a:off x="4953333" y="5453466"/>
              <a:ext cx="12996258" cy="7478907"/>
              <a:chOff x="0" y="0"/>
              <a:chExt cx="12996258" cy="7478907"/>
            </a:xfrm>
          </p:grpSpPr>
          <p:sp>
            <p:nvSpPr>
              <p:cNvPr id="16418" name="任意多边形 31"/>
              <p:cNvSpPr>
                <a:spLocks noChangeArrowheads="1"/>
              </p:cNvSpPr>
              <p:nvPr/>
            </p:nvSpPr>
            <p:spPr bwMode="auto">
              <a:xfrm rot="-861973">
                <a:off x="4521405" y="24568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1DBB3"/>
                  </a:gs>
                  <a:gs pos="76999">
                    <a:srgbClr val="9FB7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19" name="任意多边形 32"/>
              <p:cNvSpPr>
                <a:spLocks noChangeArrowheads="1"/>
              </p:cNvSpPr>
              <p:nvPr/>
            </p:nvSpPr>
            <p:spPr bwMode="auto">
              <a:xfrm rot="852536">
                <a:off x="6126547" y="0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1DBB3"/>
                  </a:gs>
                  <a:gs pos="76999">
                    <a:srgbClr val="9FB7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20" name="任意多边形 33"/>
              <p:cNvSpPr>
                <a:spLocks noChangeArrowheads="1"/>
              </p:cNvSpPr>
              <p:nvPr/>
            </p:nvSpPr>
            <p:spPr bwMode="auto">
              <a:xfrm rot="2517796">
                <a:off x="7568389" y="706605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5D19D"/>
                  </a:gs>
                  <a:gs pos="53000">
                    <a:srgbClr val="86A4D4"/>
                  </a:gs>
                  <a:gs pos="100000">
                    <a:srgbClr val="8E7DCB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21" name="任意多边形 34"/>
              <p:cNvSpPr>
                <a:spLocks noChangeArrowheads="1"/>
              </p:cNvSpPr>
              <p:nvPr/>
            </p:nvSpPr>
            <p:spPr bwMode="auto">
              <a:xfrm rot="-2545862">
                <a:off x="3137550" y="749145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5D19D"/>
                  </a:gs>
                  <a:gs pos="53000">
                    <a:srgbClr val="86A4D4"/>
                  </a:gs>
                  <a:gs pos="100000">
                    <a:srgbClr val="8E7DCB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22" name="任意多边形 35"/>
              <p:cNvSpPr>
                <a:spLocks noChangeArrowheads="1"/>
              </p:cNvSpPr>
              <p:nvPr/>
            </p:nvSpPr>
            <p:spPr bwMode="auto">
              <a:xfrm rot="-4040629">
                <a:off x="2237801" y="2128186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9ECE"/>
                  </a:gs>
                  <a:gs pos="100000">
                    <a:srgbClr val="8E7ECC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23" name="任意多边形 36"/>
              <p:cNvSpPr>
                <a:spLocks noChangeArrowheads="1"/>
              </p:cNvSpPr>
              <p:nvPr/>
            </p:nvSpPr>
            <p:spPr bwMode="auto">
              <a:xfrm rot="4135283">
                <a:off x="8404699" y="2088676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9ECE"/>
                  </a:gs>
                  <a:gs pos="100000">
                    <a:srgbClr val="8E7ECC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24" name="任意多边形 37"/>
              <p:cNvSpPr>
                <a:spLocks noChangeArrowheads="1"/>
              </p:cNvSpPr>
              <p:nvPr/>
            </p:nvSpPr>
            <p:spPr bwMode="auto">
              <a:xfrm rot="5400000">
                <a:off x="8578213" y="3060860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B3DC"/>
                  </a:gs>
                  <a:gs pos="7100">
                    <a:srgbClr val="9EB3DC"/>
                  </a:gs>
                  <a:gs pos="100000">
                    <a:srgbClr val="8E7BCB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25" name="任意多边形 38"/>
              <p:cNvSpPr>
                <a:spLocks noChangeArrowheads="1"/>
              </p:cNvSpPr>
              <p:nvPr/>
            </p:nvSpPr>
            <p:spPr bwMode="auto">
              <a:xfrm rot="-5227570">
                <a:off x="2098401" y="2957215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DB0DB"/>
                  </a:gs>
                  <a:gs pos="10599">
                    <a:srgbClr val="9DB0DB"/>
                  </a:gs>
                  <a:gs pos="100000">
                    <a:srgbClr val="8D75C9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6393" name="花3"/>
            <p:cNvGrpSpPr>
              <a:grpSpLocks/>
            </p:cNvGrpSpPr>
            <p:nvPr/>
          </p:nvGrpSpPr>
          <p:grpSpPr bwMode="auto">
            <a:xfrm>
              <a:off x="2198018" y="2547784"/>
              <a:ext cx="18624069" cy="10634847"/>
              <a:chOff x="0" y="0"/>
              <a:chExt cx="18624069" cy="10634847"/>
            </a:xfrm>
          </p:grpSpPr>
          <p:sp>
            <p:nvSpPr>
              <p:cNvPr id="16411" name="任意多边形 24"/>
              <p:cNvSpPr>
                <a:spLocks noChangeArrowheads="1"/>
              </p:cNvSpPr>
              <p:nvPr/>
            </p:nvSpPr>
            <p:spPr bwMode="auto">
              <a:xfrm rot="1690499">
                <a:off x="9672003" y="592094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50BB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12" name="任意多边形 25"/>
              <p:cNvSpPr>
                <a:spLocks noChangeArrowheads="1"/>
              </p:cNvSpPr>
              <p:nvPr/>
            </p:nvSpPr>
            <p:spPr bwMode="auto">
              <a:xfrm>
                <a:off x="7484067" y="0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52CAB3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13" name="任意多边形 26"/>
              <p:cNvSpPr>
                <a:spLocks noChangeArrowheads="1"/>
              </p:cNvSpPr>
              <p:nvPr/>
            </p:nvSpPr>
            <p:spPr bwMode="auto">
              <a:xfrm rot="-1707563">
                <a:off x="5277014" y="595259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50BB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14" name="任意多边形 27"/>
              <p:cNvSpPr>
                <a:spLocks noChangeArrowheads="1"/>
              </p:cNvSpPr>
              <p:nvPr/>
            </p:nvSpPr>
            <p:spPr bwMode="auto">
              <a:xfrm rot="3302765">
                <a:off x="11318194" y="2083217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229D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15" name="任意多边形 28"/>
              <p:cNvSpPr>
                <a:spLocks noChangeArrowheads="1"/>
              </p:cNvSpPr>
              <p:nvPr/>
            </p:nvSpPr>
            <p:spPr bwMode="auto">
              <a:xfrm rot="-3463740">
                <a:off x="3817346" y="2154199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229D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16" name="任意多边形 29"/>
              <p:cNvSpPr>
                <a:spLocks noChangeArrowheads="1"/>
              </p:cNvSpPr>
              <p:nvPr/>
            </p:nvSpPr>
            <p:spPr bwMode="auto">
              <a:xfrm rot="-4982836">
                <a:off x="2864283" y="4161941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6A4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17" name="任意多边形 30"/>
              <p:cNvSpPr>
                <a:spLocks noChangeArrowheads="1"/>
              </p:cNvSpPr>
              <p:nvPr/>
            </p:nvSpPr>
            <p:spPr bwMode="auto">
              <a:xfrm rot="5131814">
                <a:off x="12208442" y="4219220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6A4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6394" name="花4"/>
            <p:cNvGrpSpPr>
              <a:grpSpLocks/>
            </p:cNvGrpSpPr>
            <p:nvPr/>
          </p:nvGrpSpPr>
          <p:grpSpPr bwMode="auto">
            <a:xfrm>
              <a:off x="0" y="0"/>
              <a:ext cx="22838079" cy="13375101"/>
              <a:chOff x="0" y="0"/>
              <a:chExt cx="22838079" cy="13375101"/>
            </a:xfrm>
          </p:grpSpPr>
          <p:sp>
            <p:nvSpPr>
              <p:cNvPr id="16405" name="任意多边形 18"/>
              <p:cNvSpPr>
                <a:spLocks noChangeArrowheads="1"/>
              </p:cNvSpPr>
              <p:nvPr/>
            </p:nvSpPr>
            <p:spPr bwMode="auto">
              <a:xfrm rot="-951352">
                <a:off x="7989869" y="89000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AF878"/>
                  </a:gs>
                  <a:gs pos="31000">
                    <a:srgbClr val="5AF878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06" name="任意多边形 19"/>
              <p:cNvSpPr>
                <a:spLocks noChangeArrowheads="1"/>
              </p:cNvSpPr>
              <p:nvPr/>
            </p:nvSpPr>
            <p:spPr bwMode="auto">
              <a:xfrm rot="1075034">
                <a:off x="11397066" y="0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AF878"/>
                  </a:gs>
                  <a:gs pos="31000">
                    <a:srgbClr val="5AF878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07" name="任意多边形 20"/>
              <p:cNvSpPr>
                <a:spLocks noChangeArrowheads="1"/>
              </p:cNvSpPr>
              <p:nvPr/>
            </p:nvSpPr>
            <p:spPr bwMode="auto">
              <a:xfrm rot="2492382">
                <a:off x="13605991" y="1467639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/>
                  </a:gs>
                  <a:gs pos="31000">
                    <a:srgbClr val="09D1AB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08" name="任意多边形 21"/>
              <p:cNvSpPr>
                <a:spLocks noChangeArrowheads="1"/>
              </p:cNvSpPr>
              <p:nvPr/>
            </p:nvSpPr>
            <p:spPr bwMode="auto">
              <a:xfrm rot="-2651627">
                <a:off x="5559233" y="1467641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/>
                  </a:gs>
                  <a:gs pos="31000">
                    <a:srgbClr val="09D1AB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09" name="任意多边形 22"/>
              <p:cNvSpPr>
                <a:spLocks noChangeArrowheads="1"/>
              </p:cNvSpPr>
              <p:nvPr/>
            </p:nvSpPr>
            <p:spPr bwMode="auto">
              <a:xfrm rot="4080311">
                <a:off x="15091029" y="3603010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A80D0"/>
                  </a:gs>
                  <a:gs pos="31000">
                    <a:srgbClr val="0A80D0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10" name="任意多边形 23"/>
              <p:cNvSpPr>
                <a:spLocks noChangeArrowheads="1"/>
              </p:cNvSpPr>
              <p:nvPr/>
            </p:nvSpPr>
            <p:spPr bwMode="auto">
              <a:xfrm rot="-4337950">
                <a:off x="4160410" y="4017565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A80D0"/>
                  </a:gs>
                  <a:gs pos="31000">
                    <a:srgbClr val="0A80D0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6395" name="组合 8"/>
            <p:cNvGrpSpPr>
              <a:grpSpLocks/>
            </p:cNvGrpSpPr>
            <p:nvPr/>
          </p:nvGrpSpPr>
          <p:grpSpPr bwMode="auto">
            <a:xfrm>
              <a:off x="8336499" y="8592907"/>
              <a:ext cx="6171429" cy="3725279"/>
              <a:chOff x="0" y="0"/>
              <a:chExt cx="6171429" cy="3725279"/>
            </a:xfrm>
          </p:grpSpPr>
          <p:sp>
            <p:nvSpPr>
              <p:cNvPr id="16396" name="任意多边形 9"/>
              <p:cNvSpPr>
                <a:spLocks noChangeArrowheads="1"/>
              </p:cNvSpPr>
              <p:nvPr/>
            </p:nvSpPr>
            <p:spPr bwMode="auto">
              <a:xfrm>
                <a:off x="2811727" y="0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397" name="任意多边形 10"/>
              <p:cNvSpPr>
                <a:spLocks noChangeArrowheads="1"/>
              </p:cNvSpPr>
              <p:nvPr/>
            </p:nvSpPr>
            <p:spPr bwMode="auto">
              <a:xfrm rot="1072922">
                <a:off x="3326377" y="99091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398" name="任意多边形 11"/>
              <p:cNvSpPr>
                <a:spLocks noChangeArrowheads="1"/>
              </p:cNvSpPr>
              <p:nvPr/>
            </p:nvSpPr>
            <p:spPr bwMode="auto">
              <a:xfrm rot="-1120856">
                <a:off x="2299552" y="120468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399" name="任意多边形 12"/>
              <p:cNvSpPr>
                <a:spLocks noChangeArrowheads="1"/>
              </p:cNvSpPr>
              <p:nvPr/>
            </p:nvSpPr>
            <p:spPr bwMode="auto">
              <a:xfrm rot="1888215">
                <a:off x="3688746" y="361657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00" name="任意多边形 13"/>
              <p:cNvSpPr>
                <a:spLocks noChangeArrowheads="1"/>
              </p:cNvSpPr>
              <p:nvPr/>
            </p:nvSpPr>
            <p:spPr bwMode="auto">
              <a:xfrm rot="-2097898">
                <a:off x="1905508" y="367332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01" name="任意多边形 14"/>
              <p:cNvSpPr>
                <a:spLocks noChangeArrowheads="1"/>
              </p:cNvSpPr>
              <p:nvPr/>
            </p:nvSpPr>
            <p:spPr bwMode="auto">
              <a:xfrm rot="2750473">
                <a:off x="3928352" y="629884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02" name="任意多边形 15"/>
              <p:cNvSpPr>
                <a:spLocks noChangeArrowheads="1"/>
              </p:cNvSpPr>
              <p:nvPr/>
            </p:nvSpPr>
            <p:spPr bwMode="auto">
              <a:xfrm rot="3552968">
                <a:off x="4194790" y="871489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03" name="任意多边形 16"/>
              <p:cNvSpPr>
                <a:spLocks noChangeArrowheads="1"/>
              </p:cNvSpPr>
              <p:nvPr/>
            </p:nvSpPr>
            <p:spPr bwMode="auto">
              <a:xfrm rot="-2984903">
                <a:off x="1577950" y="661526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404" name="任意多边形 17"/>
              <p:cNvSpPr>
                <a:spLocks noChangeArrowheads="1"/>
              </p:cNvSpPr>
              <p:nvPr/>
            </p:nvSpPr>
            <p:spPr bwMode="auto">
              <a:xfrm rot="-3649673">
                <a:off x="1381310" y="953545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389" name="任意多边形 46"/>
          <p:cNvSpPr>
            <a:spLocks noChangeArrowheads="1"/>
          </p:cNvSpPr>
          <p:nvPr/>
        </p:nvSpPr>
        <p:spPr bwMode="auto">
          <a:xfrm rot="3325521">
            <a:off x="5815806" y="-1769269"/>
            <a:ext cx="1890713" cy="3165475"/>
          </a:xfrm>
          <a:custGeom>
            <a:avLst/>
            <a:gdLst>
              <a:gd name="T0" fmla="*/ 831825 w 2015614"/>
              <a:gd name="T1" fmla="*/ 0 h 4367958"/>
              <a:gd name="T2" fmla="*/ 968396 w 2015614"/>
              <a:gd name="T3" fmla="*/ 57239 h 4367958"/>
              <a:gd name="T4" fmla="*/ 1663651 w 2015614"/>
              <a:gd name="T5" fmla="*/ 831247 h 4367958"/>
              <a:gd name="T6" fmla="*/ 968396 w 2015614"/>
              <a:gd name="T7" fmla="*/ 1605254 h 4367958"/>
              <a:gd name="T8" fmla="*/ 831825 w 2015614"/>
              <a:gd name="T9" fmla="*/ 1662493 h 4367958"/>
              <a:gd name="T10" fmla="*/ 695253 w 2015614"/>
              <a:gd name="T11" fmla="*/ 1605254 h 4367958"/>
              <a:gd name="T12" fmla="*/ 0 w 2015614"/>
              <a:gd name="T13" fmla="*/ 831246 h 4367958"/>
              <a:gd name="T14" fmla="*/ 695253 w 2015614"/>
              <a:gd name="T15" fmla="*/ 57238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rgbClr val="DAF8F2">
              <a:alpha val="29803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90" name="任意多边形 47"/>
          <p:cNvSpPr>
            <a:spLocks noChangeArrowheads="1"/>
          </p:cNvSpPr>
          <p:nvPr/>
        </p:nvSpPr>
        <p:spPr bwMode="auto">
          <a:xfrm rot="6930194">
            <a:off x="9028113" y="5334000"/>
            <a:ext cx="1200150" cy="3165475"/>
          </a:xfrm>
          <a:custGeom>
            <a:avLst/>
            <a:gdLst>
              <a:gd name="T0" fmla="*/ 212746 w 2015614"/>
              <a:gd name="T1" fmla="*/ 0 h 4367958"/>
              <a:gd name="T2" fmla="*/ 247675 w 2015614"/>
              <a:gd name="T3" fmla="*/ 57239 h 4367958"/>
              <a:gd name="T4" fmla="*/ 425492 w 2015614"/>
              <a:gd name="T5" fmla="*/ 831247 h 4367958"/>
              <a:gd name="T6" fmla="*/ 247675 w 2015614"/>
              <a:gd name="T7" fmla="*/ 1605254 h 4367958"/>
              <a:gd name="T8" fmla="*/ 212746 w 2015614"/>
              <a:gd name="T9" fmla="*/ 1662493 h 4367958"/>
              <a:gd name="T10" fmla="*/ 177817 w 2015614"/>
              <a:gd name="T11" fmla="*/ 1605254 h 4367958"/>
              <a:gd name="T12" fmla="*/ 0 w 2015614"/>
              <a:gd name="T13" fmla="*/ 831246 h 4367958"/>
              <a:gd name="T14" fmla="*/ 177817 w 2015614"/>
              <a:gd name="T15" fmla="*/ 57238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rgbClr val="D3FADA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9" name="文本框 61"/>
          <p:cNvSpPr>
            <a:spLocks noChangeArrowheads="1"/>
          </p:cNvSpPr>
          <p:nvPr/>
        </p:nvSpPr>
        <p:spPr bwMode="auto">
          <a:xfrm>
            <a:off x="8267700" y="4016375"/>
            <a:ext cx="54244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595959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服务介绍</a:t>
            </a:r>
            <a:endParaRPr lang="zh-CN" altLang="en-US" sz="2400" b="1" dirty="0">
              <a:solidFill>
                <a:srgbClr val="595959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FFFFFF"/>
            </a:gs>
            <a:gs pos="100000">
              <a:srgbClr val="F2F2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任意多边形 17"/>
          <p:cNvSpPr>
            <a:spLocks noChangeArrowheads="1"/>
          </p:cNvSpPr>
          <p:nvPr/>
        </p:nvSpPr>
        <p:spPr bwMode="auto">
          <a:xfrm rot="-1539119">
            <a:off x="2343150" y="6213475"/>
            <a:ext cx="622300" cy="1563688"/>
          </a:xfrm>
          <a:custGeom>
            <a:avLst/>
            <a:gdLst>
              <a:gd name="T0" fmla="*/ 29659 w 2015614"/>
              <a:gd name="T1" fmla="*/ 0 h 4367958"/>
              <a:gd name="T2" fmla="*/ 34529 w 2015614"/>
              <a:gd name="T3" fmla="*/ 6900 h 4367958"/>
              <a:gd name="T4" fmla="*/ 59318 w 2015614"/>
              <a:gd name="T5" fmla="*/ 100199 h 4367958"/>
              <a:gd name="T6" fmla="*/ 34529 w 2015614"/>
              <a:gd name="T7" fmla="*/ 193499 h 4367958"/>
              <a:gd name="T8" fmla="*/ 29659 w 2015614"/>
              <a:gd name="T9" fmla="*/ 200398 h 4367958"/>
              <a:gd name="T10" fmla="*/ 24789 w 2015614"/>
              <a:gd name="T11" fmla="*/ 193498 h 4367958"/>
              <a:gd name="T12" fmla="*/ 0 w 2015614"/>
              <a:gd name="T13" fmla="*/ 100199 h 4367958"/>
              <a:gd name="T14" fmla="*/ 24789 w 2015614"/>
              <a:gd name="T15" fmla="*/ 6900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1" name="任意多边形 15"/>
          <p:cNvSpPr>
            <a:spLocks noChangeArrowheads="1"/>
          </p:cNvSpPr>
          <p:nvPr/>
        </p:nvSpPr>
        <p:spPr bwMode="auto">
          <a:xfrm rot="-4486450">
            <a:off x="10097294" y="5022057"/>
            <a:ext cx="1463675" cy="3671887"/>
          </a:xfrm>
          <a:custGeom>
            <a:avLst/>
            <a:gdLst>
              <a:gd name="T0" fmla="*/ 385913 w 2015614"/>
              <a:gd name="T1" fmla="*/ 0 h 4367958"/>
              <a:gd name="T2" fmla="*/ 449273 w 2015614"/>
              <a:gd name="T3" fmla="*/ 89338 h 4367958"/>
              <a:gd name="T4" fmla="*/ 771825 w 2015614"/>
              <a:gd name="T5" fmla="*/ 1297422 h 4367958"/>
              <a:gd name="T6" fmla="*/ 449273 w 2015614"/>
              <a:gd name="T7" fmla="*/ 2505504 h 4367958"/>
              <a:gd name="T8" fmla="*/ 385913 w 2015614"/>
              <a:gd name="T9" fmla="*/ 2594843 h 4367958"/>
              <a:gd name="T10" fmla="*/ 322552 w 2015614"/>
              <a:gd name="T11" fmla="*/ 2505504 h 4367958"/>
              <a:gd name="T12" fmla="*/ 0 w 2015614"/>
              <a:gd name="T13" fmla="*/ 1297421 h 4367958"/>
              <a:gd name="T14" fmla="*/ 322552 w 2015614"/>
              <a:gd name="T15" fmla="*/ 89337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2" name="文本框 1"/>
          <p:cNvSpPr>
            <a:spLocks noChangeArrowheads="1"/>
          </p:cNvSpPr>
          <p:nvPr/>
        </p:nvSpPr>
        <p:spPr bwMode="auto">
          <a:xfrm>
            <a:off x="863600" y="244475"/>
            <a:ext cx="5067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文件服务</a:t>
            </a:r>
            <a:endParaRPr lang="zh-CN" altLang="en-US" sz="2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413" name="任意多边形 2"/>
          <p:cNvSpPr>
            <a:spLocks noChangeArrowheads="1"/>
          </p:cNvSpPr>
          <p:nvPr/>
        </p:nvSpPr>
        <p:spPr bwMode="auto">
          <a:xfrm rot="-3146483">
            <a:off x="450851" y="212725"/>
            <a:ext cx="228600" cy="574675"/>
          </a:xfrm>
          <a:custGeom>
            <a:avLst/>
            <a:gdLst>
              <a:gd name="T0" fmla="*/ 1470 w 2015614"/>
              <a:gd name="T1" fmla="*/ 0 h 4367958"/>
              <a:gd name="T2" fmla="*/ 1712 w 2015614"/>
              <a:gd name="T3" fmla="*/ 342 h 4367958"/>
              <a:gd name="T4" fmla="*/ 2940 w 2015614"/>
              <a:gd name="T5" fmla="*/ 4974 h 4367958"/>
              <a:gd name="T6" fmla="*/ 1712 w 2015614"/>
              <a:gd name="T7" fmla="*/ 9605 h 4367958"/>
              <a:gd name="T8" fmla="*/ 1470 w 2015614"/>
              <a:gd name="T9" fmla="*/ 9947 h 4367958"/>
              <a:gd name="T10" fmla="*/ 1229 w 2015614"/>
              <a:gd name="T11" fmla="*/ 9605 h 4367958"/>
              <a:gd name="T12" fmla="*/ 0 w 2015614"/>
              <a:gd name="T13" fmla="*/ 4974 h 4367958"/>
              <a:gd name="T14" fmla="*/ 1229 w 2015614"/>
              <a:gd name="T15" fmla="*/ 342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17414" name="组合 19"/>
          <p:cNvGrpSpPr>
            <a:grpSpLocks/>
          </p:cNvGrpSpPr>
          <p:nvPr/>
        </p:nvGrpSpPr>
        <p:grpSpPr bwMode="auto">
          <a:xfrm>
            <a:off x="1301750" y="1219200"/>
            <a:ext cx="2800350" cy="4552950"/>
            <a:chOff x="0" y="0"/>
            <a:chExt cx="2800351" cy="4552950"/>
          </a:xfrm>
        </p:grpSpPr>
        <p:sp>
          <p:nvSpPr>
            <p:cNvPr id="17429" name="矩形 6"/>
            <p:cNvSpPr>
              <a:spLocks noChangeArrowheads="1"/>
            </p:cNvSpPr>
            <p:nvPr/>
          </p:nvSpPr>
          <p:spPr bwMode="auto">
            <a:xfrm>
              <a:off x="0" y="981075"/>
              <a:ext cx="2800351" cy="3571875"/>
            </a:xfrm>
            <a:prstGeom prst="rect">
              <a:avLst/>
            </a:prstGeom>
            <a:gradFill rotWithShape="1">
              <a:gsLst>
                <a:gs pos="0">
                  <a:srgbClr val="D7F5EF"/>
                </a:gs>
                <a:gs pos="100000">
                  <a:srgbClr val="97E5D6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96D4CA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17430" name="椭圆 3"/>
            <p:cNvSpPr>
              <a:spLocks noChangeArrowheads="1"/>
            </p:cNvSpPr>
            <p:nvPr/>
          </p:nvSpPr>
          <p:spPr bwMode="auto">
            <a:xfrm>
              <a:off x="419101" y="0"/>
              <a:ext cx="1962150" cy="1962150"/>
            </a:xfrm>
            <a:prstGeom prst="ellipse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50800">
              <a:solidFill>
                <a:srgbClr val="D7F5E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96D4CA"/>
                </a:solidFill>
                <a:latin typeface="宋体" charset="-122"/>
                <a:sym typeface="宋体" charset="-122"/>
              </a:endParaRPr>
            </a:p>
          </p:txBody>
        </p:sp>
      </p:grpSp>
      <p:grpSp>
        <p:nvGrpSpPr>
          <p:cNvPr id="17415" name="组合 20"/>
          <p:cNvGrpSpPr>
            <a:grpSpLocks/>
          </p:cNvGrpSpPr>
          <p:nvPr/>
        </p:nvGrpSpPr>
        <p:grpSpPr bwMode="auto">
          <a:xfrm>
            <a:off x="4695825" y="1219200"/>
            <a:ext cx="2800350" cy="4552950"/>
            <a:chOff x="0" y="0"/>
            <a:chExt cx="2800351" cy="4552950"/>
          </a:xfrm>
        </p:grpSpPr>
        <p:sp>
          <p:nvSpPr>
            <p:cNvPr id="17427" name="矩形 7"/>
            <p:cNvSpPr>
              <a:spLocks noChangeArrowheads="1"/>
            </p:cNvSpPr>
            <p:nvPr/>
          </p:nvSpPr>
          <p:spPr bwMode="auto">
            <a:xfrm>
              <a:off x="0" y="981075"/>
              <a:ext cx="2800351" cy="3571875"/>
            </a:xfrm>
            <a:prstGeom prst="rect">
              <a:avLst/>
            </a:prstGeom>
            <a:gradFill rotWithShape="1">
              <a:gsLst>
                <a:gs pos="0">
                  <a:srgbClr val="ACEADE"/>
                </a:gs>
                <a:gs pos="100000">
                  <a:srgbClr val="B9DAE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17428" name="椭圆 4"/>
            <p:cNvSpPr>
              <a:spLocks noChangeArrowheads="1"/>
            </p:cNvSpPr>
            <p:nvPr/>
          </p:nvSpPr>
          <p:spPr bwMode="auto">
            <a:xfrm>
              <a:off x="419101" y="0"/>
              <a:ext cx="1962150" cy="1962150"/>
            </a:xfrm>
            <a:prstGeom prst="ellipse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50800">
              <a:solidFill>
                <a:srgbClr val="C4E9E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</p:grpSp>
      <p:grpSp>
        <p:nvGrpSpPr>
          <p:cNvPr id="17416" name="组合 21"/>
          <p:cNvGrpSpPr>
            <a:grpSpLocks/>
          </p:cNvGrpSpPr>
          <p:nvPr/>
        </p:nvGrpSpPr>
        <p:grpSpPr bwMode="auto">
          <a:xfrm>
            <a:off x="8089900" y="1219200"/>
            <a:ext cx="2800350" cy="4552950"/>
            <a:chOff x="0" y="0"/>
            <a:chExt cx="2800351" cy="4552950"/>
          </a:xfrm>
        </p:grpSpPr>
        <p:sp>
          <p:nvSpPr>
            <p:cNvPr id="17425" name="矩形 8"/>
            <p:cNvSpPr>
              <a:spLocks noChangeArrowheads="1"/>
            </p:cNvSpPr>
            <p:nvPr/>
          </p:nvSpPr>
          <p:spPr bwMode="auto">
            <a:xfrm>
              <a:off x="0" y="981075"/>
              <a:ext cx="2800351" cy="3571875"/>
            </a:xfrm>
            <a:prstGeom prst="rect">
              <a:avLst/>
            </a:prstGeom>
            <a:gradFill rotWithShape="1">
              <a:gsLst>
                <a:gs pos="0">
                  <a:srgbClr val="97D5CB"/>
                </a:gs>
                <a:gs pos="100000">
                  <a:srgbClr val="53B9A8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17426" name="椭圆 5"/>
            <p:cNvSpPr>
              <a:spLocks noChangeArrowheads="1"/>
            </p:cNvSpPr>
            <p:nvPr/>
          </p:nvSpPr>
          <p:spPr bwMode="auto">
            <a:xfrm>
              <a:off x="419101" y="0"/>
              <a:ext cx="1962150" cy="1962150"/>
            </a:xfrm>
            <a:prstGeom prst="ellipse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 w="50800">
              <a:solidFill>
                <a:srgbClr val="96D5CB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</p:grpSp>
      <p:sp>
        <p:nvSpPr>
          <p:cNvPr id="17417" name="文本框 9"/>
          <p:cNvSpPr>
            <a:spLocks noChangeArrowheads="1"/>
          </p:cNvSpPr>
          <p:nvPr/>
        </p:nvSpPr>
        <p:spPr bwMode="auto">
          <a:xfrm>
            <a:off x="1730375" y="3270250"/>
            <a:ext cx="203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文件定义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418" name="文本框 10"/>
          <p:cNvSpPr>
            <a:spLocks noChangeArrowheads="1"/>
          </p:cNvSpPr>
          <p:nvPr/>
        </p:nvSpPr>
        <p:spPr bwMode="auto">
          <a:xfrm>
            <a:off x="1577975" y="3730625"/>
            <a:ext cx="22479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3F3F3F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定义文件相关的属性，如文件名称，后缀，大小，以及存放信息</a:t>
            </a:r>
            <a:endParaRPr lang="zh-CN" altLang="en-US" b="1" dirty="0">
              <a:solidFill>
                <a:srgbClr val="3F3F3F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7419" name="文本框 11"/>
          <p:cNvSpPr>
            <a:spLocks noChangeArrowheads="1"/>
          </p:cNvSpPr>
          <p:nvPr/>
        </p:nvSpPr>
        <p:spPr bwMode="auto">
          <a:xfrm>
            <a:off x="5037138" y="3270250"/>
            <a:ext cx="2247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文件上传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420" name="文本框 12"/>
          <p:cNvSpPr>
            <a:spLocks noChangeArrowheads="1"/>
          </p:cNvSpPr>
          <p:nvPr/>
        </p:nvSpPr>
        <p:spPr bwMode="auto">
          <a:xfrm>
            <a:off x="4897438" y="3730625"/>
            <a:ext cx="22479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3F3F3F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提供文件上传，可以限制上传类型，上传大小等</a:t>
            </a:r>
            <a:endParaRPr lang="zh-CN" altLang="en-US" b="1" dirty="0">
              <a:solidFill>
                <a:srgbClr val="3F3F3F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7421" name="文本框 13"/>
          <p:cNvSpPr>
            <a:spLocks noChangeArrowheads="1"/>
          </p:cNvSpPr>
          <p:nvPr/>
        </p:nvSpPr>
        <p:spPr bwMode="auto">
          <a:xfrm>
            <a:off x="8504238" y="3270250"/>
            <a:ext cx="2247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文件下载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422" name="文本框 14"/>
          <p:cNvSpPr>
            <a:spLocks noChangeArrowheads="1"/>
          </p:cNvSpPr>
          <p:nvPr/>
        </p:nvSpPr>
        <p:spPr bwMode="auto">
          <a:xfrm>
            <a:off x="8364538" y="3730625"/>
            <a:ext cx="22479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3F3F3F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提供文件下载，使用文件定义相关的属性加载相应的文件，提供下载流</a:t>
            </a:r>
            <a:endParaRPr lang="zh-CN" altLang="en-US" b="1" dirty="0">
              <a:solidFill>
                <a:srgbClr val="3F3F3F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7423" name="任意多边形 16"/>
          <p:cNvSpPr>
            <a:spLocks noChangeArrowheads="1"/>
          </p:cNvSpPr>
          <p:nvPr/>
        </p:nvSpPr>
        <p:spPr bwMode="auto">
          <a:xfrm rot="-1086403">
            <a:off x="11407775" y="4997450"/>
            <a:ext cx="1149350" cy="2884488"/>
          </a:xfrm>
          <a:custGeom>
            <a:avLst/>
            <a:gdLst>
              <a:gd name="T0" fmla="*/ 186858 w 2015614"/>
              <a:gd name="T1" fmla="*/ 0 h 4367958"/>
              <a:gd name="T2" fmla="*/ 217537 w 2015614"/>
              <a:gd name="T3" fmla="*/ 43309 h 4367958"/>
              <a:gd name="T4" fmla="*/ 373717 w 2015614"/>
              <a:gd name="T5" fmla="*/ 628955 h 4367958"/>
              <a:gd name="T6" fmla="*/ 217537 w 2015614"/>
              <a:gd name="T7" fmla="*/ 1214600 h 4367958"/>
              <a:gd name="T8" fmla="*/ 186859 w 2015614"/>
              <a:gd name="T9" fmla="*/ 1257909 h 4367958"/>
              <a:gd name="T10" fmla="*/ 156180 w 2015614"/>
              <a:gd name="T11" fmla="*/ 1214600 h 4367958"/>
              <a:gd name="T12" fmla="*/ 0 w 2015614"/>
              <a:gd name="T13" fmla="*/ 628954 h 4367958"/>
              <a:gd name="T14" fmla="*/ 156180 w 2015614"/>
              <a:gd name="T15" fmla="*/ 43309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24" name="任意多边形 18"/>
          <p:cNvSpPr>
            <a:spLocks noChangeArrowheads="1"/>
          </p:cNvSpPr>
          <p:nvPr/>
        </p:nvSpPr>
        <p:spPr bwMode="auto">
          <a:xfrm rot="-8299235">
            <a:off x="7997825" y="-855663"/>
            <a:ext cx="1111250" cy="1563688"/>
          </a:xfrm>
          <a:custGeom>
            <a:avLst/>
            <a:gdLst>
              <a:gd name="T0" fmla="*/ 168885 w 2015614"/>
              <a:gd name="T1" fmla="*/ 0 h 4367958"/>
              <a:gd name="T2" fmla="*/ 196613 w 2015614"/>
              <a:gd name="T3" fmla="*/ 6900 h 4367958"/>
              <a:gd name="T4" fmla="*/ 337770 w 2015614"/>
              <a:gd name="T5" fmla="*/ 100199 h 4367958"/>
              <a:gd name="T6" fmla="*/ 196613 w 2015614"/>
              <a:gd name="T7" fmla="*/ 193499 h 4367958"/>
              <a:gd name="T8" fmla="*/ 168885 w 2015614"/>
              <a:gd name="T9" fmla="*/ 200398 h 4367958"/>
              <a:gd name="T10" fmla="*/ 141157 w 2015614"/>
              <a:gd name="T11" fmla="*/ 193498 h 4367958"/>
              <a:gd name="T12" fmla="*/ 0 w 2015614"/>
              <a:gd name="T13" fmla="*/ 100199 h 4367958"/>
              <a:gd name="T14" fmla="*/ 141157 w 2015614"/>
              <a:gd name="T15" fmla="*/ 6900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FFFFFF"/>
            </a:gs>
            <a:gs pos="100000">
              <a:srgbClr val="F2F2F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任意多边形 27"/>
          <p:cNvSpPr>
            <a:spLocks noChangeArrowheads="1"/>
          </p:cNvSpPr>
          <p:nvPr/>
        </p:nvSpPr>
        <p:spPr bwMode="auto">
          <a:xfrm rot="-4486450">
            <a:off x="10097294" y="5022057"/>
            <a:ext cx="1463675" cy="3671887"/>
          </a:xfrm>
          <a:custGeom>
            <a:avLst/>
            <a:gdLst>
              <a:gd name="T0" fmla="*/ 385913 w 2015614"/>
              <a:gd name="T1" fmla="*/ 0 h 4367958"/>
              <a:gd name="T2" fmla="*/ 449273 w 2015614"/>
              <a:gd name="T3" fmla="*/ 89338 h 4367958"/>
              <a:gd name="T4" fmla="*/ 771825 w 2015614"/>
              <a:gd name="T5" fmla="*/ 1297422 h 4367958"/>
              <a:gd name="T6" fmla="*/ 449273 w 2015614"/>
              <a:gd name="T7" fmla="*/ 2505504 h 4367958"/>
              <a:gd name="T8" fmla="*/ 385913 w 2015614"/>
              <a:gd name="T9" fmla="*/ 2594843 h 4367958"/>
              <a:gd name="T10" fmla="*/ 322552 w 2015614"/>
              <a:gd name="T11" fmla="*/ 2505504 h 4367958"/>
              <a:gd name="T12" fmla="*/ 0 w 2015614"/>
              <a:gd name="T13" fmla="*/ 1297421 h 4367958"/>
              <a:gd name="T14" fmla="*/ 322552 w 2015614"/>
              <a:gd name="T15" fmla="*/ 89337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5" name="任意多边形 28"/>
          <p:cNvSpPr>
            <a:spLocks noChangeArrowheads="1"/>
          </p:cNvSpPr>
          <p:nvPr/>
        </p:nvSpPr>
        <p:spPr bwMode="auto">
          <a:xfrm rot="-1086403">
            <a:off x="11407775" y="4997450"/>
            <a:ext cx="1149350" cy="2884488"/>
          </a:xfrm>
          <a:custGeom>
            <a:avLst/>
            <a:gdLst>
              <a:gd name="T0" fmla="*/ 186858 w 2015614"/>
              <a:gd name="T1" fmla="*/ 0 h 4367958"/>
              <a:gd name="T2" fmla="*/ 217537 w 2015614"/>
              <a:gd name="T3" fmla="*/ 43309 h 4367958"/>
              <a:gd name="T4" fmla="*/ 373717 w 2015614"/>
              <a:gd name="T5" fmla="*/ 628955 h 4367958"/>
              <a:gd name="T6" fmla="*/ 217537 w 2015614"/>
              <a:gd name="T7" fmla="*/ 1214600 h 4367958"/>
              <a:gd name="T8" fmla="*/ 186859 w 2015614"/>
              <a:gd name="T9" fmla="*/ 1257909 h 4367958"/>
              <a:gd name="T10" fmla="*/ 156180 w 2015614"/>
              <a:gd name="T11" fmla="*/ 1214600 h 4367958"/>
              <a:gd name="T12" fmla="*/ 0 w 2015614"/>
              <a:gd name="T13" fmla="*/ 628954 h 4367958"/>
              <a:gd name="T14" fmla="*/ 156180 w 2015614"/>
              <a:gd name="T15" fmla="*/ 43309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6" name="任意多边形 29"/>
          <p:cNvSpPr>
            <a:spLocks noChangeArrowheads="1"/>
          </p:cNvSpPr>
          <p:nvPr/>
        </p:nvSpPr>
        <p:spPr bwMode="auto">
          <a:xfrm rot="-8299235">
            <a:off x="7997825" y="-855663"/>
            <a:ext cx="1111250" cy="1563688"/>
          </a:xfrm>
          <a:custGeom>
            <a:avLst/>
            <a:gdLst>
              <a:gd name="T0" fmla="*/ 168885 w 2015614"/>
              <a:gd name="T1" fmla="*/ 0 h 4367958"/>
              <a:gd name="T2" fmla="*/ 196613 w 2015614"/>
              <a:gd name="T3" fmla="*/ 6900 h 4367958"/>
              <a:gd name="T4" fmla="*/ 337770 w 2015614"/>
              <a:gd name="T5" fmla="*/ 100199 h 4367958"/>
              <a:gd name="T6" fmla="*/ 196613 w 2015614"/>
              <a:gd name="T7" fmla="*/ 193499 h 4367958"/>
              <a:gd name="T8" fmla="*/ 168885 w 2015614"/>
              <a:gd name="T9" fmla="*/ 200398 h 4367958"/>
              <a:gd name="T10" fmla="*/ 141157 w 2015614"/>
              <a:gd name="T11" fmla="*/ 193498 h 4367958"/>
              <a:gd name="T12" fmla="*/ 0 w 2015614"/>
              <a:gd name="T13" fmla="*/ 100199 h 4367958"/>
              <a:gd name="T14" fmla="*/ 141157 w 2015614"/>
              <a:gd name="T15" fmla="*/ 6900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7" name="文本框 2"/>
          <p:cNvSpPr>
            <a:spLocks noChangeArrowheads="1"/>
          </p:cNvSpPr>
          <p:nvPr/>
        </p:nvSpPr>
        <p:spPr bwMode="auto">
          <a:xfrm>
            <a:off x="863600" y="244475"/>
            <a:ext cx="5067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上传接口</a:t>
            </a:r>
            <a:endParaRPr lang="zh-CN" altLang="en-US" sz="2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38" name="任意多边形 3"/>
          <p:cNvSpPr>
            <a:spLocks noChangeArrowheads="1"/>
          </p:cNvSpPr>
          <p:nvPr/>
        </p:nvSpPr>
        <p:spPr bwMode="auto">
          <a:xfrm rot="-3146483">
            <a:off x="450851" y="212725"/>
            <a:ext cx="228600" cy="574675"/>
          </a:xfrm>
          <a:custGeom>
            <a:avLst/>
            <a:gdLst>
              <a:gd name="T0" fmla="*/ 1470 w 2015614"/>
              <a:gd name="T1" fmla="*/ 0 h 4367958"/>
              <a:gd name="T2" fmla="*/ 1712 w 2015614"/>
              <a:gd name="T3" fmla="*/ 342 h 4367958"/>
              <a:gd name="T4" fmla="*/ 2940 w 2015614"/>
              <a:gd name="T5" fmla="*/ 4974 h 4367958"/>
              <a:gd name="T6" fmla="*/ 1712 w 2015614"/>
              <a:gd name="T7" fmla="*/ 9605 h 4367958"/>
              <a:gd name="T8" fmla="*/ 1470 w 2015614"/>
              <a:gd name="T9" fmla="*/ 9947 h 4367958"/>
              <a:gd name="T10" fmla="*/ 1229 w 2015614"/>
              <a:gd name="T11" fmla="*/ 9605 h 4367958"/>
              <a:gd name="T12" fmla="*/ 0 w 2015614"/>
              <a:gd name="T13" fmla="*/ 4974 h 4367958"/>
              <a:gd name="T14" fmla="*/ 1229 w 2015614"/>
              <a:gd name="T15" fmla="*/ 342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1" name="文本框 9"/>
          <p:cNvSpPr>
            <a:spLocks noChangeArrowheads="1"/>
          </p:cNvSpPr>
          <p:nvPr/>
        </p:nvSpPr>
        <p:spPr bwMode="auto">
          <a:xfrm>
            <a:off x="1728788" y="2068513"/>
            <a:ext cx="5856287" cy="115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宋体" charset="-122"/>
              </a:rPr>
              <a:t>请求路径</a:t>
            </a:r>
            <a:r>
              <a:rPr lang="en-US" altLang="zh-CN" sz="2000" b="1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宋体" charset="-122"/>
              </a:rPr>
              <a:t>	    	</a:t>
            </a:r>
            <a:r>
              <a:rPr lang="en-US" altLang="zh-CN" sz="2000" b="1" dirty="0" smtClean="0">
                <a:latin typeface="幼圆" pitchFamily="49" charset="-122"/>
                <a:ea typeface="幼圆" pitchFamily="49" charset="-122"/>
                <a:sym typeface="宋体" charset="-122"/>
              </a:rPr>
              <a:t>/</a:t>
            </a:r>
            <a:r>
              <a:rPr lang="en-US" altLang="zh-CN" sz="2000" b="1" dirty="0" smtClean="0">
                <a:latin typeface="幼圆" pitchFamily="49" charset="-122"/>
                <a:ea typeface="幼圆" pitchFamily="49" charset="-122"/>
              </a:rPr>
              <a:t>uploadFile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宋体" charset="-122"/>
              </a:rPr>
              <a:t>请求方式   </a:t>
            </a:r>
            <a:r>
              <a:rPr lang="en-US" altLang="zh-CN" sz="2000" b="1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宋体" charset="-122"/>
              </a:rPr>
              <a:t>		POST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宋体" charset="-122"/>
              </a:rPr>
              <a:t>主要属性 </a:t>
            </a:r>
            <a:r>
              <a:rPr lang="en-US" altLang="zh-CN" sz="2000" b="1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宋体" charset="-122"/>
              </a:rPr>
              <a:t>		file</a:t>
            </a:r>
            <a:endParaRPr lang="zh-CN" altLang="en-US" sz="2000" b="1" dirty="0">
              <a:solidFill>
                <a:srgbClr val="000000"/>
              </a:solidFill>
              <a:latin typeface="幼圆" pitchFamily="49" charset="-122"/>
              <a:ea typeface="幼圆" pitchFamily="49" charset="-122"/>
              <a:sym typeface="宋体" charset="-122"/>
            </a:endParaRPr>
          </a:p>
        </p:txBody>
      </p:sp>
      <p:sp>
        <p:nvSpPr>
          <p:cNvPr id="18442" name="椭圆 10"/>
          <p:cNvSpPr>
            <a:spLocks noChangeArrowheads="1"/>
          </p:cNvSpPr>
          <p:nvPr/>
        </p:nvSpPr>
        <p:spPr bwMode="auto">
          <a:xfrm>
            <a:off x="609600" y="1306513"/>
            <a:ext cx="841375" cy="842962"/>
          </a:xfrm>
          <a:prstGeom prst="ellipse">
            <a:avLst/>
          </a:prstGeom>
          <a:solidFill>
            <a:srgbClr val="D7F5EF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18443" name="文本框 15"/>
          <p:cNvSpPr>
            <a:spLocks noChangeArrowheads="1"/>
          </p:cNvSpPr>
          <p:nvPr/>
        </p:nvSpPr>
        <p:spPr bwMode="auto">
          <a:xfrm>
            <a:off x="682625" y="1435100"/>
            <a:ext cx="768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01</a:t>
            </a:r>
            <a:endParaRPr lang="zh-CN" altLang="en-US" sz="3200" b="1">
              <a:solidFill>
                <a:srgbClr val="000000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8444" name="椭圆 16"/>
          <p:cNvSpPr>
            <a:spLocks noChangeArrowheads="1"/>
          </p:cNvSpPr>
          <p:nvPr/>
        </p:nvSpPr>
        <p:spPr bwMode="auto">
          <a:xfrm>
            <a:off x="609600" y="3698875"/>
            <a:ext cx="841375" cy="842963"/>
          </a:xfrm>
          <a:prstGeom prst="ellipse">
            <a:avLst/>
          </a:prstGeom>
          <a:solidFill>
            <a:srgbClr val="AEEADF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18445" name="文本框 17"/>
          <p:cNvSpPr>
            <a:spLocks noChangeArrowheads="1"/>
          </p:cNvSpPr>
          <p:nvPr/>
        </p:nvSpPr>
        <p:spPr bwMode="auto">
          <a:xfrm>
            <a:off x="682625" y="3827463"/>
            <a:ext cx="768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02</a:t>
            </a:r>
            <a:endParaRPr lang="zh-CN" altLang="en-US" sz="3200" b="1" dirty="0">
              <a:solidFill>
                <a:srgbClr val="000000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8449" name="文本框 21"/>
          <p:cNvSpPr>
            <a:spLocks noChangeArrowheads="1"/>
          </p:cNvSpPr>
          <p:nvPr/>
        </p:nvSpPr>
        <p:spPr bwMode="auto">
          <a:xfrm>
            <a:off x="682625" y="5354638"/>
            <a:ext cx="768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04</a:t>
            </a:r>
            <a:endParaRPr lang="zh-CN" altLang="en-US" sz="3200" b="1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8450" name="文本框 22"/>
          <p:cNvSpPr>
            <a:spLocks noChangeArrowheads="1"/>
          </p:cNvSpPr>
          <p:nvPr/>
        </p:nvSpPr>
        <p:spPr bwMode="auto">
          <a:xfrm>
            <a:off x="1597025" y="1497013"/>
            <a:ext cx="411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3F3F3F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上传服务</a:t>
            </a:r>
            <a:endParaRPr lang="zh-CN" altLang="en-US" sz="2400" b="1" dirty="0">
              <a:solidFill>
                <a:srgbClr val="3F3F3F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8451" name="文本框 23"/>
          <p:cNvSpPr>
            <a:spLocks noChangeArrowheads="1"/>
          </p:cNvSpPr>
          <p:nvPr/>
        </p:nvSpPr>
        <p:spPr bwMode="auto">
          <a:xfrm>
            <a:off x="1524000" y="3940175"/>
            <a:ext cx="411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3F3F3F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回调结果 </a:t>
            </a:r>
            <a:r>
              <a:rPr lang="en-US" altLang="zh-CN" sz="2400" b="1" dirty="0" smtClean="0">
                <a:solidFill>
                  <a:srgbClr val="3F3F3F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 Revert</a:t>
            </a:r>
            <a:endParaRPr lang="zh-CN" altLang="en-US" sz="2400" b="1" dirty="0">
              <a:solidFill>
                <a:srgbClr val="3F3F3F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2" name="文本框 9"/>
          <p:cNvSpPr>
            <a:spLocks noChangeArrowheads="1"/>
          </p:cNvSpPr>
          <p:nvPr/>
        </p:nvSpPr>
        <p:spPr bwMode="auto">
          <a:xfrm>
            <a:off x="1728788" y="4506913"/>
            <a:ext cx="58562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宋体" charset="-122"/>
              </a:rPr>
              <a:t>状态</a:t>
            </a:r>
            <a:r>
              <a:rPr lang="en-US" altLang="zh-CN" sz="2000" b="1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宋体" charset="-122"/>
              </a:rPr>
              <a:t>		status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宋体" charset="-122"/>
              </a:rPr>
              <a:t>数据</a:t>
            </a:r>
            <a:r>
              <a:rPr lang="en-US" altLang="zh-CN" sz="2000" b="1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宋体" charset="-122"/>
              </a:rPr>
              <a:t>		data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宋体" charset="-122"/>
              </a:rPr>
              <a:t>消息</a:t>
            </a:r>
            <a:r>
              <a:rPr lang="en-US" altLang="zh-CN" sz="2000" b="1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宋体" charset="-122"/>
              </a:rPr>
              <a:t>		message	</a:t>
            </a:r>
            <a:endParaRPr lang="zh-CN" altLang="en-US" sz="2000" b="1" dirty="0">
              <a:solidFill>
                <a:srgbClr val="000000"/>
              </a:solidFill>
              <a:latin typeface="幼圆" pitchFamily="49" charset="-122"/>
              <a:ea typeface="幼圆" pitchFamily="49" charset="-122"/>
              <a:sym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任意多边形 27"/>
          <p:cNvSpPr>
            <a:spLocks noChangeArrowheads="1"/>
          </p:cNvSpPr>
          <p:nvPr/>
        </p:nvSpPr>
        <p:spPr bwMode="auto">
          <a:xfrm rot="-4486450">
            <a:off x="10097294" y="5022057"/>
            <a:ext cx="1463675" cy="3671887"/>
          </a:xfrm>
          <a:custGeom>
            <a:avLst/>
            <a:gdLst>
              <a:gd name="T0" fmla="*/ 385913 w 2015614"/>
              <a:gd name="T1" fmla="*/ 0 h 4367958"/>
              <a:gd name="T2" fmla="*/ 449273 w 2015614"/>
              <a:gd name="T3" fmla="*/ 89338 h 4367958"/>
              <a:gd name="T4" fmla="*/ 771825 w 2015614"/>
              <a:gd name="T5" fmla="*/ 1297422 h 4367958"/>
              <a:gd name="T6" fmla="*/ 449273 w 2015614"/>
              <a:gd name="T7" fmla="*/ 2505504 h 4367958"/>
              <a:gd name="T8" fmla="*/ 385913 w 2015614"/>
              <a:gd name="T9" fmla="*/ 2594843 h 4367958"/>
              <a:gd name="T10" fmla="*/ 322552 w 2015614"/>
              <a:gd name="T11" fmla="*/ 2505504 h 4367958"/>
              <a:gd name="T12" fmla="*/ 0 w 2015614"/>
              <a:gd name="T13" fmla="*/ 1297421 h 4367958"/>
              <a:gd name="T14" fmla="*/ 322552 w 2015614"/>
              <a:gd name="T15" fmla="*/ 89337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5" name="任意多边形 28"/>
          <p:cNvSpPr>
            <a:spLocks noChangeArrowheads="1"/>
          </p:cNvSpPr>
          <p:nvPr/>
        </p:nvSpPr>
        <p:spPr bwMode="auto">
          <a:xfrm rot="-1086403">
            <a:off x="11407775" y="4997450"/>
            <a:ext cx="1149350" cy="2884488"/>
          </a:xfrm>
          <a:custGeom>
            <a:avLst/>
            <a:gdLst>
              <a:gd name="T0" fmla="*/ 186858 w 2015614"/>
              <a:gd name="T1" fmla="*/ 0 h 4367958"/>
              <a:gd name="T2" fmla="*/ 217537 w 2015614"/>
              <a:gd name="T3" fmla="*/ 43309 h 4367958"/>
              <a:gd name="T4" fmla="*/ 373717 w 2015614"/>
              <a:gd name="T5" fmla="*/ 628955 h 4367958"/>
              <a:gd name="T6" fmla="*/ 217537 w 2015614"/>
              <a:gd name="T7" fmla="*/ 1214600 h 4367958"/>
              <a:gd name="T8" fmla="*/ 186859 w 2015614"/>
              <a:gd name="T9" fmla="*/ 1257909 h 4367958"/>
              <a:gd name="T10" fmla="*/ 156180 w 2015614"/>
              <a:gd name="T11" fmla="*/ 1214600 h 4367958"/>
              <a:gd name="T12" fmla="*/ 0 w 2015614"/>
              <a:gd name="T13" fmla="*/ 628954 h 4367958"/>
              <a:gd name="T14" fmla="*/ 156180 w 2015614"/>
              <a:gd name="T15" fmla="*/ 43309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6" name="任意多边形 29"/>
          <p:cNvSpPr>
            <a:spLocks noChangeArrowheads="1"/>
          </p:cNvSpPr>
          <p:nvPr/>
        </p:nvSpPr>
        <p:spPr bwMode="auto">
          <a:xfrm rot="-8299235">
            <a:off x="7997825" y="-855663"/>
            <a:ext cx="1111250" cy="1563688"/>
          </a:xfrm>
          <a:custGeom>
            <a:avLst/>
            <a:gdLst>
              <a:gd name="T0" fmla="*/ 168885 w 2015614"/>
              <a:gd name="T1" fmla="*/ 0 h 4367958"/>
              <a:gd name="T2" fmla="*/ 196613 w 2015614"/>
              <a:gd name="T3" fmla="*/ 6900 h 4367958"/>
              <a:gd name="T4" fmla="*/ 337770 w 2015614"/>
              <a:gd name="T5" fmla="*/ 100199 h 4367958"/>
              <a:gd name="T6" fmla="*/ 196613 w 2015614"/>
              <a:gd name="T7" fmla="*/ 193499 h 4367958"/>
              <a:gd name="T8" fmla="*/ 168885 w 2015614"/>
              <a:gd name="T9" fmla="*/ 200398 h 4367958"/>
              <a:gd name="T10" fmla="*/ 141157 w 2015614"/>
              <a:gd name="T11" fmla="*/ 193498 h 4367958"/>
              <a:gd name="T12" fmla="*/ 0 w 2015614"/>
              <a:gd name="T13" fmla="*/ 100199 h 4367958"/>
              <a:gd name="T14" fmla="*/ 141157 w 2015614"/>
              <a:gd name="T15" fmla="*/ 6900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7" name="文本框 2"/>
          <p:cNvSpPr>
            <a:spLocks noChangeArrowheads="1"/>
          </p:cNvSpPr>
          <p:nvPr/>
        </p:nvSpPr>
        <p:spPr bwMode="auto">
          <a:xfrm>
            <a:off x="863600" y="244475"/>
            <a:ext cx="5067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下载接口</a:t>
            </a:r>
            <a:endParaRPr lang="zh-CN" altLang="en-US" sz="2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38" name="任意多边形 3"/>
          <p:cNvSpPr>
            <a:spLocks noChangeArrowheads="1"/>
          </p:cNvSpPr>
          <p:nvPr/>
        </p:nvSpPr>
        <p:spPr bwMode="auto">
          <a:xfrm rot="-3146483">
            <a:off x="450851" y="212725"/>
            <a:ext cx="228600" cy="574675"/>
          </a:xfrm>
          <a:custGeom>
            <a:avLst/>
            <a:gdLst>
              <a:gd name="T0" fmla="*/ 1470 w 2015614"/>
              <a:gd name="T1" fmla="*/ 0 h 4367958"/>
              <a:gd name="T2" fmla="*/ 1712 w 2015614"/>
              <a:gd name="T3" fmla="*/ 342 h 4367958"/>
              <a:gd name="T4" fmla="*/ 2940 w 2015614"/>
              <a:gd name="T5" fmla="*/ 4974 h 4367958"/>
              <a:gd name="T6" fmla="*/ 1712 w 2015614"/>
              <a:gd name="T7" fmla="*/ 9605 h 4367958"/>
              <a:gd name="T8" fmla="*/ 1470 w 2015614"/>
              <a:gd name="T9" fmla="*/ 9947 h 4367958"/>
              <a:gd name="T10" fmla="*/ 1229 w 2015614"/>
              <a:gd name="T11" fmla="*/ 9605 h 4367958"/>
              <a:gd name="T12" fmla="*/ 0 w 2015614"/>
              <a:gd name="T13" fmla="*/ 4974 h 4367958"/>
              <a:gd name="T14" fmla="*/ 1229 w 2015614"/>
              <a:gd name="T15" fmla="*/ 342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1" name="文本框 9"/>
          <p:cNvSpPr>
            <a:spLocks noChangeArrowheads="1"/>
          </p:cNvSpPr>
          <p:nvPr/>
        </p:nvSpPr>
        <p:spPr bwMode="auto">
          <a:xfrm>
            <a:off x="1443038" y="3725863"/>
            <a:ext cx="9529762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宋体" charset="-122"/>
              </a:rPr>
              <a:t>根据文件服务的定义，该服务会重载</a:t>
            </a: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宋体" charset="-122"/>
              </a:rPr>
              <a:t>Stream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宋体" charset="-122"/>
              </a:rPr>
              <a:t>，将相应</a:t>
            </a: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宋体" charset="-122"/>
              </a:rPr>
              <a:t>Store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宋体" charset="-122"/>
              </a:rPr>
              <a:t>中存储的文件，进行输出</a:t>
            </a:r>
            <a:endParaRPr lang="zh-CN" altLang="en-US" b="1" dirty="0">
              <a:solidFill>
                <a:srgbClr val="000000"/>
              </a:solidFill>
              <a:latin typeface="Calibri" pitchFamily="34" charset="0"/>
              <a:sym typeface="宋体" charset="-122"/>
            </a:endParaRPr>
          </a:p>
        </p:txBody>
      </p:sp>
      <p:sp>
        <p:nvSpPr>
          <p:cNvPr id="18442" name="椭圆 10"/>
          <p:cNvSpPr>
            <a:spLocks noChangeArrowheads="1"/>
          </p:cNvSpPr>
          <p:nvPr/>
        </p:nvSpPr>
        <p:spPr bwMode="auto">
          <a:xfrm>
            <a:off x="609600" y="1306513"/>
            <a:ext cx="841375" cy="842962"/>
          </a:xfrm>
          <a:prstGeom prst="ellipse">
            <a:avLst/>
          </a:prstGeom>
          <a:solidFill>
            <a:srgbClr val="D7F5EF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18443" name="文本框 15"/>
          <p:cNvSpPr>
            <a:spLocks noChangeArrowheads="1"/>
          </p:cNvSpPr>
          <p:nvPr/>
        </p:nvSpPr>
        <p:spPr bwMode="auto">
          <a:xfrm>
            <a:off x="682625" y="1435100"/>
            <a:ext cx="768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01</a:t>
            </a:r>
            <a:endParaRPr lang="zh-CN" altLang="en-US" sz="3200" b="1" dirty="0">
              <a:solidFill>
                <a:srgbClr val="000000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8450" name="文本框 22"/>
          <p:cNvSpPr>
            <a:spLocks noChangeArrowheads="1"/>
          </p:cNvSpPr>
          <p:nvPr/>
        </p:nvSpPr>
        <p:spPr bwMode="auto">
          <a:xfrm>
            <a:off x="1597025" y="1497013"/>
            <a:ext cx="411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3F3F3F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下载服务</a:t>
            </a:r>
            <a:endParaRPr lang="zh-CN" altLang="en-US" sz="2400" b="1" dirty="0">
              <a:solidFill>
                <a:srgbClr val="3F3F3F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2" name="文本框 9"/>
          <p:cNvSpPr>
            <a:spLocks noChangeArrowheads="1"/>
          </p:cNvSpPr>
          <p:nvPr/>
        </p:nvSpPr>
        <p:spPr bwMode="auto">
          <a:xfrm>
            <a:off x="1728788" y="2068513"/>
            <a:ext cx="5856287" cy="115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宋体" charset="-122"/>
              </a:rPr>
              <a:t>请求路径</a:t>
            </a:r>
            <a:r>
              <a:rPr lang="en-US" altLang="zh-CN" sz="2000" b="1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宋体" charset="-122"/>
              </a:rPr>
              <a:t>	    	</a:t>
            </a:r>
            <a:r>
              <a:rPr lang="en-US" altLang="zh-CN" sz="2000" b="1" dirty="0" smtClean="0">
                <a:latin typeface="幼圆" pitchFamily="49" charset="-122"/>
                <a:ea typeface="幼圆" pitchFamily="49" charset="-122"/>
                <a:sym typeface="宋体" charset="-122"/>
              </a:rPr>
              <a:t>/</a:t>
            </a:r>
            <a:r>
              <a:rPr lang="en-US" altLang="zh-CN" sz="2000" b="1" dirty="0" err="1" smtClean="0">
                <a:latin typeface="幼圆" pitchFamily="49" charset="-122"/>
                <a:ea typeface="幼圆" pitchFamily="49" charset="-122"/>
              </a:rPr>
              <a:t>downloadFile</a:t>
            </a:r>
            <a:endParaRPr lang="en-US" altLang="zh-CN" sz="2000" b="1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宋体" charset="-122"/>
              </a:rPr>
              <a:t>请求方式   </a:t>
            </a:r>
            <a:r>
              <a:rPr lang="en-US" altLang="zh-CN" sz="2000" b="1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宋体" charset="-122"/>
              </a:rPr>
              <a:t>		Get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宋体" charset="-122"/>
              </a:rPr>
              <a:t>主要属性 </a:t>
            </a:r>
            <a:r>
              <a:rPr lang="en-US" altLang="zh-CN" sz="2000" b="1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宋体" charset="-122"/>
              </a:rPr>
              <a:t>		</a:t>
            </a:r>
            <a:r>
              <a:rPr lang="en-US" altLang="zh-CN" sz="2000" b="1" dirty="0" smtClean="0">
                <a:latin typeface="幼圆" pitchFamily="49" charset="-122"/>
                <a:ea typeface="幼圆" pitchFamily="49" charset="-122"/>
              </a:rPr>
              <a:t>store</a:t>
            </a:r>
            <a:endParaRPr lang="zh-CN" altLang="en-US" sz="2000" b="1" dirty="0">
              <a:solidFill>
                <a:srgbClr val="000000"/>
              </a:solidFill>
              <a:latin typeface="幼圆" pitchFamily="49" charset="-122"/>
              <a:ea typeface="幼圆" pitchFamily="49" charset="-122"/>
              <a:sym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FFFFFF"/>
            </a:gs>
            <a:gs pos="100000">
              <a:srgbClr val="F2F2F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1"/>
          <p:cNvGrpSpPr>
            <a:grpSpLocks/>
          </p:cNvGrpSpPr>
          <p:nvPr/>
        </p:nvGrpSpPr>
        <p:grpSpPr bwMode="auto">
          <a:xfrm rot="-5400000">
            <a:off x="4282281" y="94457"/>
            <a:ext cx="11515725" cy="6742112"/>
            <a:chOff x="0" y="0"/>
            <a:chExt cx="22838079" cy="13375101"/>
          </a:xfrm>
        </p:grpSpPr>
        <p:grpSp>
          <p:nvGrpSpPr>
            <p:cNvPr id="19466" name="花1"/>
            <p:cNvGrpSpPr>
              <a:grpSpLocks/>
            </p:cNvGrpSpPr>
            <p:nvPr/>
          </p:nvGrpSpPr>
          <p:grpSpPr bwMode="auto">
            <a:xfrm>
              <a:off x="7202181" y="7509015"/>
              <a:ext cx="8526317" cy="4848472"/>
              <a:chOff x="0" y="0"/>
              <a:chExt cx="8526317" cy="4848472"/>
            </a:xfrm>
          </p:grpSpPr>
          <p:sp>
            <p:nvSpPr>
              <p:cNvPr id="19501" name="任意多边形 37"/>
              <p:cNvSpPr>
                <a:spLocks noChangeArrowheads="1"/>
              </p:cNvSpPr>
              <p:nvPr/>
            </p:nvSpPr>
            <p:spPr bwMode="auto">
              <a:xfrm>
                <a:off x="3229072" y="0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502" name="任意多边形 38"/>
              <p:cNvSpPr>
                <a:spLocks noChangeArrowheads="1"/>
              </p:cNvSpPr>
              <p:nvPr/>
            </p:nvSpPr>
            <p:spPr bwMode="auto">
              <a:xfrm rot="-1737047">
                <a:off x="2179060" y="257122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503" name="任意多边形 39"/>
              <p:cNvSpPr>
                <a:spLocks noChangeArrowheads="1"/>
              </p:cNvSpPr>
              <p:nvPr/>
            </p:nvSpPr>
            <p:spPr bwMode="auto">
              <a:xfrm rot="1791145">
                <a:off x="4222810" y="219293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504" name="任意多边形 40"/>
              <p:cNvSpPr>
                <a:spLocks noChangeArrowheads="1"/>
              </p:cNvSpPr>
              <p:nvPr/>
            </p:nvSpPr>
            <p:spPr bwMode="auto">
              <a:xfrm rot="3361456">
                <a:off x="5057369" y="948466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505" name="任意多边形 41"/>
              <p:cNvSpPr>
                <a:spLocks noChangeArrowheads="1"/>
              </p:cNvSpPr>
              <p:nvPr/>
            </p:nvSpPr>
            <p:spPr bwMode="auto">
              <a:xfrm rot="-3570273">
                <a:off x="1487840" y="948776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506" name="任意多边形 42"/>
              <p:cNvSpPr>
                <a:spLocks noChangeArrowheads="1"/>
              </p:cNvSpPr>
              <p:nvPr/>
            </p:nvSpPr>
            <p:spPr bwMode="auto">
              <a:xfrm rot="4636883">
                <a:off x="5334531" y="1656686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507" name="任意多边形 43"/>
              <p:cNvSpPr>
                <a:spLocks noChangeArrowheads="1"/>
              </p:cNvSpPr>
              <p:nvPr/>
            </p:nvSpPr>
            <p:spPr bwMode="auto">
              <a:xfrm rot="-4621425">
                <a:off x="1176172" y="1648119"/>
                <a:ext cx="2015614" cy="4367958"/>
              </a:xfrm>
              <a:custGeom>
                <a:avLst/>
                <a:gdLst>
                  <a:gd name="T0" fmla="*/ 1007807 w 2015614"/>
                  <a:gd name="T1" fmla="*/ 0 h 4367958"/>
                  <a:gd name="T2" fmla="*/ 1173272 w 2015614"/>
                  <a:gd name="T3" fmla="*/ 150385 h 4367958"/>
                  <a:gd name="T4" fmla="*/ 2015614 w 2015614"/>
                  <a:gd name="T5" fmla="*/ 2183979 h 4367958"/>
                  <a:gd name="T6" fmla="*/ 1173272 w 2015614"/>
                  <a:gd name="T7" fmla="*/ 4217573 h 4367958"/>
                  <a:gd name="T8" fmla="*/ 1007808 w 2015614"/>
                  <a:gd name="T9" fmla="*/ 4367958 h 4367958"/>
                  <a:gd name="T10" fmla="*/ 842342 w 2015614"/>
                  <a:gd name="T11" fmla="*/ 4217572 h 4367958"/>
                  <a:gd name="T12" fmla="*/ 0 w 2015614"/>
                  <a:gd name="T13" fmla="*/ 2183978 h 4367958"/>
                  <a:gd name="T14" fmla="*/ 842342 w 2015614"/>
                  <a:gd name="T15" fmla="*/ 150384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1FFEF"/>
                  </a:gs>
                  <a:gs pos="56599">
                    <a:srgbClr val="ADB5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67" name="花2"/>
            <p:cNvGrpSpPr>
              <a:grpSpLocks/>
            </p:cNvGrpSpPr>
            <p:nvPr/>
          </p:nvGrpSpPr>
          <p:grpSpPr bwMode="auto">
            <a:xfrm>
              <a:off x="4953333" y="5453466"/>
              <a:ext cx="12996258" cy="7478907"/>
              <a:chOff x="0" y="0"/>
              <a:chExt cx="12996258" cy="7478907"/>
            </a:xfrm>
          </p:grpSpPr>
          <p:sp>
            <p:nvSpPr>
              <p:cNvPr id="19493" name="任意多边形 29"/>
              <p:cNvSpPr>
                <a:spLocks noChangeArrowheads="1"/>
              </p:cNvSpPr>
              <p:nvPr/>
            </p:nvSpPr>
            <p:spPr bwMode="auto">
              <a:xfrm rot="-861973">
                <a:off x="4521405" y="24568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1DBB3"/>
                  </a:gs>
                  <a:gs pos="76999">
                    <a:srgbClr val="9FB7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94" name="任意多边形 30"/>
              <p:cNvSpPr>
                <a:spLocks noChangeArrowheads="1"/>
              </p:cNvSpPr>
              <p:nvPr/>
            </p:nvSpPr>
            <p:spPr bwMode="auto">
              <a:xfrm rot="852536">
                <a:off x="6126547" y="0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1DBB3"/>
                  </a:gs>
                  <a:gs pos="76999">
                    <a:srgbClr val="9FB7DD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95" name="任意多边形 31"/>
              <p:cNvSpPr>
                <a:spLocks noChangeArrowheads="1"/>
              </p:cNvSpPr>
              <p:nvPr/>
            </p:nvSpPr>
            <p:spPr bwMode="auto">
              <a:xfrm rot="2517796">
                <a:off x="7568389" y="706605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5D19D"/>
                  </a:gs>
                  <a:gs pos="53000">
                    <a:srgbClr val="86A4D4"/>
                  </a:gs>
                  <a:gs pos="100000">
                    <a:srgbClr val="8E7DCB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96" name="任意多边形 32"/>
              <p:cNvSpPr>
                <a:spLocks noChangeArrowheads="1"/>
              </p:cNvSpPr>
              <p:nvPr/>
            </p:nvSpPr>
            <p:spPr bwMode="auto">
              <a:xfrm rot="-2545862">
                <a:off x="3137550" y="749145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5D19D"/>
                  </a:gs>
                  <a:gs pos="53000">
                    <a:srgbClr val="86A4D4"/>
                  </a:gs>
                  <a:gs pos="100000">
                    <a:srgbClr val="8E7DCB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97" name="任意多边形 33"/>
              <p:cNvSpPr>
                <a:spLocks noChangeArrowheads="1"/>
              </p:cNvSpPr>
              <p:nvPr/>
            </p:nvSpPr>
            <p:spPr bwMode="auto">
              <a:xfrm rot="-4040629">
                <a:off x="2237801" y="2128186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9ECE"/>
                  </a:gs>
                  <a:gs pos="100000">
                    <a:srgbClr val="8E7ECC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98" name="任意多边形 34"/>
              <p:cNvSpPr>
                <a:spLocks noChangeArrowheads="1"/>
              </p:cNvSpPr>
              <p:nvPr/>
            </p:nvSpPr>
            <p:spPr bwMode="auto">
              <a:xfrm rot="4135283">
                <a:off x="8404699" y="2088676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9ECE"/>
                  </a:gs>
                  <a:gs pos="100000">
                    <a:srgbClr val="8E7ECC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99" name="任意多边形 35"/>
              <p:cNvSpPr>
                <a:spLocks noChangeArrowheads="1"/>
              </p:cNvSpPr>
              <p:nvPr/>
            </p:nvSpPr>
            <p:spPr bwMode="auto">
              <a:xfrm rot="5400000">
                <a:off x="8578213" y="3060860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B3DC"/>
                  </a:gs>
                  <a:gs pos="7100">
                    <a:srgbClr val="9EB3DC"/>
                  </a:gs>
                  <a:gs pos="100000">
                    <a:srgbClr val="8E7BCB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500" name="任意多边形 36"/>
              <p:cNvSpPr>
                <a:spLocks noChangeArrowheads="1"/>
              </p:cNvSpPr>
              <p:nvPr/>
            </p:nvSpPr>
            <p:spPr bwMode="auto">
              <a:xfrm rot="-5227570">
                <a:off x="2098401" y="2957215"/>
                <a:ext cx="2319644" cy="6516445"/>
              </a:xfrm>
              <a:custGeom>
                <a:avLst/>
                <a:gdLst>
                  <a:gd name="T0" fmla="*/ 1536100 w 2015614"/>
                  <a:gd name="T1" fmla="*/ 0 h 4367958"/>
                  <a:gd name="T2" fmla="*/ 1788300 w 2015614"/>
                  <a:gd name="T3" fmla="*/ 499347 h 4367958"/>
                  <a:gd name="T4" fmla="*/ 3072198 w 2015614"/>
                  <a:gd name="T5" fmla="*/ 7251793 h 4367958"/>
                  <a:gd name="T6" fmla="*/ 1788300 w 2015614"/>
                  <a:gd name="T7" fmla="*/ 14004236 h 4367958"/>
                  <a:gd name="T8" fmla="*/ 1536101 w 2015614"/>
                  <a:gd name="T9" fmla="*/ 14503583 h 4367958"/>
                  <a:gd name="T10" fmla="*/ 1283898 w 2015614"/>
                  <a:gd name="T11" fmla="*/ 14004233 h 4367958"/>
                  <a:gd name="T12" fmla="*/ 0 w 2015614"/>
                  <a:gd name="T13" fmla="*/ 7251788 h 4367958"/>
                  <a:gd name="T14" fmla="*/ 1283898 w 2015614"/>
                  <a:gd name="T15" fmla="*/ 499342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DB0DB"/>
                  </a:gs>
                  <a:gs pos="10599">
                    <a:srgbClr val="9DB0DB"/>
                  </a:gs>
                  <a:gs pos="100000">
                    <a:srgbClr val="8D75C9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68" name="花3"/>
            <p:cNvGrpSpPr>
              <a:grpSpLocks/>
            </p:cNvGrpSpPr>
            <p:nvPr/>
          </p:nvGrpSpPr>
          <p:grpSpPr bwMode="auto">
            <a:xfrm>
              <a:off x="2198018" y="2547784"/>
              <a:ext cx="18624069" cy="10634847"/>
              <a:chOff x="0" y="0"/>
              <a:chExt cx="18624069" cy="10634847"/>
            </a:xfrm>
          </p:grpSpPr>
          <p:sp>
            <p:nvSpPr>
              <p:cNvPr id="19486" name="任意多边形 22"/>
              <p:cNvSpPr>
                <a:spLocks noChangeArrowheads="1"/>
              </p:cNvSpPr>
              <p:nvPr/>
            </p:nvSpPr>
            <p:spPr bwMode="auto">
              <a:xfrm rot="1690499">
                <a:off x="9672003" y="592094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50BB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87" name="任意多边形 23"/>
              <p:cNvSpPr>
                <a:spLocks noChangeArrowheads="1"/>
              </p:cNvSpPr>
              <p:nvPr/>
            </p:nvSpPr>
            <p:spPr bwMode="auto">
              <a:xfrm>
                <a:off x="7484067" y="0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52CAB3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88" name="任意多边形 24"/>
              <p:cNvSpPr>
                <a:spLocks noChangeArrowheads="1"/>
              </p:cNvSpPr>
              <p:nvPr/>
            </p:nvSpPr>
            <p:spPr bwMode="auto">
              <a:xfrm rot="-1707563">
                <a:off x="5277014" y="595259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50BB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89" name="任意多边形 25"/>
              <p:cNvSpPr>
                <a:spLocks noChangeArrowheads="1"/>
              </p:cNvSpPr>
              <p:nvPr/>
            </p:nvSpPr>
            <p:spPr bwMode="auto">
              <a:xfrm rot="3302765">
                <a:off x="11318194" y="2083217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229D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90" name="任意多边形 26"/>
              <p:cNvSpPr>
                <a:spLocks noChangeArrowheads="1"/>
              </p:cNvSpPr>
              <p:nvPr/>
            </p:nvSpPr>
            <p:spPr bwMode="auto">
              <a:xfrm rot="-3463740">
                <a:off x="3817346" y="2154199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5FFBA"/>
                  </a:gs>
                  <a:gs pos="46999">
                    <a:srgbClr val="229D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91" name="任意多边形 27"/>
              <p:cNvSpPr>
                <a:spLocks noChangeArrowheads="1"/>
              </p:cNvSpPr>
              <p:nvPr/>
            </p:nvSpPr>
            <p:spPr bwMode="auto">
              <a:xfrm rot="-4982836">
                <a:off x="2864283" y="4161941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6A4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92" name="任意多边形 28"/>
              <p:cNvSpPr>
                <a:spLocks noChangeArrowheads="1"/>
              </p:cNvSpPr>
              <p:nvPr/>
            </p:nvSpPr>
            <p:spPr bwMode="auto">
              <a:xfrm rot="5131814">
                <a:off x="12208442" y="4219220"/>
                <a:ext cx="3551344" cy="9279910"/>
              </a:xfrm>
              <a:custGeom>
                <a:avLst/>
                <a:gdLst>
                  <a:gd name="T0" fmla="*/ 5512308 w 2015614"/>
                  <a:gd name="T1" fmla="*/ 0 h 4367958"/>
                  <a:gd name="T2" fmla="*/ 6417338 w 2015614"/>
                  <a:gd name="T3" fmla="*/ 1442116 h 4367958"/>
                  <a:gd name="T4" fmla="*/ 11024616 w 2015614"/>
                  <a:gd name="T5" fmla="*/ 20943265 h 4367958"/>
                  <a:gd name="T6" fmla="*/ 6417338 w 2015614"/>
                  <a:gd name="T7" fmla="*/ 40444414 h 4367958"/>
                  <a:gd name="T8" fmla="*/ 5512315 w 2015614"/>
                  <a:gd name="T9" fmla="*/ 41886530 h 4367958"/>
                  <a:gd name="T10" fmla="*/ 4607278 w 2015614"/>
                  <a:gd name="T11" fmla="*/ 40444406 h 4367958"/>
                  <a:gd name="T12" fmla="*/ 0 w 2015614"/>
                  <a:gd name="T13" fmla="*/ 20943257 h 4367958"/>
                  <a:gd name="T14" fmla="*/ 4607278 w 2015614"/>
                  <a:gd name="T15" fmla="*/ 1442107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6A4D4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69" name="花4"/>
            <p:cNvGrpSpPr>
              <a:grpSpLocks/>
            </p:cNvGrpSpPr>
            <p:nvPr/>
          </p:nvGrpSpPr>
          <p:grpSpPr bwMode="auto">
            <a:xfrm>
              <a:off x="0" y="0"/>
              <a:ext cx="22838079" cy="13375101"/>
              <a:chOff x="0" y="0"/>
              <a:chExt cx="22838079" cy="13375101"/>
            </a:xfrm>
          </p:grpSpPr>
          <p:sp>
            <p:nvSpPr>
              <p:cNvPr id="19480" name="任意多边形 16"/>
              <p:cNvSpPr>
                <a:spLocks noChangeArrowheads="1"/>
              </p:cNvSpPr>
              <p:nvPr/>
            </p:nvSpPr>
            <p:spPr bwMode="auto">
              <a:xfrm rot="-951352">
                <a:off x="7989869" y="89000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AF878"/>
                  </a:gs>
                  <a:gs pos="31000">
                    <a:srgbClr val="5AF878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81" name="任意多边形 17"/>
              <p:cNvSpPr>
                <a:spLocks noChangeArrowheads="1"/>
              </p:cNvSpPr>
              <p:nvPr/>
            </p:nvSpPr>
            <p:spPr bwMode="auto">
              <a:xfrm rot="1075034">
                <a:off x="11397066" y="0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AF878"/>
                  </a:gs>
                  <a:gs pos="31000">
                    <a:srgbClr val="5AF878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82" name="任意多边形 18"/>
              <p:cNvSpPr>
                <a:spLocks noChangeArrowheads="1"/>
              </p:cNvSpPr>
              <p:nvPr/>
            </p:nvSpPr>
            <p:spPr bwMode="auto">
              <a:xfrm rot="2492382">
                <a:off x="13605991" y="1467639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/>
                  </a:gs>
                  <a:gs pos="31000">
                    <a:srgbClr val="09D1AB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83" name="任意多边形 19"/>
              <p:cNvSpPr>
                <a:spLocks noChangeArrowheads="1"/>
              </p:cNvSpPr>
              <p:nvPr/>
            </p:nvSpPr>
            <p:spPr bwMode="auto">
              <a:xfrm rot="-2651627">
                <a:off x="5559233" y="1467641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/>
                  </a:gs>
                  <a:gs pos="31000">
                    <a:srgbClr val="09D1AB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84" name="任意多边形 20"/>
              <p:cNvSpPr>
                <a:spLocks noChangeArrowheads="1"/>
              </p:cNvSpPr>
              <p:nvPr/>
            </p:nvSpPr>
            <p:spPr bwMode="auto">
              <a:xfrm rot="4080311">
                <a:off x="15091029" y="3603010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A80D0"/>
                  </a:gs>
                  <a:gs pos="31000">
                    <a:srgbClr val="0A80D0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85" name="任意多边形 21"/>
              <p:cNvSpPr>
                <a:spLocks noChangeArrowheads="1"/>
              </p:cNvSpPr>
              <p:nvPr/>
            </p:nvSpPr>
            <p:spPr bwMode="auto">
              <a:xfrm rot="-4337950">
                <a:off x="4160410" y="4017565"/>
                <a:ext cx="3586635" cy="11907460"/>
              </a:xfrm>
              <a:custGeom>
                <a:avLst/>
                <a:gdLst>
                  <a:gd name="T0" fmla="*/ 5678282 w 2015614"/>
                  <a:gd name="T1" fmla="*/ 0 h 4367958"/>
                  <a:gd name="T2" fmla="*/ 6610559 w 2015614"/>
                  <a:gd name="T3" fmla="*/ 3046682 h 4367958"/>
                  <a:gd name="T4" fmla="*/ 11356561 w 2015614"/>
                  <a:gd name="T5" fmla="*/ 44245641 h 4367958"/>
                  <a:gd name="T6" fmla="*/ 6610559 w 2015614"/>
                  <a:gd name="T7" fmla="*/ 85444600 h 4367958"/>
                  <a:gd name="T8" fmla="*/ 5678286 w 2015614"/>
                  <a:gd name="T9" fmla="*/ 88491282 h 4367958"/>
                  <a:gd name="T10" fmla="*/ 4746002 w 2015614"/>
                  <a:gd name="T11" fmla="*/ 85444586 h 4367958"/>
                  <a:gd name="T12" fmla="*/ 0 w 2015614"/>
                  <a:gd name="T13" fmla="*/ 44245619 h 4367958"/>
                  <a:gd name="T14" fmla="*/ 4746002 w 2015614"/>
                  <a:gd name="T15" fmla="*/ 3046660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A80D0"/>
                  </a:gs>
                  <a:gs pos="31000">
                    <a:srgbClr val="0A80D0"/>
                  </a:gs>
                  <a:gs pos="100000">
                    <a:srgbClr val="6E7DC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70" name="组合 6"/>
            <p:cNvGrpSpPr>
              <a:grpSpLocks/>
            </p:cNvGrpSpPr>
            <p:nvPr/>
          </p:nvGrpSpPr>
          <p:grpSpPr bwMode="auto">
            <a:xfrm>
              <a:off x="8336499" y="8592907"/>
              <a:ext cx="6171429" cy="3725279"/>
              <a:chOff x="0" y="0"/>
              <a:chExt cx="6171429" cy="3725279"/>
            </a:xfrm>
          </p:grpSpPr>
          <p:sp>
            <p:nvSpPr>
              <p:cNvPr id="19471" name="任意多边形 7"/>
              <p:cNvSpPr>
                <a:spLocks noChangeArrowheads="1"/>
              </p:cNvSpPr>
              <p:nvPr/>
            </p:nvSpPr>
            <p:spPr bwMode="auto">
              <a:xfrm>
                <a:off x="2811727" y="0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72" name="任意多边形 8"/>
              <p:cNvSpPr>
                <a:spLocks noChangeArrowheads="1"/>
              </p:cNvSpPr>
              <p:nvPr/>
            </p:nvSpPr>
            <p:spPr bwMode="auto">
              <a:xfrm rot="1072922">
                <a:off x="3326377" y="99091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73" name="任意多边形 9"/>
              <p:cNvSpPr>
                <a:spLocks noChangeArrowheads="1"/>
              </p:cNvSpPr>
              <p:nvPr/>
            </p:nvSpPr>
            <p:spPr bwMode="auto">
              <a:xfrm rot="-1120856">
                <a:off x="2299552" y="120468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74" name="任意多边形 10"/>
              <p:cNvSpPr>
                <a:spLocks noChangeArrowheads="1"/>
              </p:cNvSpPr>
              <p:nvPr/>
            </p:nvSpPr>
            <p:spPr bwMode="auto">
              <a:xfrm rot="1888215">
                <a:off x="3688746" y="361657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75" name="任意多边形 11"/>
              <p:cNvSpPr>
                <a:spLocks noChangeArrowheads="1"/>
              </p:cNvSpPr>
              <p:nvPr/>
            </p:nvSpPr>
            <p:spPr bwMode="auto">
              <a:xfrm rot="-2097898">
                <a:off x="1905508" y="367332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76" name="任意多边形 12"/>
              <p:cNvSpPr>
                <a:spLocks noChangeArrowheads="1"/>
              </p:cNvSpPr>
              <p:nvPr/>
            </p:nvSpPr>
            <p:spPr bwMode="auto">
              <a:xfrm rot="2750473">
                <a:off x="3928352" y="629884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77" name="任意多边形 13"/>
              <p:cNvSpPr>
                <a:spLocks noChangeArrowheads="1"/>
              </p:cNvSpPr>
              <p:nvPr/>
            </p:nvSpPr>
            <p:spPr bwMode="auto">
              <a:xfrm rot="3552968">
                <a:off x="4194790" y="871489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78" name="任意多边形 14"/>
              <p:cNvSpPr>
                <a:spLocks noChangeArrowheads="1"/>
              </p:cNvSpPr>
              <p:nvPr/>
            </p:nvSpPr>
            <p:spPr bwMode="auto">
              <a:xfrm rot="-2984903">
                <a:off x="1577950" y="661526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79" name="任意多边形 15"/>
              <p:cNvSpPr>
                <a:spLocks noChangeArrowheads="1"/>
              </p:cNvSpPr>
              <p:nvPr/>
            </p:nvSpPr>
            <p:spPr bwMode="auto">
              <a:xfrm rot="-3649673">
                <a:off x="1381310" y="953545"/>
                <a:ext cx="595327" cy="3357947"/>
              </a:xfrm>
              <a:custGeom>
                <a:avLst/>
                <a:gdLst>
                  <a:gd name="T0" fmla="*/ 25967 w 2015614"/>
                  <a:gd name="T1" fmla="*/ 0 h 4367958"/>
                  <a:gd name="T2" fmla="*/ 30230 w 2015614"/>
                  <a:gd name="T3" fmla="*/ 68327 h 4367958"/>
                  <a:gd name="T4" fmla="*/ 51934 w 2015614"/>
                  <a:gd name="T5" fmla="*/ 992281 h 4367958"/>
                  <a:gd name="T6" fmla="*/ 30230 w 2015614"/>
                  <a:gd name="T7" fmla="*/ 1916235 h 4367958"/>
                  <a:gd name="T8" fmla="*/ 25967 w 2015614"/>
                  <a:gd name="T9" fmla="*/ 1984562 h 4367958"/>
                  <a:gd name="T10" fmla="*/ 21704 w 2015614"/>
                  <a:gd name="T11" fmla="*/ 1916235 h 4367958"/>
                  <a:gd name="T12" fmla="*/ 0 w 2015614"/>
                  <a:gd name="T13" fmla="*/ 992281 h 4367958"/>
                  <a:gd name="T14" fmla="*/ 21704 w 2015614"/>
                  <a:gd name="T15" fmla="*/ 68326 h 43679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15614"/>
                  <a:gd name="T25" fmla="*/ 0 h 4367958"/>
                  <a:gd name="T26" fmla="*/ 2015614 w 2015614"/>
                  <a:gd name="T27" fmla="*/ 4367958 h 43679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9459" name="文本框 44"/>
          <p:cNvSpPr>
            <a:spLocks noChangeArrowheads="1"/>
          </p:cNvSpPr>
          <p:nvPr/>
        </p:nvSpPr>
        <p:spPr bwMode="auto">
          <a:xfrm>
            <a:off x="1808163" y="2838450"/>
            <a:ext cx="58975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7200" b="1">
                <a:solidFill>
                  <a:srgbClr val="000000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PART TWO</a:t>
            </a:r>
            <a:endParaRPr lang="zh-CN" altLang="en-US" sz="7200" b="1">
              <a:solidFill>
                <a:srgbClr val="000000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grpSp>
        <p:nvGrpSpPr>
          <p:cNvPr id="19460" name="组合 45"/>
          <p:cNvGrpSpPr>
            <a:grpSpLocks/>
          </p:cNvGrpSpPr>
          <p:nvPr/>
        </p:nvGrpSpPr>
        <p:grpSpPr bwMode="auto">
          <a:xfrm>
            <a:off x="809625" y="2390775"/>
            <a:ext cx="1360488" cy="906463"/>
            <a:chOff x="0" y="0"/>
            <a:chExt cx="945409" cy="629359"/>
          </a:xfrm>
        </p:grpSpPr>
        <p:sp>
          <p:nvSpPr>
            <p:cNvPr id="19464" name="任意多边形 46"/>
            <p:cNvSpPr>
              <a:spLocks noChangeArrowheads="1"/>
            </p:cNvSpPr>
            <p:nvPr/>
          </p:nvSpPr>
          <p:spPr bwMode="auto">
            <a:xfrm rot="-3146483">
              <a:off x="284357" y="-284358"/>
              <a:ext cx="376696" cy="945409"/>
            </a:xfrm>
            <a:custGeom>
              <a:avLst/>
              <a:gdLst>
                <a:gd name="T0" fmla="*/ 6578 w 2015614"/>
                <a:gd name="T1" fmla="*/ 0 h 4367958"/>
                <a:gd name="T2" fmla="*/ 7659 w 2015614"/>
                <a:gd name="T3" fmla="*/ 1525 h 4367958"/>
                <a:gd name="T4" fmla="*/ 13157 w 2015614"/>
                <a:gd name="T5" fmla="*/ 22145 h 4367958"/>
                <a:gd name="T6" fmla="*/ 7659 w 2015614"/>
                <a:gd name="T7" fmla="*/ 42765 h 4367958"/>
                <a:gd name="T8" fmla="*/ 6578 w 2015614"/>
                <a:gd name="T9" fmla="*/ 44290 h 4367958"/>
                <a:gd name="T10" fmla="*/ 5498 w 2015614"/>
                <a:gd name="T11" fmla="*/ 42765 h 4367958"/>
                <a:gd name="T12" fmla="*/ 0 w 2015614"/>
                <a:gd name="T13" fmla="*/ 22145 h 4367958"/>
                <a:gd name="T14" fmla="*/ 5498 w 2015614"/>
                <a:gd name="T15" fmla="*/ 1525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465" name="任意多边形 47"/>
            <p:cNvSpPr>
              <a:spLocks noChangeArrowheads="1"/>
            </p:cNvSpPr>
            <p:nvPr/>
          </p:nvSpPr>
          <p:spPr bwMode="auto">
            <a:xfrm rot="-5400000">
              <a:off x="291714" y="77705"/>
              <a:ext cx="314355" cy="788949"/>
            </a:xfrm>
            <a:custGeom>
              <a:avLst/>
              <a:gdLst>
                <a:gd name="T0" fmla="*/ 3823 w 2015614"/>
                <a:gd name="T1" fmla="*/ 0 h 4367958"/>
                <a:gd name="T2" fmla="*/ 4451 w 2015614"/>
                <a:gd name="T3" fmla="*/ 886 h 4367958"/>
                <a:gd name="T4" fmla="*/ 7646 w 2015614"/>
                <a:gd name="T5" fmla="*/ 12869 h 4367958"/>
                <a:gd name="T6" fmla="*/ 4451 w 2015614"/>
                <a:gd name="T7" fmla="*/ 24853 h 4367958"/>
                <a:gd name="T8" fmla="*/ 3823 w 2015614"/>
                <a:gd name="T9" fmla="*/ 25739 h 4367958"/>
                <a:gd name="T10" fmla="*/ 3195 w 2015614"/>
                <a:gd name="T11" fmla="*/ 24853 h 4367958"/>
                <a:gd name="T12" fmla="*/ 0 w 2015614"/>
                <a:gd name="T13" fmla="*/ 12869 h 4367958"/>
                <a:gd name="T14" fmla="*/ 3195 w 2015614"/>
                <a:gd name="T15" fmla="*/ 886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9461" name="任意多边形 48"/>
          <p:cNvSpPr>
            <a:spLocks noChangeArrowheads="1"/>
          </p:cNvSpPr>
          <p:nvPr/>
        </p:nvSpPr>
        <p:spPr bwMode="auto">
          <a:xfrm rot="-2907618">
            <a:off x="5540376" y="-1497013"/>
            <a:ext cx="1511300" cy="2574925"/>
          </a:xfrm>
          <a:custGeom>
            <a:avLst/>
            <a:gdLst>
              <a:gd name="T0" fmla="*/ 424823 w 2015614"/>
              <a:gd name="T1" fmla="*/ 0 h 4367958"/>
              <a:gd name="T2" fmla="*/ 494571 w 2015614"/>
              <a:gd name="T3" fmla="*/ 30808 h 4367958"/>
              <a:gd name="T4" fmla="*/ 849644 w 2015614"/>
              <a:gd name="T5" fmla="*/ 447411 h 4367958"/>
              <a:gd name="T6" fmla="*/ 494571 w 2015614"/>
              <a:gd name="T7" fmla="*/ 864015 h 4367958"/>
              <a:gd name="T8" fmla="*/ 424823 w 2015614"/>
              <a:gd name="T9" fmla="*/ 894822 h 4367958"/>
              <a:gd name="T10" fmla="*/ 355074 w 2015614"/>
              <a:gd name="T11" fmla="*/ 864014 h 4367958"/>
              <a:gd name="T12" fmla="*/ 0 w 2015614"/>
              <a:gd name="T13" fmla="*/ 447411 h 4367958"/>
              <a:gd name="T14" fmla="*/ 355074 w 2015614"/>
              <a:gd name="T15" fmla="*/ 30808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rgbClr val="DAF8F2">
              <a:alpha val="29803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2" name="任意多边形 49"/>
          <p:cNvSpPr>
            <a:spLocks noChangeArrowheads="1"/>
          </p:cNvSpPr>
          <p:nvPr/>
        </p:nvSpPr>
        <p:spPr bwMode="auto">
          <a:xfrm rot="-7373628">
            <a:off x="2700338" y="5465763"/>
            <a:ext cx="1030287" cy="2573337"/>
          </a:xfrm>
          <a:custGeom>
            <a:avLst/>
            <a:gdLst>
              <a:gd name="T0" fmla="*/ 134595 w 2015614"/>
              <a:gd name="T1" fmla="*/ 0 h 4367958"/>
              <a:gd name="T2" fmla="*/ 156693 w 2015614"/>
              <a:gd name="T3" fmla="*/ 30751 h 4367958"/>
              <a:gd name="T4" fmla="*/ 269191 w 2015614"/>
              <a:gd name="T5" fmla="*/ 446584 h 4367958"/>
              <a:gd name="T6" fmla="*/ 156693 w 2015614"/>
              <a:gd name="T7" fmla="*/ 862417 h 4367958"/>
              <a:gd name="T8" fmla="*/ 134595 w 2015614"/>
              <a:gd name="T9" fmla="*/ 893168 h 4367958"/>
              <a:gd name="T10" fmla="*/ 112497 w 2015614"/>
              <a:gd name="T11" fmla="*/ 862417 h 4367958"/>
              <a:gd name="T12" fmla="*/ 0 w 2015614"/>
              <a:gd name="T13" fmla="*/ 446584 h 4367958"/>
              <a:gd name="T14" fmla="*/ 112497 w 2015614"/>
              <a:gd name="T15" fmla="*/ 30751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rgbClr val="D6F4EE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3" name="文本框 50"/>
          <p:cNvSpPr>
            <a:spLocks noChangeArrowheads="1"/>
          </p:cNvSpPr>
          <p:nvPr/>
        </p:nvSpPr>
        <p:spPr bwMode="auto">
          <a:xfrm>
            <a:off x="2271713" y="3810000"/>
            <a:ext cx="5067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组件介绍</a:t>
            </a:r>
            <a:endParaRPr lang="zh-CN" altLang="en-US" sz="2800" b="1" dirty="0">
              <a:solidFill>
                <a:srgbClr val="000000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FFFFFF"/>
            </a:gs>
            <a:gs pos="100000">
              <a:srgbClr val="F2F2F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任意多边形 21"/>
          <p:cNvSpPr>
            <a:spLocks noChangeArrowheads="1"/>
          </p:cNvSpPr>
          <p:nvPr/>
        </p:nvSpPr>
        <p:spPr bwMode="auto">
          <a:xfrm rot="-7996992">
            <a:off x="8918575" y="-2339975"/>
            <a:ext cx="1463675" cy="3673475"/>
          </a:xfrm>
          <a:custGeom>
            <a:avLst/>
            <a:gdLst>
              <a:gd name="T0" fmla="*/ 385913 w 2015614"/>
              <a:gd name="T1" fmla="*/ 0 h 4367958"/>
              <a:gd name="T2" fmla="*/ 449273 w 2015614"/>
              <a:gd name="T3" fmla="*/ 89454 h 4367958"/>
              <a:gd name="T4" fmla="*/ 771825 w 2015614"/>
              <a:gd name="T5" fmla="*/ 1299106 h 4367958"/>
              <a:gd name="T6" fmla="*/ 449273 w 2015614"/>
              <a:gd name="T7" fmla="*/ 2508756 h 4367958"/>
              <a:gd name="T8" fmla="*/ 385913 w 2015614"/>
              <a:gd name="T9" fmla="*/ 2598210 h 4367958"/>
              <a:gd name="T10" fmla="*/ 322552 w 2015614"/>
              <a:gd name="T11" fmla="*/ 2508756 h 4367958"/>
              <a:gd name="T12" fmla="*/ 0 w 2015614"/>
              <a:gd name="T13" fmla="*/ 1299105 h 4367958"/>
              <a:gd name="T14" fmla="*/ 322552 w 2015614"/>
              <a:gd name="T15" fmla="*/ 89454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483" name="文本框 1"/>
          <p:cNvSpPr>
            <a:spLocks noChangeArrowheads="1"/>
          </p:cNvSpPr>
          <p:nvPr/>
        </p:nvSpPr>
        <p:spPr bwMode="auto">
          <a:xfrm>
            <a:off x="863600" y="244475"/>
            <a:ext cx="5067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组件介绍</a:t>
            </a:r>
            <a:endParaRPr lang="zh-CN" altLang="en-US" sz="2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0484" name="组合 3"/>
          <p:cNvGrpSpPr>
            <a:grpSpLocks/>
          </p:cNvGrpSpPr>
          <p:nvPr/>
        </p:nvGrpSpPr>
        <p:grpSpPr bwMode="auto">
          <a:xfrm>
            <a:off x="236538" y="244475"/>
            <a:ext cx="708025" cy="469900"/>
            <a:chOff x="0" y="0"/>
            <a:chExt cx="945409" cy="629359"/>
          </a:xfrm>
        </p:grpSpPr>
        <p:sp>
          <p:nvSpPr>
            <p:cNvPr id="20513" name="任意多边形 4"/>
            <p:cNvSpPr>
              <a:spLocks noChangeArrowheads="1"/>
            </p:cNvSpPr>
            <p:nvPr/>
          </p:nvSpPr>
          <p:spPr bwMode="auto">
            <a:xfrm rot="-3146483">
              <a:off x="284357" y="-284358"/>
              <a:ext cx="376696" cy="945409"/>
            </a:xfrm>
            <a:custGeom>
              <a:avLst/>
              <a:gdLst>
                <a:gd name="T0" fmla="*/ 6578 w 2015614"/>
                <a:gd name="T1" fmla="*/ 0 h 4367958"/>
                <a:gd name="T2" fmla="*/ 7659 w 2015614"/>
                <a:gd name="T3" fmla="*/ 1525 h 4367958"/>
                <a:gd name="T4" fmla="*/ 13157 w 2015614"/>
                <a:gd name="T5" fmla="*/ 22145 h 4367958"/>
                <a:gd name="T6" fmla="*/ 7659 w 2015614"/>
                <a:gd name="T7" fmla="*/ 42765 h 4367958"/>
                <a:gd name="T8" fmla="*/ 6578 w 2015614"/>
                <a:gd name="T9" fmla="*/ 44290 h 4367958"/>
                <a:gd name="T10" fmla="*/ 5498 w 2015614"/>
                <a:gd name="T11" fmla="*/ 42765 h 4367958"/>
                <a:gd name="T12" fmla="*/ 0 w 2015614"/>
                <a:gd name="T13" fmla="*/ 22145 h 4367958"/>
                <a:gd name="T14" fmla="*/ 5498 w 2015614"/>
                <a:gd name="T15" fmla="*/ 1525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14" name="任意多边形 5"/>
            <p:cNvSpPr>
              <a:spLocks noChangeArrowheads="1"/>
            </p:cNvSpPr>
            <p:nvPr/>
          </p:nvSpPr>
          <p:spPr bwMode="auto">
            <a:xfrm rot="-5400000">
              <a:off x="291714" y="77705"/>
              <a:ext cx="314355" cy="788949"/>
            </a:xfrm>
            <a:custGeom>
              <a:avLst/>
              <a:gdLst>
                <a:gd name="T0" fmla="*/ 3823 w 2015614"/>
                <a:gd name="T1" fmla="*/ 0 h 4367958"/>
                <a:gd name="T2" fmla="*/ 4451 w 2015614"/>
                <a:gd name="T3" fmla="*/ 886 h 4367958"/>
                <a:gd name="T4" fmla="*/ 7646 w 2015614"/>
                <a:gd name="T5" fmla="*/ 12869 h 4367958"/>
                <a:gd name="T6" fmla="*/ 4451 w 2015614"/>
                <a:gd name="T7" fmla="*/ 24853 h 4367958"/>
                <a:gd name="T8" fmla="*/ 3823 w 2015614"/>
                <a:gd name="T9" fmla="*/ 25739 h 4367958"/>
                <a:gd name="T10" fmla="*/ 3195 w 2015614"/>
                <a:gd name="T11" fmla="*/ 24853 h 4367958"/>
                <a:gd name="T12" fmla="*/ 0 w 2015614"/>
                <a:gd name="T13" fmla="*/ 12869 h 4367958"/>
                <a:gd name="T14" fmla="*/ 3195 w 2015614"/>
                <a:gd name="T15" fmla="*/ 886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0485" name="椭圆 6"/>
          <p:cNvSpPr>
            <a:spLocks noChangeArrowheads="1"/>
          </p:cNvSpPr>
          <p:nvPr/>
        </p:nvSpPr>
        <p:spPr bwMode="auto">
          <a:xfrm>
            <a:off x="1290638" y="3046413"/>
            <a:ext cx="1074737" cy="1074737"/>
          </a:xfrm>
          <a:prstGeom prst="ellipse">
            <a:avLst/>
          </a:prstGeom>
          <a:solidFill>
            <a:srgbClr val="D7F5EF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20486" name="椭圆 7"/>
          <p:cNvSpPr>
            <a:spLocks noChangeArrowheads="1"/>
          </p:cNvSpPr>
          <p:nvPr/>
        </p:nvSpPr>
        <p:spPr bwMode="auto">
          <a:xfrm>
            <a:off x="3570288" y="1292225"/>
            <a:ext cx="1233487" cy="1233488"/>
          </a:xfrm>
          <a:prstGeom prst="ellipse">
            <a:avLst/>
          </a:prstGeom>
          <a:solidFill>
            <a:srgbClr val="AEEADF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20487" name="椭圆 8"/>
          <p:cNvSpPr>
            <a:spLocks noChangeArrowheads="1"/>
          </p:cNvSpPr>
          <p:nvPr/>
        </p:nvSpPr>
        <p:spPr bwMode="auto">
          <a:xfrm>
            <a:off x="6211888" y="4424363"/>
            <a:ext cx="1916112" cy="1916112"/>
          </a:xfrm>
          <a:prstGeom prst="ellipse">
            <a:avLst/>
          </a:prstGeom>
          <a:solidFill>
            <a:srgbClr val="96D4CA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20488" name="椭圆 9"/>
          <p:cNvSpPr>
            <a:spLocks noChangeArrowheads="1"/>
          </p:cNvSpPr>
          <p:nvPr/>
        </p:nvSpPr>
        <p:spPr bwMode="auto">
          <a:xfrm rot="-1134102">
            <a:off x="9493250" y="3435350"/>
            <a:ext cx="1117600" cy="1117600"/>
          </a:xfrm>
          <a:prstGeom prst="ellipse">
            <a:avLst/>
          </a:prstGeom>
          <a:solidFill>
            <a:srgbClr val="64C0B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cxnSp>
        <p:nvCxnSpPr>
          <p:cNvPr id="20489" name="直接连接符 11"/>
          <p:cNvCxnSpPr>
            <a:cxnSpLocks noChangeShapeType="1"/>
            <a:stCxn id="20485" idx="7"/>
            <a:endCxn id="20486" idx="3"/>
          </p:cNvCxnSpPr>
          <p:nvPr/>
        </p:nvCxnSpPr>
        <p:spPr bwMode="auto">
          <a:xfrm flipV="1">
            <a:off x="2208213" y="2346325"/>
            <a:ext cx="1543050" cy="857250"/>
          </a:xfrm>
          <a:prstGeom prst="line">
            <a:avLst/>
          </a:prstGeom>
          <a:noFill/>
          <a:ln w="38100">
            <a:solidFill>
              <a:srgbClr val="D7F5EF"/>
            </a:solidFill>
            <a:miter lim="800000"/>
            <a:headEnd/>
            <a:tailEnd/>
          </a:ln>
        </p:spPr>
      </p:cxnSp>
      <p:cxnSp>
        <p:nvCxnSpPr>
          <p:cNvPr id="20490" name="直接连接符 13"/>
          <p:cNvCxnSpPr>
            <a:cxnSpLocks noChangeShapeType="1"/>
            <a:stCxn id="20486" idx="5"/>
            <a:endCxn id="20487" idx="1"/>
          </p:cNvCxnSpPr>
          <p:nvPr/>
        </p:nvCxnSpPr>
        <p:spPr bwMode="auto">
          <a:xfrm>
            <a:off x="4622800" y="2346325"/>
            <a:ext cx="1870075" cy="2359025"/>
          </a:xfrm>
          <a:prstGeom prst="line">
            <a:avLst/>
          </a:prstGeom>
          <a:noFill/>
          <a:ln w="38100">
            <a:solidFill>
              <a:srgbClr val="CEECEC"/>
            </a:solidFill>
            <a:miter lim="800000"/>
            <a:headEnd/>
            <a:tailEnd/>
          </a:ln>
        </p:spPr>
      </p:cxnSp>
      <p:cxnSp>
        <p:nvCxnSpPr>
          <p:cNvPr id="20491" name="直接连接符 15"/>
          <p:cNvCxnSpPr>
            <a:cxnSpLocks noChangeShapeType="1"/>
            <a:stCxn id="20487" idx="7"/>
            <a:endCxn id="20488" idx="2"/>
          </p:cNvCxnSpPr>
          <p:nvPr/>
        </p:nvCxnSpPr>
        <p:spPr bwMode="auto">
          <a:xfrm flipV="1">
            <a:off x="7847013" y="4175125"/>
            <a:ext cx="1674812" cy="530225"/>
          </a:xfrm>
          <a:prstGeom prst="line">
            <a:avLst/>
          </a:prstGeom>
          <a:noFill/>
          <a:ln w="38100">
            <a:solidFill>
              <a:srgbClr val="C3E1E7"/>
            </a:solidFill>
            <a:miter lim="800000"/>
            <a:headEnd/>
            <a:tailEnd/>
          </a:ln>
        </p:spPr>
      </p:cxnSp>
      <p:sp>
        <p:nvSpPr>
          <p:cNvPr id="20492" name="圆角矩形标注 20"/>
          <p:cNvSpPr>
            <a:spLocks noChangeArrowheads="1"/>
          </p:cNvSpPr>
          <p:nvPr/>
        </p:nvSpPr>
        <p:spPr bwMode="auto">
          <a:xfrm>
            <a:off x="6299200" y="1425575"/>
            <a:ext cx="2487613" cy="2570163"/>
          </a:xfrm>
          <a:prstGeom prst="wedgeRoundRectCallout">
            <a:avLst>
              <a:gd name="adj1" fmla="val -17782"/>
              <a:gd name="adj2" fmla="val 64523"/>
              <a:gd name="adj3" fmla="val 16667"/>
            </a:avLst>
          </a:prstGeom>
          <a:solidFill>
            <a:srgbClr val="96D4C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dirty="0" smtClean="0">
                <a:solidFill>
                  <a:srgbClr val="FFFFFF"/>
                </a:solidFill>
                <a:latin typeface="宋体" charset="-122"/>
                <a:sym typeface="宋体" charset="-122"/>
              </a:rPr>
              <a:t>傻瓜操作</a:t>
            </a:r>
            <a:endParaRPr lang="en-US" altLang="zh-CN" sz="2400" dirty="0" smtClean="0">
              <a:solidFill>
                <a:srgbClr val="FFFFFF"/>
              </a:solidFill>
              <a:latin typeface="宋体" charset="-122"/>
              <a:sym typeface="宋体" charset="-122"/>
            </a:endParaRPr>
          </a:p>
          <a:p>
            <a:pPr algn="ctr"/>
            <a:r>
              <a:rPr lang="zh-CN" altLang="en-US" sz="2400" dirty="0" smtClean="0">
                <a:solidFill>
                  <a:srgbClr val="FFFFFF"/>
                </a:solidFill>
                <a:latin typeface="宋体" charset="-122"/>
                <a:sym typeface="宋体" charset="-122"/>
              </a:rPr>
              <a:t>高度交互</a:t>
            </a:r>
            <a:endParaRPr lang="zh-CN" altLang="zh-CN" sz="2400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20493" name="任意多边形 24"/>
          <p:cNvSpPr>
            <a:spLocks noChangeArrowheads="1"/>
          </p:cNvSpPr>
          <p:nvPr/>
        </p:nvSpPr>
        <p:spPr bwMode="auto">
          <a:xfrm rot="-3042997">
            <a:off x="8799513" y="5187950"/>
            <a:ext cx="1922462" cy="3671888"/>
          </a:xfrm>
          <a:custGeom>
            <a:avLst/>
            <a:gdLst>
              <a:gd name="T0" fmla="*/ 874438 w 2015614"/>
              <a:gd name="T1" fmla="*/ 0 h 4367958"/>
              <a:gd name="T2" fmla="*/ 1018005 w 2015614"/>
              <a:gd name="T3" fmla="*/ 89338 h 4367958"/>
              <a:gd name="T4" fmla="*/ 1748874 w 2015614"/>
              <a:gd name="T5" fmla="*/ 1297422 h 4367958"/>
              <a:gd name="T6" fmla="*/ 1018005 w 2015614"/>
              <a:gd name="T7" fmla="*/ 2505507 h 4367958"/>
              <a:gd name="T8" fmla="*/ 874438 w 2015614"/>
              <a:gd name="T9" fmla="*/ 2594844 h 4367958"/>
              <a:gd name="T10" fmla="*/ 730869 w 2015614"/>
              <a:gd name="T11" fmla="*/ 2505506 h 4367958"/>
              <a:gd name="T12" fmla="*/ 0 w 2015614"/>
              <a:gd name="T13" fmla="*/ 1297421 h 4367958"/>
              <a:gd name="T14" fmla="*/ 730869 w 2015614"/>
              <a:gd name="T15" fmla="*/ 89338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495" name="圆角矩形标注 26"/>
          <p:cNvSpPr>
            <a:spLocks noChangeArrowheads="1"/>
          </p:cNvSpPr>
          <p:nvPr/>
        </p:nvSpPr>
        <p:spPr bwMode="auto">
          <a:xfrm>
            <a:off x="9459913" y="955675"/>
            <a:ext cx="2176462" cy="20859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64C0B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dirty="0" smtClean="0">
                <a:solidFill>
                  <a:srgbClr val="FFFFFF"/>
                </a:solidFill>
                <a:latin typeface="宋体" charset="-122"/>
                <a:sym typeface="宋体" charset="-122"/>
              </a:rPr>
              <a:t>简单配置</a:t>
            </a:r>
            <a:endParaRPr lang="en-US" altLang="zh-CN" sz="2400" dirty="0" smtClean="0">
              <a:solidFill>
                <a:srgbClr val="FFFFFF"/>
              </a:solidFill>
              <a:latin typeface="宋体" charset="-122"/>
              <a:sym typeface="宋体" charset="-122"/>
            </a:endParaRPr>
          </a:p>
          <a:p>
            <a:pPr algn="ctr"/>
            <a:r>
              <a:rPr lang="zh-CN" altLang="en-US" sz="2400" dirty="0" smtClean="0">
                <a:solidFill>
                  <a:srgbClr val="FFFFFF"/>
                </a:solidFill>
                <a:latin typeface="宋体" charset="-122"/>
                <a:sym typeface="宋体" charset="-122"/>
              </a:rPr>
              <a:t>易于扩展</a:t>
            </a:r>
            <a:endParaRPr lang="zh-CN" altLang="zh-CN" sz="2400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20497" name="圆角矩形标注 28"/>
          <p:cNvSpPr>
            <a:spLocks noChangeArrowheads="1"/>
          </p:cNvSpPr>
          <p:nvPr/>
        </p:nvSpPr>
        <p:spPr bwMode="auto">
          <a:xfrm rot="10800000">
            <a:off x="492125" y="4479925"/>
            <a:ext cx="1941513" cy="2005013"/>
          </a:xfrm>
          <a:prstGeom prst="wedgeRoundRectCallout">
            <a:avLst>
              <a:gd name="adj1" fmla="val -17782"/>
              <a:gd name="adj2" fmla="val 64523"/>
              <a:gd name="adj3" fmla="val 16667"/>
            </a:avLst>
          </a:prstGeom>
          <a:solidFill>
            <a:srgbClr val="D7F5E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20498" name="圆角矩形标注 29"/>
          <p:cNvSpPr>
            <a:spLocks noChangeArrowheads="1"/>
          </p:cNvSpPr>
          <p:nvPr/>
        </p:nvSpPr>
        <p:spPr bwMode="auto">
          <a:xfrm rot="10800000">
            <a:off x="2876550" y="2933700"/>
            <a:ext cx="2066925" cy="2349500"/>
          </a:xfrm>
          <a:prstGeom prst="wedgeRoundRectCallout">
            <a:avLst>
              <a:gd name="adj1" fmla="val -11593"/>
              <a:gd name="adj2" fmla="val 63194"/>
              <a:gd name="adj3" fmla="val 16667"/>
            </a:avLst>
          </a:prstGeom>
          <a:solidFill>
            <a:srgbClr val="AEEAD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grpSp>
        <p:nvGrpSpPr>
          <p:cNvPr id="20499" name="组合 32"/>
          <p:cNvGrpSpPr>
            <a:grpSpLocks/>
          </p:cNvGrpSpPr>
          <p:nvPr/>
        </p:nvGrpSpPr>
        <p:grpSpPr bwMode="auto">
          <a:xfrm rot="-9322943">
            <a:off x="3703638" y="6256338"/>
            <a:ext cx="1238250" cy="1203325"/>
            <a:chOff x="0" y="0"/>
            <a:chExt cx="1238846" cy="1204002"/>
          </a:xfrm>
        </p:grpSpPr>
        <p:sp>
          <p:nvSpPr>
            <p:cNvPr id="20511" name="任意多边形 30"/>
            <p:cNvSpPr>
              <a:spLocks noChangeArrowheads="1"/>
            </p:cNvSpPr>
            <p:nvPr/>
          </p:nvSpPr>
          <p:spPr bwMode="auto">
            <a:xfrm rot="-9659423">
              <a:off x="0" y="0"/>
              <a:ext cx="479732" cy="1204002"/>
            </a:xfrm>
            <a:custGeom>
              <a:avLst/>
              <a:gdLst>
                <a:gd name="T0" fmla="*/ 13588 w 2015614"/>
                <a:gd name="T1" fmla="*/ 0 h 4367958"/>
                <a:gd name="T2" fmla="*/ 15819 w 2015614"/>
                <a:gd name="T3" fmla="*/ 3150 h 4367958"/>
                <a:gd name="T4" fmla="*/ 27176 w 2015614"/>
                <a:gd name="T5" fmla="*/ 45740 h 4367958"/>
                <a:gd name="T6" fmla="*/ 15819 w 2015614"/>
                <a:gd name="T7" fmla="*/ 88330 h 4367958"/>
                <a:gd name="T8" fmla="*/ 13588 w 2015614"/>
                <a:gd name="T9" fmla="*/ 91480 h 4367958"/>
                <a:gd name="T10" fmla="*/ 11357 w 2015614"/>
                <a:gd name="T11" fmla="*/ 88330 h 4367958"/>
                <a:gd name="T12" fmla="*/ 0 w 2015614"/>
                <a:gd name="T13" fmla="*/ 45740 h 4367958"/>
                <a:gd name="T14" fmla="*/ 11357 w 2015614"/>
                <a:gd name="T15" fmla="*/ 3150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12" name="任意多边形 31"/>
            <p:cNvSpPr>
              <a:spLocks noChangeArrowheads="1"/>
            </p:cNvSpPr>
            <p:nvPr/>
          </p:nvSpPr>
          <p:spPr bwMode="auto">
            <a:xfrm rot="7873660">
              <a:off x="396979" y="165848"/>
              <a:ext cx="479732" cy="1204002"/>
            </a:xfrm>
            <a:custGeom>
              <a:avLst/>
              <a:gdLst>
                <a:gd name="T0" fmla="*/ 13588 w 2015614"/>
                <a:gd name="T1" fmla="*/ 0 h 4367958"/>
                <a:gd name="T2" fmla="*/ 15819 w 2015614"/>
                <a:gd name="T3" fmla="*/ 3150 h 4367958"/>
                <a:gd name="T4" fmla="*/ 27176 w 2015614"/>
                <a:gd name="T5" fmla="*/ 45740 h 4367958"/>
                <a:gd name="T6" fmla="*/ 15819 w 2015614"/>
                <a:gd name="T7" fmla="*/ 88330 h 4367958"/>
                <a:gd name="T8" fmla="*/ 13588 w 2015614"/>
                <a:gd name="T9" fmla="*/ 91480 h 4367958"/>
                <a:gd name="T10" fmla="*/ 11357 w 2015614"/>
                <a:gd name="T11" fmla="*/ 88330 h 4367958"/>
                <a:gd name="T12" fmla="*/ 0 w 2015614"/>
                <a:gd name="T13" fmla="*/ 45740 h 4367958"/>
                <a:gd name="T14" fmla="*/ 11357 w 2015614"/>
                <a:gd name="T15" fmla="*/ 3150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0500" name="文本框 34"/>
          <p:cNvSpPr>
            <a:spLocks noChangeArrowheads="1"/>
          </p:cNvSpPr>
          <p:nvPr/>
        </p:nvSpPr>
        <p:spPr bwMode="auto">
          <a:xfrm>
            <a:off x="3006725" y="3114675"/>
            <a:ext cx="175736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0000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Jquery</a:t>
            </a:r>
            <a:r>
              <a:rPr lang="en-US" altLang="zh-CN" sz="2000" b="1" dirty="0" smtClean="0">
                <a:solidFill>
                  <a:srgbClr val="000000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 </a:t>
            </a:r>
          </a:p>
          <a:p>
            <a:pPr algn="ctr"/>
            <a:r>
              <a:rPr lang="zh-CN" altLang="en-US" sz="2000" b="1" dirty="0" smtClean="0">
                <a:solidFill>
                  <a:srgbClr val="000000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扩展插件</a:t>
            </a:r>
            <a:endParaRPr lang="zh-CN" altLang="en-US" sz="2000" b="1" dirty="0">
              <a:solidFill>
                <a:srgbClr val="000000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0501" name="文本框 35"/>
          <p:cNvSpPr>
            <a:spLocks noChangeArrowheads="1"/>
          </p:cNvSpPr>
          <p:nvPr/>
        </p:nvSpPr>
        <p:spPr bwMode="auto">
          <a:xfrm>
            <a:off x="585788" y="4749800"/>
            <a:ext cx="16779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0000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Amaze</a:t>
            </a:r>
            <a:r>
              <a:rPr lang="en-US" altLang="zh-CN" sz="1600" b="1" dirty="0" smtClean="0">
                <a:solidFill>
                  <a:srgbClr val="000000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 UI </a:t>
            </a:r>
          </a:p>
          <a:p>
            <a:pPr algn="ctr"/>
            <a:r>
              <a:rPr lang="zh-CN" altLang="en-US" sz="1600" b="1" dirty="0" smtClean="0">
                <a:solidFill>
                  <a:srgbClr val="000000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扩展插件</a:t>
            </a:r>
            <a:endParaRPr lang="zh-CN" altLang="en-US" sz="1600" b="1" dirty="0">
              <a:solidFill>
                <a:srgbClr val="000000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pic>
        <p:nvPicPr>
          <p:cNvPr id="20502" name="图片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513" y="1420813"/>
            <a:ext cx="95885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3" name="图片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2075" y="4802188"/>
            <a:ext cx="1455738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04" name="组合 36"/>
          <p:cNvGrpSpPr>
            <a:grpSpLocks/>
          </p:cNvGrpSpPr>
          <p:nvPr/>
        </p:nvGrpSpPr>
        <p:grpSpPr bwMode="auto">
          <a:xfrm>
            <a:off x="1492250" y="3200400"/>
            <a:ext cx="725488" cy="730250"/>
            <a:chOff x="0" y="0"/>
            <a:chExt cx="495300" cy="498475"/>
          </a:xfrm>
        </p:grpSpPr>
        <p:sp>
          <p:nvSpPr>
            <p:cNvPr id="20508" name="Freeform 90"/>
            <p:cNvSpPr>
              <a:spLocks noChangeArrowheads="1"/>
            </p:cNvSpPr>
            <p:nvPr/>
          </p:nvSpPr>
          <p:spPr bwMode="auto">
            <a:xfrm>
              <a:off x="0" y="52387"/>
              <a:ext cx="446088" cy="446088"/>
            </a:xfrm>
            <a:custGeom>
              <a:avLst/>
              <a:gdLst>
                <a:gd name="T0" fmla="*/ 2147483647 w 208"/>
                <a:gd name="T1" fmla="*/ 2147483647 h 208"/>
                <a:gd name="T2" fmla="*/ 2147483647 w 208"/>
                <a:gd name="T3" fmla="*/ 2147483647 h 208"/>
                <a:gd name="T4" fmla="*/ 2147483647 w 208"/>
                <a:gd name="T5" fmla="*/ 2147483647 h 208"/>
                <a:gd name="T6" fmla="*/ 2147483647 w 208"/>
                <a:gd name="T7" fmla="*/ 2147483647 h 208"/>
                <a:gd name="T8" fmla="*/ 2147483647 w 208"/>
                <a:gd name="T9" fmla="*/ 2147483647 h 208"/>
                <a:gd name="T10" fmla="*/ 2147483647 w 208"/>
                <a:gd name="T11" fmla="*/ 2147483647 h 208"/>
                <a:gd name="T12" fmla="*/ 2147483647 w 208"/>
                <a:gd name="T13" fmla="*/ 2147483647 h 208"/>
                <a:gd name="T14" fmla="*/ 2147483647 w 208"/>
                <a:gd name="T15" fmla="*/ 2147483647 h 208"/>
                <a:gd name="T16" fmla="*/ 2147483647 w 208"/>
                <a:gd name="T17" fmla="*/ 2147483647 h 208"/>
                <a:gd name="T18" fmla="*/ 2147483647 w 208"/>
                <a:gd name="T19" fmla="*/ 2147483647 h 208"/>
                <a:gd name="T20" fmla="*/ 2147483647 w 208"/>
                <a:gd name="T21" fmla="*/ 2147483647 h 208"/>
                <a:gd name="T22" fmla="*/ 2147483647 w 208"/>
                <a:gd name="T23" fmla="*/ 2147483647 h 208"/>
                <a:gd name="T24" fmla="*/ 2147483647 w 208"/>
                <a:gd name="T25" fmla="*/ 2147483647 h 208"/>
                <a:gd name="T26" fmla="*/ 2147483647 w 208"/>
                <a:gd name="T27" fmla="*/ 2147483647 h 208"/>
                <a:gd name="T28" fmla="*/ 2147483647 w 208"/>
                <a:gd name="T29" fmla="*/ 2147483647 h 208"/>
                <a:gd name="T30" fmla="*/ 2147483647 w 208"/>
                <a:gd name="T31" fmla="*/ 0 h 208"/>
                <a:gd name="T32" fmla="*/ 0 w 208"/>
                <a:gd name="T33" fmla="*/ 2147483647 h 208"/>
                <a:gd name="T34" fmla="*/ 2147483647 w 208"/>
                <a:gd name="T35" fmla="*/ 2147483647 h 20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8"/>
                <a:gd name="T55" fmla="*/ 0 h 208"/>
                <a:gd name="T56" fmla="*/ 208 w 208"/>
                <a:gd name="T57" fmla="*/ 208 h 20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1"/>
                    <a:pt x="208" y="104"/>
                  </a:cubicBezTo>
                  <a:cubicBezTo>
                    <a:pt x="208" y="86"/>
                    <a:pt x="204" y="69"/>
                    <a:pt x="196" y="55"/>
                  </a:cubicBezTo>
                  <a:cubicBezTo>
                    <a:pt x="195" y="55"/>
                    <a:pt x="194" y="55"/>
                    <a:pt x="194" y="55"/>
                  </a:cubicBezTo>
                  <a:cubicBezTo>
                    <a:pt x="193" y="55"/>
                    <a:pt x="193" y="55"/>
                    <a:pt x="192" y="55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69" y="63"/>
                    <a:pt x="169" y="63"/>
                    <a:pt x="169" y="63"/>
                  </a:cubicBezTo>
                  <a:cubicBezTo>
                    <a:pt x="177" y="75"/>
                    <a:pt x="181" y="89"/>
                    <a:pt x="181" y="104"/>
                  </a:cubicBezTo>
                  <a:cubicBezTo>
                    <a:pt x="181" y="146"/>
                    <a:pt x="147" y="180"/>
                    <a:pt x="104" y="180"/>
                  </a:cubicBezTo>
                  <a:cubicBezTo>
                    <a:pt x="62" y="180"/>
                    <a:pt x="28" y="146"/>
                    <a:pt x="28" y="104"/>
                  </a:cubicBezTo>
                  <a:cubicBezTo>
                    <a:pt x="28" y="61"/>
                    <a:pt x="62" y="27"/>
                    <a:pt x="104" y="27"/>
                  </a:cubicBezTo>
                  <a:cubicBezTo>
                    <a:pt x="119" y="27"/>
                    <a:pt x="133" y="31"/>
                    <a:pt x="145" y="39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4"/>
                    <a:pt x="152" y="12"/>
                    <a:pt x="152" y="11"/>
                  </a:cubicBezTo>
                  <a:cubicBezTo>
                    <a:pt x="138" y="4"/>
                    <a:pt x="121" y="0"/>
                    <a:pt x="104" y="0"/>
                  </a:cubicBezTo>
                  <a:cubicBezTo>
                    <a:pt x="47" y="0"/>
                    <a:pt x="0" y="46"/>
                    <a:pt x="0" y="104"/>
                  </a:cubicBezTo>
                  <a:cubicBezTo>
                    <a:pt x="0" y="161"/>
                    <a:pt x="47" y="208"/>
                    <a:pt x="104" y="20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Freeform 91"/>
            <p:cNvSpPr>
              <a:spLocks noChangeArrowheads="1"/>
            </p:cNvSpPr>
            <p:nvPr/>
          </p:nvSpPr>
          <p:spPr bwMode="auto">
            <a:xfrm>
              <a:off x="114300" y="163512"/>
              <a:ext cx="217488" cy="220663"/>
            </a:xfrm>
            <a:custGeom>
              <a:avLst/>
              <a:gdLst>
                <a:gd name="T0" fmla="*/ 2147483647 w 102"/>
                <a:gd name="T1" fmla="*/ 2147483647 h 103"/>
                <a:gd name="T2" fmla="*/ 2147483647 w 102"/>
                <a:gd name="T3" fmla="*/ 2147483647 h 103"/>
                <a:gd name="T4" fmla="*/ 2147483647 w 102"/>
                <a:gd name="T5" fmla="*/ 2147483647 h 103"/>
                <a:gd name="T6" fmla="*/ 2147483647 w 102"/>
                <a:gd name="T7" fmla="*/ 2147483647 h 103"/>
                <a:gd name="T8" fmla="*/ 2147483647 w 102"/>
                <a:gd name="T9" fmla="*/ 0 h 103"/>
                <a:gd name="T10" fmla="*/ 0 w 102"/>
                <a:gd name="T11" fmla="*/ 2147483647 h 103"/>
                <a:gd name="T12" fmla="*/ 2147483647 w 102"/>
                <a:gd name="T13" fmla="*/ 2147483647 h 103"/>
                <a:gd name="T14" fmla="*/ 2147483647 w 102"/>
                <a:gd name="T15" fmla="*/ 2147483647 h 103"/>
                <a:gd name="T16" fmla="*/ 2147483647 w 102"/>
                <a:gd name="T17" fmla="*/ 2147483647 h 103"/>
                <a:gd name="T18" fmla="*/ 2147483647 w 102"/>
                <a:gd name="T19" fmla="*/ 2147483647 h 103"/>
                <a:gd name="T20" fmla="*/ 2147483647 w 102"/>
                <a:gd name="T21" fmla="*/ 2147483647 h 103"/>
                <a:gd name="T22" fmla="*/ 2147483647 w 102"/>
                <a:gd name="T23" fmla="*/ 2147483647 h 103"/>
                <a:gd name="T24" fmla="*/ 2147483647 w 102"/>
                <a:gd name="T25" fmla="*/ 2147483647 h 103"/>
                <a:gd name="T26" fmla="*/ 2147483647 w 102"/>
                <a:gd name="T27" fmla="*/ 2147483647 h 103"/>
                <a:gd name="T28" fmla="*/ 2147483647 w 102"/>
                <a:gd name="T29" fmla="*/ 2147483647 h 10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2"/>
                <a:gd name="T46" fmla="*/ 0 h 103"/>
                <a:gd name="T47" fmla="*/ 102 w 102"/>
                <a:gd name="T48" fmla="*/ 103 h 10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2" h="103">
                  <a:moveTo>
                    <a:pt x="51" y="25"/>
                  </a:moveTo>
                  <a:cubicBezTo>
                    <a:pt x="52" y="25"/>
                    <a:pt x="53" y="25"/>
                    <a:pt x="53" y="25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6" y="2"/>
                    <a:pt x="59" y="0"/>
                    <a:pt x="51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0"/>
                    <a:pt x="23" y="103"/>
                    <a:pt x="51" y="103"/>
                  </a:cubicBezTo>
                  <a:cubicBezTo>
                    <a:pt x="80" y="103"/>
                    <a:pt x="102" y="80"/>
                    <a:pt x="102" y="52"/>
                  </a:cubicBezTo>
                  <a:cubicBezTo>
                    <a:pt x="102" y="44"/>
                    <a:pt x="101" y="37"/>
                    <a:pt x="98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8" y="50"/>
                    <a:pt x="78" y="51"/>
                    <a:pt x="78" y="52"/>
                  </a:cubicBezTo>
                  <a:cubicBezTo>
                    <a:pt x="78" y="67"/>
                    <a:pt x="66" y="79"/>
                    <a:pt x="51" y="79"/>
                  </a:cubicBezTo>
                  <a:cubicBezTo>
                    <a:pt x="36" y="79"/>
                    <a:pt x="24" y="67"/>
                    <a:pt x="24" y="52"/>
                  </a:cubicBezTo>
                  <a:cubicBezTo>
                    <a:pt x="24" y="37"/>
                    <a:pt x="36" y="25"/>
                    <a:pt x="51" y="2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Freeform 92"/>
            <p:cNvSpPr>
              <a:spLocks noChangeArrowheads="1"/>
            </p:cNvSpPr>
            <p:nvPr/>
          </p:nvSpPr>
          <p:spPr bwMode="auto">
            <a:xfrm>
              <a:off x="222250" y="0"/>
              <a:ext cx="273050" cy="273050"/>
            </a:xfrm>
            <a:custGeom>
              <a:avLst/>
              <a:gdLst>
                <a:gd name="T0" fmla="*/ 2147483647 w 127"/>
                <a:gd name="T1" fmla="*/ 2147483647 h 127"/>
                <a:gd name="T2" fmla="*/ 2147483647 w 127"/>
                <a:gd name="T3" fmla="*/ 2147483647 h 127"/>
                <a:gd name="T4" fmla="*/ 2147483647 w 127"/>
                <a:gd name="T5" fmla="*/ 2147483647 h 127"/>
                <a:gd name="T6" fmla="*/ 2147483647 w 127"/>
                <a:gd name="T7" fmla="*/ 2147483647 h 127"/>
                <a:gd name="T8" fmla="*/ 2147483647 w 127"/>
                <a:gd name="T9" fmla="*/ 2147483647 h 127"/>
                <a:gd name="T10" fmla="*/ 2147483647 w 127"/>
                <a:gd name="T11" fmla="*/ 2147483647 h 127"/>
                <a:gd name="T12" fmla="*/ 2147483647 w 127"/>
                <a:gd name="T13" fmla="*/ 2147483647 h 127"/>
                <a:gd name="T14" fmla="*/ 2147483647 w 127"/>
                <a:gd name="T15" fmla="*/ 2147483647 h 127"/>
                <a:gd name="T16" fmla="*/ 2147483647 w 127"/>
                <a:gd name="T17" fmla="*/ 0 h 127"/>
                <a:gd name="T18" fmla="*/ 2147483647 w 127"/>
                <a:gd name="T19" fmla="*/ 2147483647 h 127"/>
                <a:gd name="T20" fmla="*/ 2147483647 w 127"/>
                <a:gd name="T21" fmla="*/ 2147483647 h 127"/>
                <a:gd name="T22" fmla="*/ 2147483647 w 127"/>
                <a:gd name="T23" fmla="*/ 2147483647 h 127"/>
                <a:gd name="T24" fmla="*/ 2147483647 w 127"/>
                <a:gd name="T25" fmla="*/ 2147483647 h 127"/>
                <a:gd name="T26" fmla="*/ 2147483647 w 127"/>
                <a:gd name="T27" fmla="*/ 2147483647 h 127"/>
                <a:gd name="T28" fmla="*/ 2147483647 w 127"/>
                <a:gd name="T29" fmla="*/ 2147483647 h 127"/>
                <a:gd name="T30" fmla="*/ 2147483647 w 127"/>
                <a:gd name="T31" fmla="*/ 2147483647 h 127"/>
                <a:gd name="T32" fmla="*/ 2147483647 w 127"/>
                <a:gd name="T33" fmla="*/ 2147483647 h 127"/>
                <a:gd name="T34" fmla="*/ 2147483647 w 127"/>
                <a:gd name="T35" fmla="*/ 2147483647 h 127"/>
                <a:gd name="T36" fmla="*/ 2147483647 w 127"/>
                <a:gd name="T37" fmla="*/ 2147483647 h 127"/>
                <a:gd name="T38" fmla="*/ 2147483647 w 127"/>
                <a:gd name="T39" fmla="*/ 2147483647 h 127"/>
                <a:gd name="T40" fmla="*/ 2147483647 w 127"/>
                <a:gd name="T41" fmla="*/ 2147483647 h 127"/>
                <a:gd name="T42" fmla="*/ 2147483647 w 127"/>
                <a:gd name="T43" fmla="*/ 2147483647 h 127"/>
                <a:gd name="T44" fmla="*/ 2147483647 w 127"/>
                <a:gd name="T45" fmla="*/ 2147483647 h 127"/>
                <a:gd name="T46" fmla="*/ 2147483647 w 127"/>
                <a:gd name="T47" fmla="*/ 2147483647 h 127"/>
                <a:gd name="T48" fmla="*/ 2147483647 w 127"/>
                <a:gd name="T49" fmla="*/ 2147483647 h 127"/>
                <a:gd name="T50" fmla="*/ 2147483647 w 127"/>
                <a:gd name="T51" fmla="*/ 2147483647 h 127"/>
                <a:gd name="T52" fmla="*/ 2147483647 w 127"/>
                <a:gd name="T53" fmla="*/ 2147483647 h 127"/>
                <a:gd name="T54" fmla="*/ 2147483647 w 127"/>
                <a:gd name="T55" fmla="*/ 2147483647 h 127"/>
                <a:gd name="T56" fmla="*/ 2147483647 w 127"/>
                <a:gd name="T57" fmla="*/ 2147483647 h 127"/>
                <a:gd name="T58" fmla="*/ 2147483647 w 127"/>
                <a:gd name="T59" fmla="*/ 2147483647 h 127"/>
                <a:gd name="T60" fmla="*/ 2147483647 w 127"/>
                <a:gd name="T61" fmla="*/ 2147483647 h 127"/>
                <a:gd name="T62" fmla="*/ 2147483647 w 127"/>
                <a:gd name="T63" fmla="*/ 2147483647 h 127"/>
                <a:gd name="T64" fmla="*/ 2147483647 w 127"/>
                <a:gd name="T65" fmla="*/ 2147483647 h 1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7"/>
                <a:gd name="T100" fmla="*/ 0 h 127"/>
                <a:gd name="T101" fmla="*/ 127 w 127"/>
                <a:gd name="T102" fmla="*/ 127 h 12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7" h="127">
                  <a:moveTo>
                    <a:pt x="107" y="35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6" y="26"/>
                    <a:pt x="116" y="21"/>
                    <a:pt x="114" y="19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8" y="13"/>
                    <a:pt x="106" y="12"/>
                    <a:pt x="104" y="12"/>
                  </a:cubicBezTo>
                  <a:cubicBezTo>
                    <a:pt x="102" y="12"/>
                    <a:pt x="101" y="13"/>
                    <a:pt x="99" y="14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ubicBezTo>
                    <a:pt x="88" y="0"/>
                    <a:pt x="87" y="1"/>
                    <a:pt x="87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6" y="31"/>
                    <a:pt x="55" y="35"/>
                    <a:pt x="55" y="38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2" y="112"/>
                    <a:pt x="1" y="113"/>
                    <a:pt x="1" y="114"/>
                  </a:cubicBezTo>
                  <a:cubicBezTo>
                    <a:pt x="1" y="121"/>
                    <a:pt x="1" y="121"/>
                    <a:pt x="1" y="121"/>
                  </a:cubicBezTo>
                  <a:cubicBezTo>
                    <a:pt x="0" y="124"/>
                    <a:pt x="3" y="127"/>
                    <a:pt x="7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5" y="127"/>
                    <a:pt x="16" y="126"/>
                    <a:pt x="17" y="125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3" y="72"/>
                    <a:pt x="96" y="70"/>
                    <a:pt x="98" y="68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7" y="39"/>
                    <a:pt x="126" y="36"/>
                    <a:pt x="124" y="36"/>
                  </a:cubicBezTo>
                  <a:lnTo>
                    <a:pt x="107" y="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05" name="组合 40"/>
          <p:cNvGrpSpPr>
            <a:grpSpLocks/>
          </p:cNvGrpSpPr>
          <p:nvPr/>
        </p:nvGrpSpPr>
        <p:grpSpPr bwMode="auto">
          <a:xfrm>
            <a:off x="9693275" y="3597275"/>
            <a:ext cx="795338" cy="793750"/>
            <a:chOff x="0" y="0"/>
            <a:chExt cx="479425" cy="479425"/>
          </a:xfrm>
        </p:grpSpPr>
        <p:sp>
          <p:nvSpPr>
            <p:cNvPr id="20506" name="Freeform 101"/>
            <p:cNvSpPr>
              <a:spLocks noEditPoints="1" noChangeArrowheads="1"/>
            </p:cNvSpPr>
            <p:nvPr/>
          </p:nvSpPr>
          <p:spPr bwMode="auto">
            <a:xfrm>
              <a:off x="115887" y="115887"/>
              <a:ext cx="363538" cy="363538"/>
            </a:xfrm>
            <a:custGeom>
              <a:avLst/>
              <a:gdLst>
                <a:gd name="T0" fmla="*/ 2147483647 w 170"/>
                <a:gd name="T1" fmla="*/ 2147483647 h 170"/>
                <a:gd name="T2" fmla="*/ 2147483647 w 170"/>
                <a:gd name="T3" fmla="*/ 2147483647 h 170"/>
                <a:gd name="T4" fmla="*/ 2147483647 w 170"/>
                <a:gd name="T5" fmla="*/ 2147483647 h 170"/>
                <a:gd name="T6" fmla="*/ 2147483647 w 170"/>
                <a:gd name="T7" fmla="*/ 2147483647 h 170"/>
                <a:gd name="T8" fmla="*/ 2147483647 w 170"/>
                <a:gd name="T9" fmla="*/ 2147483647 h 170"/>
                <a:gd name="T10" fmla="*/ 2147483647 w 170"/>
                <a:gd name="T11" fmla="*/ 2147483647 h 170"/>
                <a:gd name="T12" fmla="*/ 2147483647 w 170"/>
                <a:gd name="T13" fmla="*/ 2147483647 h 170"/>
                <a:gd name="T14" fmla="*/ 2147483647 w 170"/>
                <a:gd name="T15" fmla="*/ 2147483647 h 170"/>
                <a:gd name="T16" fmla="*/ 2147483647 w 170"/>
                <a:gd name="T17" fmla="*/ 0 h 170"/>
                <a:gd name="T18" fmla="*/ 2147483647 w 170"/>
                <a:gd name="T19" fmla="*/ 2147483647 h 170"/>
                <a:gd name="T20" fmla="*/ 2147483647 w 170"/>
                <a:gd name="T21" fmla="*/ 2147483647 h 170"/>
                <a:gd name="T22" fmla="*/ 2147483647 w 170"/>
                <a:gd name="T23" fmla="*/ 2147483647 h 170"/>
                <a:gd name="T24" fmla="*/ 2147483647 w 170"/>
                <a:gd name="T25" fmla="*/ 2147483647 h 170"/>
                <a:gd name="T26" fmla="*/ 2147483647 w 170"/>
                <a:gd name="T27" fmla="*/ 2147483647 h 170"/>
                <a:gd name="T28" fmla="*/ 2147483647 w 170"/>
                <a:gd name="T29" fmla="*/ 2147483647 h 170"/>
                <a:gd name="T30" fmla="*/ 2147483647 w 170"/>
                <a:gd name="T31" fmla="*/ 2147483647 h 170"/>
                <a:gd name="T32" fmla="*/ 2147483647 w 170"/>
                <a:gd name="T33" fmla="*/ 2147483647 h 170"/>
                <a:gd name="T34" fmla="*/ 0 w 170"/>
                <a:gd name="T35" fmla="*/ 2147483647 h 170"/>
                <a:gd name="T36" fmla="*/ 2147483647 w 170"/>
                <a:gd name="T37" fmla="*/ 2147483647 h 170"/>
                <a:gd name="T38" fmla="*/ 2147483647 w 170"/>
                <a:gd name="T39" fmla="*/ 2147483647 h 170"/>
                <a:gd name="T40" fmla="*/ 2147483647 w 170"/>
                <a:gd name="T41" fmla="*/ 2147483647 h 170"/>
                <a:gd name="T42" fmla="*/ 2147483647 w 170"/>
                <a:gd name="T43" fmla="*/ 2147483647 h 170"/>
                <a:gd name="T44" fmla="*/ 2147483647 w 170"/>
                <a:gd name="T45" fmla="*/ 2147483647 h 170"/>
                <a:gd name="T46" fmla="*/ 2147483647 w 170"/>
                <a:gd name="T47" fmla="*/ 2147483647 h 170"/>
                <a:gd name="T48" fmla="*/ 2147483647 w 170"/>
                <a:gd name="T49" fmla="*/ 2147483647 h 170"/>
                <a:gd name="T50" fmla="*/ 2147483647 w 170"/>
                <a:gd name="T51" fmla="*/ 2147483647 h 170"/>
                <a:gd name="T52" fmla="*/ 2147483647 w 170"/>
                <a:gd name="T53" fmla="*/ 2147483647 h 170"/>
                <a:gd name="T54" fmla="*/ 2147483647 w 170"/>
                <a:gd name="T55" fmla="*/ 2147483647 h 170"/>
                <a:gd name="T56" fmla="*/ 2147483647 w 170"/>
                <a:gd name="T57" fmla="*/ 2147483647 h 170"/>
                <a:gd name="T58" fmla="*/ 2147483647 w 170"/>
                <a:gd name="T59" fmla="*/ 2147483647 h 170"/>
                <a:gd name="T60" fmla="*/ 2147483647 w 170"/>
                <a:gd name="T61" fmla="*/ 2147483647 h 170"/>
                <a:gd name="T62" fmla="*/ 2147483647 w 170"/>
                <a:gd name="T63" fmla="*/ 2147483647 h 170"/>
                <a:gd name="T64" fmla="*/ 2147483647 w 170"/>
                <a:gd name="T65" fmla="*/ 2147483647 h 170"/>
                <a:gd name="T66" fmla="*/ 2147483647 w 170"/>
                <a:gd name="T67" fmla="*/ 2147483647 h 170"/>
                <a:gd name="T68" fmla="*/ 2147483647 w 170"/>
                <a:gd name="T69" fmla="*/ 2147483647 h 170"/>
                <a:gd name="T70" fmla="*/ 2147483647 w 170"/>
                <a:gd name="T71" fmla="*/ 2147483647 h 170"/>
                <a:gd name="T72" fmla="*/ 2147483647 w 170"/>
                <a:gd name="T73" fmla="*/ 2147483647 h 170"/>
                <a:gd name="T74" fmla="*/ 2147483647 w 170"/>
                <a:gd name="T75" fmla="*/ 2147483647 h 170"/>
                <a:gd name="T76" fmla="*/ 2147483647 w 170"/>
                <a:gd name="T77" fmla="*/ 2147483647 h 1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70"/>
                <a:gd name="T118" fmla="*/ 0 h 170"/>
                <a:gd name="T119" fmla="*/ 170 w 170"/>
                <a:gd name="T120" fmla="*/ 170 h 17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70" h="170">
                  <a:moveTo>
                    <a:pt x="159" y="68"/>
                  </a:moveTo>
                  <a:cubicBezTo>
                    <a:pt x="151" y="68"/>
                    <a:pt x="151" y="68"/>
                    <a:pt x="151" y="68"/>
                  </a:cubicBezTo>
                  <a:cubicBezTo>
                    <a:pt x="149" y="68"/>
                    <a:pt x="146" y="66"/>
                    <a:pt x="146" y="64"/>
                  </a:cubicBezTo>
                  <a:cubicBezTo>
                    <a:pt x="145" y="61"/>
                    <a:pt x="144" y="59"/>
                    <a:pt x="143" y="57"/>
                  </a:cubicBezTo>
                  <a:cubicBezTo>
                    <a:pt x="142" y="55"/>
                    <a:pt x="142" y="52"/>
                    <a:pt x="144" y="50"/>
                  </a:cubicBezTo>
                  <a:cubicBezTo>
                    <a:pt x="150" y="44"/>
                    <a:pt x="150" y="44"/>
                    <a:pt x="150" y="44"/>
                  </a:cubicBezTo>
                  <a:cubicBezTo>
                    <a:pt x="154" y="40"/>
                    <a:pt x="154" y="34"/>
                    <a:pt x="150" y="30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38" y="18"/>
                    <a:pt x="136" y="17"/>
                    <a:pt x="133" y="17"/>
                  </a:cubicBezTo>
                  <a:cubicBezTo>
                    <a:pt x="130" y="17"/>
                    <a:pt x="127" y="18"/>
                    <a:pt x="125" y="20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9" y="27"/>
                    <a:pt x="117" y="28"/>
                    <a:pt x="116" y="28"/>
                  </a:cubicBezTo>
                  <a:cubicBezTo>
                    <a:pt x="115" y="28"/>
                    <a:pt x="114" y="27"/>
                    <a:pt x="113" y="27"/>
                  </a:cubicBezTo>
                  <a:cubicBezTo>
                    <a:pt x="111" y="26"/>
                    <a:pt x="108" y="25"/>
                    <a:pt x="106" y="24"/>
                  </a:cubicBezTo>
                  <a:cubicBezTo>
                    <a:pt x="104" y="23"/>
                    <a:pt x="102" y="21"/>
                    <a:pt x="102" y="19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5"/>
                    <a:pt x="97" y="0"/>
                    <a:pt x="92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3" y="0"/>
                    <a:pt x="68" y="5"/>
                    <a:pt x="68" y="10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8" y="21"/>
                    <a:pt x="66" y="23"/>
                    <a:pt x="64" y="24"/>
                  </a:cubicBezTo>
                  <a:cubicBezTo>
                    <a:pt x="61" y="25"/>
                    <a:pt x="59" y="26"/>
                    <a:pt x="57" y="27"/>
                  </a:cubicBezTo>
                  <a:cubicBezTo>
                    <a:pt x="56" y="27"/>
                    <a:pt x="55" y="28"/>
                    <a:pt x="54" y="28"/>
                  </a:cubicBezTo>
                  <a:cubicBezTo>
                    <a:pt x="53" y="28"/>
                    <a:pt x="51" y="27"/>
                    <a:pt x="50" y="26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2" y="18"/>
                    <a:pt x="40" y="17"/>
                    <a:pt x="37" y="17"/>
                  </a:cubicBezTo>
                  <a:cubicBezTo>
                    <a:pt x="34" y="17"/>
                    <a:pt x="32" y="18"/>
                    <a:pt x="30" y="2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2"/>
                    <a:pt x="17" y="34"/>
                    <a:pt x="17" y="37"/>
                  </a:cubicBezTo>
                  <a:cubicBezTo>
                    <a:pt x="17" y="40"/>
                    <a:pt x="18" y="42"/>
                    <a:pt x="20" y="44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8" y="52"/>
                    <a:pt x="28" y="55"/>
                    <a:pt x="27" y="57"/>
                  </a:cubicBezTo>
                  <a:cubicBezTo>
                    <a:pt x="26" y="59"/>
                    <a:pt x="25" y="61"/>
                    <a:pt x="24" y="64"/>
                  </a:cubicBezTo>
                  <a:cubicBezTo>
                    <a:pt x="23" y="66"/>
                    <a:pt x="21" y="68"/>
                    <a:pt x="19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5" y="68"/>
                    <a:pt x="0" y="73"/>
                    <a:pt x="0" y="7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7"/>
                    <a:pt x="5" y="102"/>
                    <a:pt x="11" y="102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1" y="102"/>
                    <a:pt x="23" y="104"/>
                    <a:pt x="24" y="106"/>
                  </a:cubicBezTo>
                  <a:cubicBezTo>
                    <a:pt x="25" y="108"/>
                    <a:pt x="26" y="111"/>
                    <a:pt x="27" y="113"/>
                  </a:cubicBezTo>
                  <a:cubicBezTo>
                    <a:pt x="28" y="115"/>
                    <a:pt x="28" y="118"/>
                    <a:pt x="26" y="120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16" y="129"/>
                    <a:pt x="16" y="136"/>
                    <a:pt x="20" y="140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2" y="151"/>
                    <a:pt x="34" y="153"/>
                    <a:pt x="37" y="153"/>
                  </a:cubicBezTo>
                  <a:cubicBezTo>
                    <a:pt x="40" y="153"/>
                    <a:pt x="42" y="151"/>
                    <a:pt x="44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1" y="143"/>
                    <a:pt x="53" y="142"/>
                    <a:pt x="54" y="142"/>
                  </a:cubicBezTo>
                  <a:cubicBezTo>
                    <a:pt x="55" y="142"/>
                    <a:pt x="56" y="142"/>
                    <a:pt x="57" y="143"/>
                  </a:cubicBezTo>
                  <a:cubicBezTo>
                    <a:pt x="59" y="144"/>
                    <a:pt x="61" y="145"/>
                    <a:pt x="64" y="146"/>
                  </a:cubicBezTo>
                  <a:cubicBezTo>
                    <a:pt x="66" y="146"/>
                    <a:pt x="68" y="149"/>
                    <a:pt x="68" y="151"/>
                  </a:cubicBezTo>
                  <a:cubicBezTo>
                    <a:pt x="68" y="159"/>
                    <a:pt x="68" y="159"/>
                    <a:pt x="68" y="159"/>
                  </a:cubicBezTo>
                  <a:cubicBezTo>
                    <a:pt x="68" y="165"/>
                    <a:pt x="73" y="170"/>
                    <a:pt x="78" y="170"/>
                  </a:cubicBezTo>
                  <a:cubicBezTo>
                    <a:pt x="92" y="170"/>
                    <a:pt x="92" y="170"/>
                    <a:pt x="92" y="170"/>
                  </a:cubicBezTo>
                  <a:cubicBezTo>
                    <a:pt x="97" y="170"/>
                    <a:pt x="102" y="165"/>
                    <a:pt x="102" y="159"/>
                  </a:cubicBezTo>
                  <a:cubicBezTo>
                    <a:pt x="102" y="151"/>
                    <a:pt x="102" y="151"/>
                    <a:pt x="102" y="151"/>
                  </a:cubicBezTo>
                  <a:cubicBezTo>
                    <a:pt x="102" y="149"/>
                    <a:pt x="104" y="146"/>
                    <a:pt x="106" y="146"/>
                  </a:cubicBezTo>
                  <a:cubicBezTo>
                    <a:pt x="108" y="145"/>
                    <a:pt x="111" y="144"/>
                    <a:pt x="113" y="143"/>
                  </a:cubicBezTo>
                  <a:cubicBezTo>
                    <a:pt x="114" y="142"/>
                    <a:pt x="115" y="142"/>
                    <a:pt x="116" y="142"/>
                  </a:cubicBezTo>
                  <a:cubicBezTo>
                    <a:pt x="117" y="142"/>
                    <a:pt x="119" y="143"/>
                    <a:pt x="120" y="144"/>
                  </a:cubicBezTo>
                  <a:cubicBezTo>
                    <a:pt x="125" y="149"/>
                    <a:pt x="125" y="149"/>
                    <a:pt x="125" y="149"/>
                  </a:cubicBezTo>
                  <a:cubicBezTo>
                    <a:pt x="127" y="151"/>
                    <a:pt x="130" y="153"/>
                    <a:pt x="133" y="153"/>
                  </a:cubicBezTo>
                  <a:cubicBezTo>
                    <a:pt x="136" y="153"/>
                    <a:pt x="138" y="151"/>
                    <a:pt x="140" y="149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4" y="136"/>
                    <a:pt x="154" y="129"/>
                    <a:pt x="150" y="125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2" y="118"/>
                    <a:pt x="142" y="115"/>
                    <a:pt x="143" y="113"/>
                  </a:cubicBezTo>
                  <a:cubicBezTo>
                    <a:pt x="144" y="111"/>
                    <a:pt x="145" y="108"/>
                    <a:pt x="146" y="106"/>
                  </a:cubicBezTo>
                  <a:cubicBezTo>
                    <a:pt x="146" y="104"/>
                    <a:pt x="149" y="102"/>
                    <a:pt x="151" y="102"/>
                  </a:cubicBezTo>
                  <a:cubicBezTo>
                    <a:pt x="159" y="102"/>
                    <a:pt x="159" y="102"/>
                    <a:pt x="159" y="102"/>
                  </a:cubicBezTo>
                  <a:cubicBezTo>
                    <a:pt x="165" y="102"/>
                    <a:pt x="170" y="97"/>
                    <a:pt x="170" y="92"/>
                  </a:cubicBezTo>
                  <a:cubicBezTo>
                    <a:pt x="170" y="78"/>
                    <a:pt x="170" y="78"/>
                    <a:pt x="170" y="78"/>
                  </a:cubicBezTo>
                  <a:cubicBezTo>
                    <a:pt x="170" y="73"/>
                    <a:pt x="165" y="68"/>
                    <a:pt x="159" y="68"/>
                  </a:cubicBezTo>
                  <a:moveTo>
                    <a:pt x="115" y="85"/>
                  </a:moveTo>
                  <a:cubicBezTo>
                    <a:pt x="115" y="102"/>
                    <a:pt x="102" y="115"/>
                    <a:pt x="85" y="115"/>
                  </a:cubicBezTo>
                  <a:cubicBezTo>
                    <a:pt x="68" y="115"/>
                    <a:pt x="55" y="102"/>
                    <a:pt x="55" y="85"/>
                  </a:cubicBezTo>
                  <a:cubicBezTo>
                    <a:pt x="55" y="68"/>
                    <a:pt x="68" y="54"/>
                    <a:pt x="85" y="54"/>
                  </a:cubicBezTo>
                  <a:cubicBezTo>
                    <a:pt x="102" y="54"/>
                    <a:pt x="115" y="68"/>
                    <a:pt x="115" y="85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Freeform 102"/>
            <p:cNvSpPr>
              <a:spLocks noEditPoints="1" noChangeArrowheads="1"/>
            </p:cNvSpPr>
            <p:nvPr/>
          </p:nvSpPr>
          <p:spPr bwMode="auto">
            <a:xfrm>
              <a:off x="0" y="0"/>
              <a:ext cx="188913" cy="187325"/>
            </a:xfrm>
            <a:custGeom>
              <a:avLst/>
              <a:gdLst>
                <a:gd name="T0" fmla="*/ 2147483647 w 88"/>
                <a:gd name="T1" fmla="*/ 2147483647 h 88"/>
                <a:gd name="T2" fmla="*/ 2147483647 w 88"/>
                <a:gd name="T3" fmla="*/ 2147483647 h 88"/>
                <a:gd name="T4" fmla="*/ 2147483647 w 88"/>
                <a:gd name="T5" fmla="*/ 2147483647 h 88"/>
                <a:gd name="T6" fmla="*/ 2147483647 w 88"/>
                <a:gd name="T7" fmla="*/ 2147483647 h 88"/>
                <a:gd name="T8" fmla="*/ 2147483647 w 88"/>
                <a:gd name="T9" fmla="*/ 2147483647 h 88"/>
                <a:gd name="T10" fmla="*/ 2147483647 w 88"/>
                <a:gd name="T11" fmla="*/ 2147483647 h 88"/>
                <a:gd name="T12" fmla="*/ 2147483647 w 88"/>
                <a:gd name="T13" fmla="*/ 2147483647 h 88"/>
                <a:gd name="T14" fmla="*/ 2147483647 w 88"/>
                <a:gd name="T15" fmla="*/ 2147483647 h 88"/>
                <a:gd name="T16" fmla="*/ 2147483647 w 88"/>
                <a:gd name="T17" fmla="*/ 2147483647 h 88"/>
                <a:gd name="T18" fmla="*/ 2147483647 w 88"/>
                <a:gd name="T19" fmla="*/ 2147483647 h 88"/>
                <a:gd name="T20" fmla="*/ 2147483647 w 88"/>
                <a:gd name="T21" fmla="*/ 0 h 88"/>
                <a:gd name="T22" fmla="*/ 2147483647 w 88"/>
                <a:gd name="T23" fmla="*/ 2147483647 h 88"/>
                <a:gd name="T24" fmla="*/ 2147483647 w 88"/>
                <a:gd name="T25" fmla="*/ 2147483647 h 88"/>
                <a:gd name="T26" fmla="*/ 2147483647 w 88"/>
                <a:gd name="T27" fmla="*/ 2147483647 h 88"/>
                <a:gd name="T28" fmla="*/ 2147483647 w 88"/>
                <a:gd name="T29" fmla="*/ 2147483647 h 88"/>
                <a:gd name="T30" fmla="*/ 2147483647 w 88"/>
                <a:gd name="T31" fmla="*/ 2147483647 h 88"/>
                <a:gd name="T32" fmla="*/ 2147483647 w 88"/>
                <a:gd name="T33" fmla="*/ 2147483647 h 88"/>
                <a:gd name="T34" fmla="*/ 2147483647 w 88"/>
                <a:gd name="T35" fmla="*/ 2147483647 h 88"/>
                <a:gd name="T36" fmla="*/ 2147483647 w 88"/>
                <a:gd name="T37" fmla="*/ 2147483647 h 88"/>
                <a:gd name="T38" fmla="*/ 0 w 88"/>
                <a:gd name="T39" fmla="*/ 2147483647 h 88"/>
                <a:gd name="T40" fmla="*/ 2147483647 w 88"/>
                <a:gd name="T41" fmla="*/ 2147483647 h 88"/>
                <a:gd name="T42" fmla="*/ 2147483647 w 88"/>
                <a:gd name="T43" fmla="*/ 2147483647 h 88"/>
                <a:gd name="T44" fmla="*/ 2147483647 w 88"/>
                <a:gd name="T45" fmla="*/ 2147483647 h 88"/>
                <a:gd name="T46" fmla="*/ 2147483647 w 88"/>
                <a:gd name="T47" fmla="*/ 2147483647 h 88"/>
                <a:gd name="T48" fmla="*/ 2147483647 w 88"/>
                <a:gd name="T49" fmla="*/ 2147483647 h 88"/>
                <a:gd name="T50" fmla="*/ 2147483647 w 88"/>
                <a:gd name="T51" fmla="*/ 2147483647 h 88"/>
                <a:gd name="T52" fmla="*/ 2147483647 w 88"/>
                <a:gd name="T53" fmla="*/ 2147483647 h 88"/>
                <a:gd name="T54" fmla="*/ 2147483647 w 88"/>
                <a:gd name="T55" fmla="*/ 2147483647 h 88"/>
                <a:gd name="T56" fmla="*/ 2147483647 w 88"/>
                <a:gd name="T57" fmla="*/ 2147483647 h 88"/>
                <a:gd name="T58" fmla="*/ 2147483647 w 88"/>
                <a:gd name="T59" fmla="*/ 2147483647 h 88"/>
                <a:gd name="T60" fmla="*/ 2147483647 w 88"/>
                <a:gd name="T61" fmla="*/ 2147483647 h 88"/>
                <a:gd name="T62" fmla="*/ 2147483647 w 88"/>
                <a:gd name="T63" fmla="*/ 2147483647 h 88"/>
                <a:gd name="T64" fmla="*/ 2147483647 w 88"/>
                <a:gd name="T65" fmla="*/ 2147483647 h 88"/>
                <a:gd name="T66" fmla="*/ 2147483647 w 88"/>
                <a:gd name="T67" fmla="*/ 2147483647 h 88"/>
                <a:gd name="T68" fmla="*/ 2147483647 w 88"/>
                <a:gd name="T69" fmla="*/ 2147483647 h 88"/>
                <a:gd name="T70" fmla="*/ 2147483647 w 88"/>
                <a:gd name="T71" fmla="*/ 2147483647 h 88"/>
                <a:gd name="T72" fmla="*/ 2147483647 w 88"/>
                <a:gd name="T73" fmla="*/ 2147483647 h 88"/>
                <a:gd name="T74" fmla="*/ 2147483647 w 88"/>
                <a:gd name="T75" fmla="*/ 2147483647 h 88"/>
                <a:gd name="T76" fmla="*/ 2147483647 w 88"/>
                <a:gd name="T77" fmla="*/ 2147483647 h 8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88"/>
                <a:gd name="T118" fmla="*/ 0 h 88"/>
                <a:gd name="T119" fmla="*/ 88 w 88"/>
                <a:gd name="T120" fmla="*/ 88 h 8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88" h="88">
                  <a:moveTo>
                    <a:pt x="76" y="55"/>
                  </a:moveTo>
                  <a:cubicBezTo>
                    <a:pt x="76" y="55"/>
                    <a:pt x="77" y="54"/>
                    <a:pt x="77" y="54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85" y="54"/>
                    <a:pt x="88" y="51"/>
                    <a:pt x="88" y="47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37"/>
                    <a:pt x="85" y="34"/>
                    <a:pt x="81" y="34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34"/>
                    <a:pt x="76" y="33"/>
                    <a:pt x="76" y="33"/>
                  </a:cubicBezTo>
                  <a:cubicBezTo>
                    <a:pt x="76" y="32"/>
                    <a:pt x="75" y="30"/>
                    <a:pt x="75" y="29"/>
                  </a:cubicBezTo>
                  <a:cubicBezTo>
                    <a:pt x="74" y="29"/>
                    <a:pt x="75" y="28"/>
                    <a:pt x="75" y="28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80" y="22"/>
                    <a:pt x="80" y="18"/>
                    <a:pt x="78" y="15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2" y="9"/>
                    <a:pt x="70" y="8"/>
                    <a:pt x="68" y="8"/>
                  </a:cubicBezTo>
                  <a:cubicBezTo>
                    <a:pt x="66" y="8"/>
                    <a:pt x="64" y="9"/>
                    <a:pt x="63" y="11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4"/>
                    <a:pt x="59" y="14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8" y="13"/>
                    <a:pt x="56" y="12"/>
                    <a:pt x="55" y="12"/>
                  </a:cubicBezTo>
                  <a:cubicBezTo>
                    <a:pt x="55" y="12"/>
                    <a:pt x="54" y="11"/>
                    <a:pt x="54" y="1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1" y="0"/>
                    <a:pt x="47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7" y="0"/>
                    <a:pt x="34" y="3"/>
                    <a:pt x="34" y="7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3" y="12"/>
                    <a:pt x="33" y="12"/>
                  </a:cubicBezTo>
                  <a:cubicBezTo>
                    <a:pt x="32" y="12"/>
                    <a:pt x="31" y="13"/>
                    <a:pt x="29" y="1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4"/>
                    <a:pt x="28" y="13"/>
                    <a:pt x="28" y="13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9"/>
                    <a:pt x="22" y="8"/>
                    <a:pt x="20" y="8"/>
                  </a:cubicBezTo>
                  <a:cubicBezTo>
                    <a:pt x="18" y="8"/>
                    <a:pt x="17" y="9"/>
                    <a:pt x="15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8" y="18"/>
                    <a:pt x="8" y="22"/>
                    <a:pt x="11" y="25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4" y="29"/>
                    <a:pt x="14" y="29"/>
                  </a:cubicBezTo>
                  <a:cubicBezTo>
                    <a:pt x="13" y="30"/>
                    <a:pt x="13" y="32"/>
                    <a:pt x="12" y="33"/>
                  </a:cubicBezTo>
                  <a:cubicBezTo>
                    <a:pt x="12" y="33"/>
                    <a:pt x="11" y="34"/>
                    <a:pt x="11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3" y="34"/>
                    <a:pt x="0" y="37"/>
                    <a:pt x="0" y="4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1"/>
                    <a:pt x="3" y="54"/>
                    <a:pt x="7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2" y="55"/>
                    <a:pt x="12" y="55"/>
                  </a:cubicBezTo>
                  <a:cubicBezTo>
                    <a:pt x="13" y="56"/>
                    <a:pt x="13" y="58"/>
                    <a:pt x="14" y="59"/>
                  </a:cubicBezTo>
                  <a:cubicBezTo>
                    <a:pt x="14" y="59"/>
                    <a:pt x="14" y="60"/>
                    <a:pt x="13" y="60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9" y="64"/>
                    <a:pt x="9" y="66"/>
                    <a:pt x="9" y="68"/>
                  </a:cubicBezTo>
                  <a:cubicBezTo>
                    <a:pt x="9" y="70"/>
                    <a:pt x="9" y="72"/>
                    <a:pt x="11" y="73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7" y="79"/>
                    <a:pt x="18" y="80"/>
                    <a:pt x="20" y="80"/>
                  </a:cubicBezTo>
                  <a:cubicBezTo>
                    <a:pt x="22" y="80"/>
                    <a:pt x="24" y="79"/>
                    <a:pt x="25" y="78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8" y="75"/>
                    <a:pt x="28" y="74"/>
                    <a:pt x="29" y="74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31" y="75"/>
                    <a:pt x="32" y="76"/>
                    <a:pt x="33" y="76"/>
                  </a:cubicBezTo>
                  <a:cubicBezTo>
                    <a:pt x="33" y="76"/>
                    <a:pt x="34" y="77"/>
                    <a:pt x="34" y="77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5"/>
                    <a:pt x="37" y="88"/>
                    <a:pt x="41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51" y="88"/>
                    <a:pt x="54" y="85"/>
                    <a:pt x="54" y="81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4" y="77"/>
                    <a:pt x="55" y="76"/>
                    <a:pt x="55" y="76"/>
                  </a:cubicBezTo>
                  <a:cubicBezTo>
                    <a:pt x="56" y="76"/>
                    <a:pt x="58" y="75"/>
                    <a:pt x="59" y="75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60" y="74"/>
                    <a:pt x="60" y="75"/>
                    <a:pt x="60" y="75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4" y="79"/>
                    <a:pt x="66" y="80"/>
                    <a:pt x="68" y="80"/>
                  </a:cubicBezTo>
                  <a:cubicBezTo>
                    <a:pt x="70" y="80"/>
                    <a:pt x="72" y="79"/>
                    <a:pt x="73" y="78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0" y="70"/>
                    <a:pt x="80" y="66"/>
                    <a:pt x="78" y="63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4" y="59"/>
                    <a:pt x="75" y="59"/>
                  </a:cubicBezTo>
                  <a:cubicBezTo>
                    <a:pt x="75" y="58"/>
                    <a:pt x="76" y="56"/>
                    <a:pt x="76" y="55"/>
                  </a:cubicBezTo>
                  <a:close/>
                  <a:moveTo>
                    <a:pt x="58" y="44"/>
                  </a:moveTo>
                  <a:cubicBezTo>
                    <a:pt x="58" y="51"/>
                    <a:pt x="52" y="58"/>
                    <a:pt x="44" y="58"/>
                  </a:cubicBezTo>
                  <a:cubicBezTo>
                    <a:pt x="37" y="58"/>
                    <a:pt x="31" y="51"/>
                    <a:pt x="31" y="44"/>
                  </a:cubicBezTo>
                  <a:cubicBezTo>
                    <a:pt x="31" y="37"/>
                    <a:pt x="37" y="31"/>
                    <a:pt x="44" y="31"/>
                  </a:cubicBezTo>
                  <a:cubicBezTo>
                    <a:pt x="52" y="31"/>
                    <a:pt x="58" y="37"/>
                    <a:pt x="58" y="4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任意多边形 21"/>
          <p:cNvSpPr>
            <a:spLocks noChangeArrowheads="1"/>
          </p:cNvSpPr>
          <p:nvPr/>
        </p:nvSpPr>
        <p:spPr bwMode="auto">
          <a:xfrm rot="-7996992">
            <a:off x="8918575" y="-2339975"/>
            <a:ext cx="1463675" cy="3673475"/>
          </a:xfrm>
          <a:custGeom>
            <a:avLst/>
            <a:gdLst>
              <a:gd name="T0" fmla="*/ 385913 w 2015614"/>
              <a:gd name="T1" fmla="*/ 0 h 4367958"/>
              <a:gd name="T2" fmla="*/ 449273 w 2015614"/>
              <a:gd name="T3" fmla="*/ 89454 h 4367958"/>
              <a:gd name="T4" fmla="*/ 771825 w 2015614"/>
              <a:gd name="T5" fmla="*/ 1299106 h 4367958"/>
              <a:gd name="T6" fmla="*/ 449273 w 2015614"/>
              <a:gd name="T7" fmla="*/ 2508756 h 4367958"/>
              <a:gd name="T8" fmla="*/ 385913 w 2015614"/>
              <a:gd name="T9" fmla="*/ 2598210 h 4367958"/>
              <a:gd name="T10" fmla="*/ 322552 w 2015614"/>
              <a:gd name="T11" fmla="*/ 2508756 h 4367958"/>
              <a:gd name="T12" fmla="*/ 0 w 2015614"/>
              <a:gd name="T13" fmla="*/ 1299105 h 4367958"/>
              <a:gd name="T14" fmla="*/ 322552 w 2015614"/>
              <a:gd name="T15" fmla="*/ 89454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483" name="文本框 1"/>
          <p:cNvSpPr>
            <a:spLocks noChangeArrowheads="1"/>
          </p:cNvSpPr>
          <p:nvPr/>
        </p:nvSpPr>
        <p:spPr bwMode="auto">
          <a:xfrm>
            <a:off x="863600" y="244475"/>
            <a:ext cx="5067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组件兼容性</a:t>
            </a:r>
            <a:endParaRPr lang="zh-CN" altLang="en-US" sz="2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236538" y="244475"/>
            <a:ext cx="708025" cy="469900"/>
            <a:chOff x="0" y="0"/>
            <a:chExt cx="945409" cy="629359"/>
          </a:xfrm>
        </p:grpSpPr>
        <p:sp>
          <p:nvSpPr>
            <p:cNvPr id="20513" name="任意多边形 4"/>
            <p:cNvSpPr>
              <a:spLocks noChangeArrowheads="1"/>
            </p:cNvSpPr>
            <p:nvPr/>
          </p:nvSpPr>
          <p:spPr bwMode="auto">
            <a:xfrm rot="-3146483">
              <a:off x="284357" y="-284358"/>
              <a:ext cx="376696" cy="945409"/>
            </a:xfrm>
            <a:custGeom>
              <a:avLst/>
              <a:gdLst>
                <a:gd name="T0" fmla="*/ 6578 w 2015614"/>
                <a:gd name="T1" fmla="*/ 0 h 4367958"/>
                <a:gd name="T2" fmla="*/ 7659 w 2015614"/>
                <a:gd name="T3" fmla="*/ 1525 h 4367958"/>
                <a:gd name="T4" fmla="*/ 13157 w 2015614"/>
                <a:gd name="T5" fmla="*/ 22145 h 4367958"/>
                <a:gd name="T6" fmla="*/ 7659 w 2015614"/>
                <a:gd name="T7" fmla="*/ 42765 h 4367958"/>
                <a:gd name="T8" fmla="*/ 6578 w 2015614"/>
                <a:gd name="T9" fmla="*/ 44290 h 4367958"/>
                <a:gd name="T10" fmla="*/ 5498 w 2015614"/>
                <a:gd name="T11" fmla="*/ 42765 h 4367958"/>
                <a:gd name="T12" fmla="*/ 0 w 2015614"/>
                <a:gd name="T13" fmla="*/ 22145 h 4367958"/>
                <a:gd name="T14" fmla="*/ 5498 w 2015614"/>
                <a:gd name="T15" fmla="*/ 1525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14" name="任意多边形 5"/>
            <p:cNvSpPr>
              <a:spLocks noChangeArrowheads="1"/>
            </p:cNvSpPr>
            <p:nvPr/>
          </p:nvSpPr>
          <p:spPr bwMode="auto">
            <a:xfrm rot="-5400000">
              <a:off x="291714" y="77705"/>
              <a:ext cx="314355" cy="788949"/>
            </a:xfrm>
            <a:custGeom>
              <a:avLst/>
              <a:gdLst>
                <a:gd name="T0" fmla="*/ 3823 w 2015614"/>
                <a:gd name="T1" fmla="*/ 0 h 4367958"/>
                <a:gd name="T2" fmla="*/ 4451 w 2015614"/>
                <a:gd name="T3" fmla="*/ 886 h 4367958"/>
                <a:gd name="T4" fmla="*/ 7646 w 2015614"/>
                <a:gd name="T5" fmla="*/ 12869 h 4367958"/>
                <a:gd name="T6" fmla="*/ 4451 w 2015614"/>
                <a:gd name="T7" fmla="*/ 24853 h 4367958"/>
                <a:gd name="T8" fmla="*/ 3823 w 2015614"/>
                <a:gd name="T9" fmla="*/ 25739 h 4367958"/>
                <a:gd name="T10" fmla="*/ 3195 w 2015614"/>
                <a:gd name="T11" fmla="*/ 24853 h 4367958"/>
                <a:gd name="T12" fmla="*/ 0 w 2015614"/>
                <a:gd name="T13" fmla="*/ 12869 h 4367958"/>
                <a:gd name="T14" fmla="*/ 3195 w 2015614"/>
                <a:gd name="T15" fmla="*/ 886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0493" name="任意多边形 24"/>
          <p:cNvSpPr>
            <a:spLocks noChangeArrowheads="1"/>
          </p:cNvSpPr>
          <p:nvPr/>
        </p:nvSpPr>
        <p:spPr bwMode="auto">
          <a:xfrm rot="-3042997">
            <a:off x="8799513" y="5187950"/>
            <a:ext cx="1922462" cy="3671888"/>
          </a:xfrm>
          <a:custGeom>
            <a:avLst/>
            <a:gdLst>
              <a:gd name="T0" fmla="*/ 874438 w 2015614"/>
              <a:gd name="T1" fmla="*/ 0 h 4367958"/>
              <a:gd name="T2" fmla="*/ 1018005 w 2015614"/>
              <a:gd name="T3" fmla="*/ 89338 h 4367958"/>
              <a:gd name="T4" fmla="*/ 1748874 w 2015614"/>
              <a:gd name="T5" fmla="*/ 1297422 h 4367958"/>
              <a:gd name="T6" fmla="*/ 1018005 w 2015614"/>
              <a:gd name="T7" fmla="*/ 2505507 h 4367958"/>
              <a:gd name="T8" fmla="*/ 874438 w 2015614"/>
              <a:gd name="T9" fmla="*/ 2594844 h 4367958"/>
              <a:gd name="T10" fmla="*/ 730869 w 2015614"/>
              <a:gd name="T11" fmla="*/ 2505506 h 4367958"/>
              <a:gd name="T12" fmla="*/ 0 w 2015614"/>
              <a:gd name="T13" fmla="*/ 1297421 h 4367958"/>
              <a:gd name="T14" fmla="*/ 730869 w 2015614"/>
              <a:gd name="T15" fmla="*/ 89338 h 4367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5614"/>
              <a:gd name="T25" fmla="*/ 0 h 4367958"/>
              <a:gd name="T26" fmla="*/ 2015614 w 2015614"/>
              <a:gd name="T27" fmla="*/ 4367958 h 43679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/>
              </a:gs>
              <a:gs pos="31000">
                <a:srgbClr val="09D1AB"/>
              </a:gs>
              <a:gs pos="100000">
                <a:srgbClr val="6E7D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" name="组合 32"/>
          <p:cNvGrpSpPr>
            <a:grpSpLocks/>
          </p:cNvGrpSpPr>
          <p:nvPr/>
        </p:nvGrpSpPr>
        <p:grpSpPr bwMode="auto">
          <a:xfrm rot="-9322943">
            <a:off x="3703638" y="6256338"/>
            <a:ext cx="1238250" cy="1203325"/>
            <a:chOff x="0" y="0"/>
            <a:chExt cx="1238846" cy="1204002"/>
          </a:xfrm>
        </p:grpSpPr>
        <p:sp>
          <p:nvSpPr>
            <p:cNvPr id="20511" name="任意多边形 30"/>
            <p:cNvSpPr>
              <a:spLocks noChangeArrowheads="1"/>
            </p:cNvSpPr>
            <p:nvPr/>
          </p:nvSpPr>
          <p:spPr bwMode="auto">
            <a:xfrm rot="-9659423">
              <a:off x="0" y="0"/>
              <a:ext cx="479732" cy="1204002"/>
            </a:xfrm>
            <a:custGeom>
              <a:avLst/>
              <a:gdLst>
                <a:gd name="T0" fmla="*/ 13588 w 2015614"/>
                <a:gd name="T1" fmla="*/ 0 h 4367958"/>
                <a:gd name="T2" fmla="*/ 15819 w 2015614"/>
                <a:gd name="T3" fmla="*/ 3150 h 4367958"/>
                <a:gd name="T4" fmla="*/ 27176 w 2015614"/>
                <a:gd name="T5" fmla="*/ 45740 h 4367958"/>
                <a:gd name="T6" fmla="*/ 15819 w 2015614"/>
                <a:gd name="T7" fmla="*/ 88330 h 4367958"/>
                <a:gd name="T8" fmla="*/ 13588 w 2015614"/>
                <a:gd name="T9" fmla="*/ 91480 h 4367958"/>
                <a:gd name="T10" fmla="*/ 11357 w 2015614"/>
                <a:gd name="T11" fmla="*/ 88330 h 4367958"/>
                <a:gd name="T12" fmla="*/ 0 w 2015614"/>
                <a:gd name="T13" fmla="*/ 45740 h 4367958"/>
                <a:gd name="T14" fmla="*/ 11357 w 2015614"/>
                <a:gd name="T15" fmla="*/ 3150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12" name="任意多边形 31"/>
            <p:cNvSpPr>
              <a:spLocks noChangeArrowheads="1"/>
            </p:cNvSpPr>
            <p:nvPr/>
          </p:nvSpPr>
          <p:spPr bwMode="auto">
            <a:xfrm rot="7873660">
              <a:off x="396979" y="165848"/>
              <a:ext cx="479732" cy="1204002"/>
            </a:xfrm>
            <a:custGeom>
              <a:avLst/>
              <a:gdLst>
                <a:gd name="T0" fmla="*/ 13588 w 2015614"/>
                <a:gd name="T1" fmla="*/ 0 h 4367958"/>
                <a:gd name="T2" fmla="*/ 15819 w 2015614"/>
                <a:gd name="T3" fmla="*/ 3150 h 4367958"/>
                <a:gd name="T4" fmla="*/ 27176 w 2015614"/>
                <a:gd name="T5" fmla="*/ 45740 h 4367958"/>
                <a:gd name="T6" fmla="*/ 15819 w 2015614"/>
                <a:gd name="T7" fmla="*/ 88330 h 4367958"/>
                <a:gd name="T8" fmla="*/ 13588 w 2015614"/>
                <a:gd name="T9" fmla="*/ 91480 h 4367958"/>
                <a:gd name="T10" fmla="*/ 11357 w 2015614"/>
                <a:gd name="T11" fmla="*/ 88330 h 4367958"/>
                <a:gd name="T12" fmla="*/ 0 w 2015614"/>
                <a:gd name="T13" fmla="*/ 45740 h 4367958"/>
                <a:gd name="T14" fmla="*/ 11357 w 2015614"/>
                <a:gd name="T15" fmla="*/ 3150 h 43679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15614"/>
                <a:gd name="T25" fmla="*/ 0 h 4367958"/>
                <a:gd name="T26" fmla="*/ 2015614 w 2015614"/>
                <a:gd name="T27" fmla="*/ 4367958 h 43679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/>
                </a:gs>
                <a:gs pos="31000">
                  <a:srgbClr val="09D1AB"/>
                </a:gs>
                <a:gs pos="100000">
                  <a:srgbClr val="6E7DC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20503" name="图片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2075" y="4802188"/>
            <a:ext cx="1455738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312730" y="757766"/>
          <a:ext cx="11326819" cy="5852582"/>
        </p:xfrm>
        <a:graphic>
          <a:graphicData uri="http://schemas.openxmlformats.org/drawingml/2006/table">
            <a:tbl>
              <a:tblPr/>
              <a:tblGrid>
                <a:gridCol w="1618117"/>
                <a:gridCol w="1618117"/>
                <a:gridCol w="1618117"/>
                <a:gridCol w="1618117"/>
                <a:gridCol w="1618117"/>
                <a:gridCol w="1618117"/>
                <a:gridCol w="1618117"/>
              </a:tblGrid>
              <a:tr h="470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/>
                        <a:t>OS/Browser</a:t>
                      </a:r>
                    </a:p>
                  </a:txBody>
                  <a:tcPr marL="62284" marR="62284" marT="31142" marB="3114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/>
                        <a:t>Ver</a:t>
                      </a:r>
                    </a:p>
                  </a:txBody>
                  <a:tcPr marL="62284" marR="62284" marT="31142" marB="3114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/>
                        <a:t>Windows</a:t>
                      </a:r>
                    </a:p>
                  </a:txBody>
                  <a:tcPr marL="62284" marR="62284" marT="31142" marB="3114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/>
                        <a:t>iOS(7.1.2+)</a:t>
                      </a:r>
                    </a:p>
                  </a:txBody>
                  <a:tcPr marL="62284" marR="62284" marT="31142" marB="3114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/>
                        <a:t>OS X (10.9+)</a:t>
                      </a:r>
                    </a:p>
                  </a:txBody>
                  <a:tcPr marL="62284" marR="62284" marT="31142" marB="3114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/>
                        <a:t>Android (4.1+)</a:t>
                      </a:r>
                    </a:p>
                  </a:txBody>
                  <a:tcPr marL="62284" marR="62284" marT="31142" marB="3114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/>
                        <a:t>WP(8+)</a:t>
                      </a:r>
                    </a:p>
                  </a:txBody>
                  <a:tcPr marL="62284" marR="62284" marT="31142" marB="3114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08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Chrome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/>
                        <a:t>L2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5EB95E"/>
                          </a:solidFill>
                        </a:rPr>
                        <a:t>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5EB95E"/>
                          </a:solidFill>
                        </a:rPr>
                        <a:t>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5EB95E"/>
                          </a:solidFill>
                        </a:rPr>
                        <a:t>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5EB95E"/>
                          </a:solidFill>
                        </a:rPr>
                        <a:t>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9084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IE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/>
                        <a:t>10+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5EB95E"/>
                          </a:solidFill>
                        </a:rPr>
                        <a:t>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5EB95E"/>
                          </a:solidFill>
                        </a:rPr>
                        <a:t>A-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0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/>
                        <a:t>9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F37B1D"/>
                          </a:solidFill>
                        </a:rPr>
                        <a:t>B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90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/>
                        <a:t>8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DD514C"/>
                          </a:solidFill>
                        </a:rPr>
                        <a:t>C+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0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/>
                        <a:t>lte7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DD514C"/>
                          </a:solidFill>
                        </a:rPr>
                        <a:t>C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908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Firefox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/>
                        <a:t>L2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5EB95E"/>
                          </a:solidFill>
                        </a:rPr>
                        <a:t>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5EB95E"/>
                          </a:solidFill>
                        </a:rPr>
                        <a:t>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0B76AC"/>
                          </a:solidFill>
                        </a:rPr>
                        <a:t>X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08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Safari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/>
                        <a:t>L2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0B76AC"/>
                          </a:solidFill>
                        </a:rPr>
                        <a:t>X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5EB95E"/>
                          </a:solidFill>
                        </a:rPr>
                        <a:t>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5EB95E"/>
                          </a:solidFill>
                        </a:rPr>
                        <a:t>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908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Opera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/>
                        <a:t>L1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0B76AC"/>
                          </a:solidFill>
                        </a:rPr>
                        <a:t>X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0B76AC"/>
                          </a:solidFill>
                        </a:rPr>
                        <a:t>X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08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Opera Coast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/>
                        <a:t>L1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5EB95E"/>
                          </a:solidFill>
                        </a:rPr>
                        <a:t>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708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Opera Mini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/>
                        <a:t>L1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0B76AC"/>
                          </a:solidFill>
                        </a:rPr>
                        <a:t>X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0B76AC"/>
                          </a:solidFill>
                        </a:rPr>
                        <a:t>X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0B76AC"/>
                          </a:solidFill>
                        </a:rPr>
                        <a:t>X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08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Stock</a:t>
                      </a:r>
                      <a:r>
                        <a:rPr lang="en-US" sz="1200" baseline="30000"/>
                        <a:t>1</a:t>
                      </a:r>
                      <a:endParaRPr lang="en-US" sz="1200"/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/>
                        <a:t>L1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0B76AC"/>
                          </a:solidFill>
                        </a:rPr>
                        <a:t>X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708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UC </a:t>
                      </a:r>
                      <a:r>
                        <a:rPr lang="zh-CN" altLang="en-US" sz="1200"/>
                        <a:t>浏览器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/>
                        <a:t>L1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0B76AC"/>
                          </a:solidFill>
                        </a:rPr>
                        <a:t>X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5EB95E"/>
                          </a:solidFill>
                        </a:rPr>
                        <a:t>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5EB95E"/>
                          </a:solidFill>
                        </a:rPr>
                        <a:t>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5EB95E"/>
                          </a:solidFill>
                        </a:rPr>
                        <a:t>A-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084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zh-CN" sz="1200"/>
                        <a:t>360</a:t>
                      </a:r>
                      <a:r>
                        <a:rPr lang="zh-CN" altLang="en-US" sz="1200"/>
                        <a:t>浏览器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/>
                        <a:t>L1-</a:t>
                      </a:r>
                      <a:r>
                        <a:rPr lang="zh-CN" altLang="en-US" sz="1200"/>
                        <a:t>极速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5EB95E"/>
                          </a:solidFill>
                        </a:rPr>
                        <a:t>A-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0B76AC"/>
                          </a:solidFill>
                        </a:rPr>
                        <a:t>X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5EB95E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0B76AC"/>
                          </a:solidFill>
                        </a:rPr>
                        <a:t>X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90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/>
                        <a:t>L1-IE8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DD514C"/>
                          </a:solidFill>
                        </a:rPr>
                        <a:t>C+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0B76AC"/>
                          </a:solidFill>
                        </a:rPr>
                        <a:t>X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084">
                <a:tc rowSpan="2">
                  <a:txBody>
                    <a:bodyPr/>
                    <a:lstStyle/>
                    <a:p>
                      <a:pPr algn="l" fontAlgn="t"/>
                      <a:r>
                        <a:rPr lang="zh-CN" altLang="en-US" sz="1200"/>
                        <a:t>搜狗浏览器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/>
                        <a:t>L1-</a:t>
                      </a:r>
                      <a:r>
                        <a:rPr lang="zh-CN" altLang="en-US" sz="1200"/>
                        <a:t>极速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5EB95E"/>
                          </a:solidFill>
                        </a:rPr>
                        <a:t>A-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90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/>
                        <a:t>L1-IE8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DD514C"/>
                          </a:solidFill>
                        </a:rPr>
                        <a:t>C+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08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FF Mobile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/>
                        <a:t>L1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/>
                        <a:t>X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999999"/>
                          </a:solidFill>
                        </a:rPr>
                        <a:t>N/A</a:t>
                      </a:r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Pages>0</Pages>
  <Words>660</Words>
  <Characters>0</Characters>
  <Application>Microsoft Office PowerPoint</Application>
  <DocSecurity>0</DocSecurity>
  <PresentationFormat>自定义</PresentationFormat>
  <Lines>0</Lines>
  <Paragraphs>221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方正兰亭超细黑简体</vt:lpstr>
      <vt:lpstr>Calibri</vt:lpstr>
      <vt:lpstr>微软雅黑</vt:lpstr>
      <vt:lpstr>幼圆</vt:lpstr>
      <vt:lpstr>Liberation Mono</vt:lpstr>
      <vt:lpstr>微软雅黑 Light</vt:lpstr>
      <vt:lpstr>Calibri Light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www.1ppt.com;</dc:subject>
  <dc:creator>xfworld</dc:creator>
  <dc:description>www.1ppt.com;</dc:description>
  <cp:lastModifiedBy>xfworld</cp:lastModifiedBy>
  <cp:revision>95</cp:revision>
  <dcterms:created xsi:type="dcterms:W3CDTF">2015-03-01T01:28:00Z</dcterms:created>
  <dcterms:modified xsi:type="dcterms:W3CDTF">2016-05-10T02:10:10Z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2052-9.1.0.5113</vt:lpwstr>
  </property>
</Properties>
</file>