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40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3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21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86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605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4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5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24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61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7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4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59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5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2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5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4BD53-F75A-6741-A4AD-AD886F0C068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82676E-2201-894F-8FD9-1108329D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2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EE5E-8521-3D3E-3027-628722B37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 Implementer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AD599-1F29-0326-F227-7175743C5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88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665C-8A71-59C1-D5B9-2479F989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yearly fee of 200bps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16ED876-F7B5-A5B4-4973-E827856BE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38" y="1690688"/>
            <a:ext cx="5221605" cy="4351338"/>
          </a:xfr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2450779-A276-FEB5-5542-CDDDBFD0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43" y="1485032"/>
            <a:ext cx="5715181" cy="47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B469-0186-319A-4B42-F7E3846D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Returns?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F0615AE-1B4B-60C3-0C9F-F3771F4C5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501" y="717625"/>
            <a:ext cx="6507299" cy="54227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357E85-104C-DE18-F9AE-CA3AA01230C1}"/>
              </a:ext>
            </a:extLst>
          </p:cNvPr>
          <p:cNvSpPr txBox="1"/>
          <p:nvPr/>
        </p:nvSpPr>
        <p:spPr>
          <a:xfrm>
            <a:off x="838200" y="2081048"/>
            <a:ext cx="335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Consistently outperforms the median manager and competes with the best manager</a:t>
            </a:r>
          </a:p>
        </p:txBody>
      </p:sp>
    </p:spTree>
    <p:extLst>
      <p:ext uri="{BB962C8B-B14F-4D97-AF65-F5344CB8AC3E}">
        <p14:creationId xmlns:p14="http://schemas.microsoft.com/office/powerpoint/2010/main" val="255720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3D5A-62A0-FD70-0B6B-3AAC263D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Risk?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630DE7F-FF5D-A304-7150-B669BBDE0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105" y="693115"/>
            <a:ext cx="6832695" cy="5693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5BA1D-3DDA-61F9-5C5B-E1D087B35308}"/>
              </a:ext>
            </a:extLst>
          </p:cNvPr>
          <p:cNvSpPr txBox="1"/>
          <p:nvPr/>
        </p:nvSpPr>
        <p:spPr>
          <a:xfrm>
            <a:off x="966952" y="1690688"/>
            <a:ext cx="3132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clear to see that the best active fund is much riskier than our AI fund.</a:t>
            </a:r>
          </a:p>
        </p:txBody>
      </p:sp>
    </p:spTree>
    <p:extLst>
      <p:ext uri="{BB962C8B-B14F-4D97-AF65-F5344CB8AC3E}">
        <p14:creationId xmlns:p14="http://schemas.microsoft.com/office/powerpoint/2010/main" val="334051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1965-F3B1-854B-1D21-866E4172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Sharpe</a:t>
            </a:r>
          </a:p>
        </p:txBody>
      </p:sp>
      <p:pic>
        <p:nvPicPr>
          <p:cNvPr id="5" name="Content Placeholder 4" descr="A graph of 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07F483DF-B41B-CB2D-BCA3-F2CC98240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457" y="187862"/>
            <a:ext cx="7409343" cy="61744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FFC6F7-3FD5-6C66-DA98-443281E04940}"/>
              </a:ext>
            </a:extLst>
          </p:cNvPr>
          <p:cNvSpPr txBox="1"/>
          <p:nvPr/>
        </p:nvSpPr>
        <p:spPr>
          <a:xfrm>
            <a:off x="838200" y="1975945"/>
            <a:ext cx="2829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Our AI fund has the highest median return beating both the benchmark and the best actively manged fund (after fees)</a:t>
            </a:r>
          </a:p>
        </p:txBody>
      </p:sp>
    </p:spTree>
    <p:extLst>
      <p:ext uri="{BB962C8B-B14F-4D97-AF65-F5344CB8AC3E}">
        <p14:creationId xmlns:p14="http://schemas.microsoft.com/office/powerpoint/2010/main" val="12296670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{AAA658D4-CA3F-FD41-B649-4805B488CCF7}tf10001069</Template>
  <TotalTime>16</TotalTime>
  <Words>63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AI Implementer</vt:lpstr>
      <vt:lpstr>A yearly fee of 200bps</vt:lpstr>
      <vt:lpstr>Returns?</vt:lpstr>
      <vt:lpstr>Risk?</vt:lpstr>
      <vt:lpstr>Sharpe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Implementer</dc:title>
  <dc:creator>Williams, WJ, Mnr [21691126@sun.ac.za]</dc:creator>
  <cp:lastModifiedBy>Williams, WJ, Mnr [21691126@sun.ac.za]</cp:lastModifiedBy>
  <cp:revision>1</cp:revision>
  <dcterms:created xsi:type="dcterms:W3CDTF">2023-11-26T15:38:39Z</dcterms:created>
  <dcterms:modified xsi:type="dcterms:W3CDTF">2023-11-26T15:55:02Z</dcterms:modified>
</cp:coreProperties>
</file>