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57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CC2A8-B7BF-410F-9F21-12234EFD8C53}" type="datetimeFigureOut">
              <a:rPr lang="en-US" smtClean="0"/>
              <a:t>02-Mar-20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D25BC6-5175-4B7C-A7AF-48A691DAF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2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Papers With Code for more…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D25BC6-5175-4B7C-A7AF-48A691DAF5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8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123C-6E6E-4245-9E91-94EA8BEAE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14DB7B-661B-40FA-91F7-56A515762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ACF67-9B6C-4F4B-B590-B563B1B5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C1C0-893C-4EA7-A11A-490D017A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B5B81-1479-40EA-8E5C-F79B1FCD7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2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6DDB-F6B9-45A5-B784-0B09D172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E19CE-0FDB-4A6C-A89A-F1E65EBA4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16377-2080-413D-89AC-F7C54868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30880-A6D6-4F1C-BAE2-CC5C79C4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7097A-8F86-4124-B113-490EF2F2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9504C-F2BE-49AF-BAA3-909565AAA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C05687-7142-4AF4-A2CD-C557560DA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365D4-345D-4E92-9383-7DF1CE29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A3337-9F17-4157-A91C-1DB37D64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74292-744E-4456-9CD8-746E137E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8DE2-EE81-47C9-8595-68AEFC5C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1FE1-6104-4F94-AD49-B8F13A65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C9326-C125-42A7-9250-4CE8C003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BE1AE-B6D5-4E6E-A395-4296EA562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4C5CC-6A06-4914-994C-A6FC9901F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0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0FBF-7644-4EFA-B44D-F39664410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D18C8-7935-40CB-A656-4C6B2AF5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46010-7749-4279-9A1A-E3B7E610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1234D-8662-4726-AA0F-DAE96564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E952F-AA60-4E4C-B346-83B4B5ED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7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F6E6-9DB8-4E7D-862E-A2A90A4C7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255DD-C0D6-45A0-A39A-6031F709D1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8AF6F-36A0-41F5-915F-DBA39543B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EF8FA-82D2-4E71-A272-855F0163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CE5EB-9429-475E-A7F7-1D2264621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F3251-DDA8-421B-848A-1E5D11B1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0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C724-7E17-4AF0-9F6C-2E94AF9DA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45D41-9131-4F4B-B696-F6F0ECD63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3E628-CC66-4046-90B1-448A0F33C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7287D-E0B0-4F26-8B62-6EAC04A24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F1F760-BD26-4E1C-ACF0-F44922D22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4E3F5-A28F-42A9-84A2-40EA176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29173-41AF-4C7D-AFDB-57B2CB59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79024D-E8A3-4CFC-B2B1-F05260E4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76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85F27-3B64-4A10-B7DB-3FED5C66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1F70E-72A2-4F5D-9A45-650D9DA8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D1579-CCEB-4226-803A-A4007360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B64BE-F851-493A-9CCD-0F124B8B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5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E1AF0-70D6-44C5-B89D-761D96C88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42479C-1545-4BF8-A549-CFD7B70EC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8A763-656A-42C0-A0EB-5F4201E5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72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ABF59-ED3E-4518-A0B5-116B749FF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5300-4A50-4CA3-AE89-13664E26D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F7D8B-E988-4C37-A18F-48793D3F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61285-F7D4-489D-90DE-97D7C14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1130F-A6E5-4CE9-B9DE-CB0FDD86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AD8B-ECEB-4CFC-855F-6D47D29D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4F9A9-F729-4297-B223-667B478F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29342-F3E5-4559-A72F-C102ED37A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AC690-FC32-4F60-A021-7E338DD91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E8EA2-2189-46B4-8964-42B508AA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D6D15-0A64-414A-9EBF-D9A7AE19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71B1D-95A8-40EB-A3E7-45EA42AD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5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duotone>
              <a:schemeClr val="accent3">
                <a:shade val="45000"/>
                <a:satMod val="135000"/>
              </a:schemeClr>
              <a:prstClr val="white"/>
            </a:duotone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/>
          <a:tile tx="0" ty="0" sx="20000" sy="2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60D8F3-63E3-45A5-9752-AE3C10F2D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EA957-1A87-46FE-B840-E5332AFE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5618F-985B-4D65-932E-E664B943F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75F89-BAD8-49F0-8D6C-B15A55594665}" type="datetimeFigureOut">
              <a:rPr lang="en-US" smtClean="0"/>
              <a:t>25-Feb-20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E17D-D8AC-4057-A963-1F6B217B3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8C7C6-1D70-4333-86E2-DD69C5348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6AAEE-6B1C-4752-9B87-7A354802B6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Giraffa_camelopardalis_reticulata_01.JP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renbouma.github.io/blog/oneshot/" TargetMode="External"/><Relationship Id="rId2" Type="http://schemas.openxmlformats.org/officeDocument/2006/relationships/hyperlink" Target="https://github.com/sorenbouma/keras-onesho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pers.nips.cc/paper/6385-matching-networks-for-one-shot-learning.pdf" TargetMode="External"/><Relationship Id="rId4" Type="http://schemas.openxmlformats.org/officeDocument/2006/relationships/hyperlink" Target="https://www.cs.cmu.edu/~rsalakhu/papers/oneshot1.pdf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B56E-A0C4-4D8B-B2F0-72E417E662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One-shot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1CEE9-AD18-481C-A969-3ED1E14D9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CDT Wesley Swain</a:t>
            </a:r>
          </a:p>
        </p:txBody>
      </p:sp>
    </p:spTree>
    <p:extLst>
      <p:ext uri="{BB962C8B-B14F-4D97-AF65-F5344CB8AC3E}">
        <p14:creationId xmlns:p14="http://schemas.microsoft.com/office/powerpoint/2010/main" val="76929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67FE-B296-4231-A2E9-DA22F7AF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Generalization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1B736-585F-484F-8D64-1CAED722E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Special models beat human performance at specific tasks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BUT… those models require a superhuman amount of data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Humans outperform algorithms in generalization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Examples: giraffes, spatulas</a:t>
            </a:r>
          </a:p>
        </p:txBody>
      </p:sp>
      <p:pic>
        <p:nvPicPr>
          <p:cNvPr id="5" name="Picture 4" descr="A giraffe standing on top of a grass covered field&#10;&#10;Description automatically generated">
            <a:extLst>
              <a:ext uri="{FF2B5EF4-FFF2-40B4-BE49-F238E27FC236}">
                <a16:creationId xmlns:a16="http://schemas.microsoft.com/office/drawing/2014/main" id="{3EFD3ED4-27AD-4B55-81D2-7C85437D8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349589" y="3507617"/>
            <a:ext cx="2238943" cy="29852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8FC85D-2F1E-4285-AE14-E9BD82C67036}"/>
              </a:ext>
            </a:extLst>
          </p:cNvPr>
          <p:cNvSpPr txBox="1"/>
          <p:nvPr/>
        </p:nvSpPr>
        <p:spPr>
          <a:xfrm>
            <a:off x="6922168" y="6855509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://commons.wikimedia.org/wiki/File:Giraffa_camelopardalis_reticulata_01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4064981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25BA-C81D-4AE9-B071-20CD083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Few-shot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4DBD-3815-45B2-842C-DD47D229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How to train models to differentiate classes with minor support sets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N-way, k-shot learning: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 classes to differentiate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 examples of each class to train 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One-shot learning</a:t>
            </a:r>
          </a:p>
        </p:txBody>
      </p:sp>
    </p:spTree>
    <p:extLst>
      <p:ext uri="{BB962C8B-B14F-4D97-AF65-F5344CB8AC3E}">
        <p14:creationId xmlns:p14="http://schemas.microsoft.com/office/powerpoint/2010/main" val="264593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25BA-C81D-4AE9-B071-20CD083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4DBD-3815-45B2-842C-DD47D229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Omniglot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(Lake, et al)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50 alphabets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1623 total characters (classes)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 attempts per character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miniImageNet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Vinyals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et al)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100 classes (64 train, 16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20 test)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600 images per class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84x84, RGB</a:t>
            </a:r>
          </a:p>
          <a:p>
            <a:pPr lvl="1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dogsImageNet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9465B-E8C4-45AC-ACB7-68C2563E7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93" y="299632"/>
            <a:ext cx="5311305" cy="27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1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25BA-C81D-4AE9-B071-20CD083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keras-oneshot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4DBD-3815-45B2-842C-DD47D2296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Siamese networks for few-shot learning (Koch, et al)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Siamese Networks: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(PC: Soren Bouma, see refs)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3DA9E1-DB9D-4FBF-8A92-4754FF1E7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45232"/>
            <a:ext cx="10457506" cy="378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1390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25BA-C81D-4AE9-B071-20CD083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from 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Vinyals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, et al (2016)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90E0E-3AA3-4CD9-8BE9-31B400E67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54" y="1027906"/>
            <a:ext cx="6983761" cy="2617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224346-593C-4EDE-BB3B-33EC8464E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848" y="3317263"/>
            <a:ext cx="6269317" cy="297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7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4F4A-08BB-422F-927D-641F7F71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Implemented Version: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Lee, et al (2019)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C35BA4-1A7E-4064-AD7D-B3A312C41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30795" y="1690688"/>
            <a:ext cx="7407634" cy="499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06A2E-76B8-4449-BE80-114CAB3B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B125-C3E4-41BA-8114-DD53743AE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Bouma, S. 2019,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keras-oneshot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GitHub, </a:t>
            </a:r>
            <a:r>
              <a:rPr lang="en-US" dirty="0">
                <a:hlinkClick r:id="rId2"/>
              </a:rPr>
              <a:t>https://github.com/sorenbouma/keras-oneshot</a:t>
            </a:r>
            <a:r>
              <a:rPr lang="en-US" dirty="0"/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Bouma, S. 2017, "One Shot Learning and Siamese Networks 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Keras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," Soren Bouma [Blog Post],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https://sorenbouma.github.io/blog/oneshot/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Koch, G.,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Zemel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R., and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Salakhutdinov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R. 2015, "Siamese Neural Networks for One-Shot Image Recognition," JMLR: W&amp;CP Vol. 37 [Academic Publication],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https://www.cs.cmu.edu/~rsalakhu/papers/oneshot1.pdf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Lake, B. 2019,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omniglot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GitHub, </a:t>
            </a:r>
            <a:r>
              <a:rPr lang="en-US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https://github.com/brendenlake/omniglot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Lake, B.,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Salakhutdinov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R., and Tenenbaum, J. 2015, "Human-level concept learning through probabilistic program induction," Science, 350(6266), 1332-1338.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Vinyals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et al. 2016, “Matching Networks for One Shot Learning,” NIPS [Academic Publication],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http://papers.nips.cc/paper/6385-matching-networks-for-one-shot-learning.pdf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661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5B98-21EB-4017-88C5-DC0B7729D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AD47-01BE-4AD1-8D05-4269D149C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(Questions?)</a:t>
            </a:r>
          </a:p>
        </p:txBody>
      </p:sp>
    </p:spTree>
    <p:extLst>
      <p:ext uri="{BB962C8B-B14F-4D97-AF65-F5344CB8AC3E}">
        <p14:creationId xmlns:p14="http://schemas.microsoft.com/office/powerpoint/2010/main" val="360633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7847</TotalTime>
  <Words>217</Words>
  <Application>Microsoft Office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One-shot Learning</vt:lpstr>
      <vt:lpstr>The Generalization Gap</vt:lpstr>
      <vt:lpstr>Few-shot Learning</vt:lpstr>
      <vt:lpstr>Datasets</vt:lpstr>
      <vt:lpstr>keras-oneshot</vt:lpstr>
      <vt:lpstr>Data from Vinyals, et al (2016)</vt:lpstr>
      <vt:lpstr>Implemented Version: Lee, et al (2019)</vt:lpstr>
      <vt:lpstr>References</vt:lpstr>
      <vt:lpstr>Demonstration!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One-shot Learning</dc:title>
  <dc:creator>Swain, Wesley J CDT 2020</dc:creator>
  <cp:lastModifiedBy>Swain, Wesley J CDT 2020</cp:lastModifiedBy>
  <cp:revision>11</cp:revision>
  <dcterms:created xsi:type="dcterms:W3CDTF">2020-02-25T19:59:38Z</dcterms:created>
  <dcterms:modified xsi:type="dcterms:W3CDTF">2020-03-02T06:46:47Z</dcterms:modified>
</cp:coreProperties>
</file>