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89" r:id="rId4"/>
    <p:sldId id="283" r:id="rId5"/>
    <p:sldId id="291" r:id="rId6"/>
    <p:sldId id="284" r:id="rId7"/>
    <p:sldId id="285" r:id="rId8"/>
    <p:sldId id="288" r:id="rId9"/>
    <p:sldId id="287" r:id="rId10"/>
    <p:sldId id="282" r:id="rId11"/>
    <p:sldId id="290" r:id="rId12"/>
  </p:sldIdLst>
  <p:sldSz cx="9144000" cy="6858000" type="screen4x3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1"/>
            <p14:sldId id="289"/>
            <p14:sldId id="283"/>
            <p14:sldId id="291"/>
            <p14:sldId id="284"/>
            <p14:sldId id="285"/>
            <p14:sldId id="288"/>
            <p14:sldId id="287"/>
            <p14:sldId id="28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41" autoAdjust="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2020/11/10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t>2020/11/10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5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在“幻灯片放映”模式下，选择箭头访问相应链接。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aolei.wa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github.com/wjy-yy/Minesweep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730493"/>
            <a:ext cx="7886700" cy="17907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3600" dirty="0">
                <a:solidFill>
                  <a:schemeClr val="bg1"/>
                </a:solidFill>
              </a:rPr>
              <a:t>扫雷</a:t>
            </a:r>
            <a:r>
              <a:rPr lang="en-US" altLang="zh-CN" sz="3600" dirty="0">
                <a:solidFill>
                  <a:schemeClr val="bg1"/>
                </a:solidFill>
              </a:rPr>
              <a:t>2.0/3.0</a:t>
            </a:r>
            <a:r>
              <a:rPr lang="zh-CN" altLang="en-US" sz="3600" dirty="0">
                <a:solidFill>
                  <a:schemeClr val="bg1"/>
                </a:solidFill>
              </a:rPr>
              <a:t>💣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2822286"/>
          </a:xfrm>
        </p:spPr>
        <p:txBody>
          <a:bodyPr rtlCol="0"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二、三维扫雷的设计与实现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https://github.com/wjy-yy/Minesweeper</a:t>
            </a:r>
          </a:p>
          <a:p>
            <a:pPr algn="r"/>
            <a:r>
              <a:rPr lang="zh-CN" altLang="en-US" sz="1800" dirty="0">
                <a:solidFill>
                  <a:schemeClr val="bg1"/>
                </a:solidFill>
              </a:rPr>
              <a:t>收手吧 阿组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algn="r"/>
            <a:r>
              <a:rPr lang="zh-CN" altLang="en-US" dirty="0">
                <a:solidFill>
                  <a:schemeClr val="bg1"/>
                </a:solidFill>
              </a:rPr>
              <a:t>雷军</a:t>
            </a:r>
            <a:endParaRPr lang="en-US" altLang="zh-CN" dirty="0">
              <a:solidFill>
                <a:schemeClr val="bg1"/>
              </a:solidFill>
            </a:endParaRPr>
          </a:p>
          <a:p>
            <a:pPr algn="r"/>
            <a:r>
              <a:rPr lang="zh-CN" altLang="en-US" sz="1800" dirty="0">
                <a:solidFill>
                  <a:schemeClr val="bg1"/>
                </a:solidFill>
              </a:rPr>
              <a:t>王骏峣 程子灿 刘泽鹏 李品正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1CBC49-BF6D-4C49-9934-B3FB996661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41832" y="3549532"/>
            <a:ext cx="723810" cy="7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>
                <a:cs typeface="Segoe UI Light" panose="020B0502040204020203" pitchFamily="34" charset="0"/>
              </a:rPr>
              <a:t>关于</a:t>
            </a:r>
            <a:r>
              <a:rPr lang="zh-CN" altLang="en-US" dirty="0">
                <a:cs typeface="Segoe UI Light" panose="020B0502040204020203" pitchFamily="34" charset="0"/>
              </a:rPr>
              <a:t>扫雷的问题？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406208" y="2818071"/>
            <a:ext cx="7081986" cy="2983706"/>
          </a:xfrm>
        </p:spPr>
        <p:txBody>
          <a:bodyPr rtlCol="0">
            <a:norm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1500" dirty="0">
                <a:cs typeface="Segoe UI Light" panose="020B0502040204020203" pitchFamily="34" charset="0"/>
                <a:hlinkClick r:id="rId3"/>
              </a:rPr>
              <a:t>http://saolei.wang/</a:t>
            </a:r>
            <a:r>
              <a:rPr lang="en-US" altLang="zh-CN" sz="1500" dirty="0">
                <a:cs typeface="Segoe UI Light" panose="020B0502040204020203" pitchFamily="34" charset="0"/>
              </a:rPr>
              <a:t> </a:t>
            </a:r>
            <a:r>
              <a:rPr lang="zh-CN" altLang="en-US" sz="1500" dirty="0">
                <a:cs typeface="Segoe UI Light" panose="020B0502040204020203" pitchFamily="34" charset="0"/>
              </a:rPr>
              <a:t>扫雷网</a:t>
            </a:r>
            <a:endParaRPr lang="en-US" altLang="zh-CN" sz="1500" dirty="0"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endParaRPr lang="en-US" altLang="zh-CN" sz="1500" dirty="0"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r>
              <a:rPr lang="en-US" altLang="zh-CN" sz="1500" dirty="0">
                <a:cs typeface="Segoe UI Light" panose="020B0502040204020203" pitchFamily="34" charset="0"/>
                <a:hlinkClick r:id="rId4"/>
              </a:rPr>
              <a:t>https://github.com/wjy-yy/Minesweeper</a:t>
            </a:r>
            <a:r>
              <a:rPr lang="en-US" altLang="zh-CN" sz="1500" dirty="0">
                <a:cs typeface="Segoe UI Light" panose="020B0502040204020203" pitchFamily="34" charset="0"/>
              </a:rPr>
              <a:t> </a:t>
            </a:r>
            <a:r>
              <a:rPr lang="en-US" altLang="zh-CN" sz="1500" dirty="0" err="1">
                <a:cs typeface="Segoe UI Light" panose="020B0502040204020203" pitchFamily="34" charset="0"/>
              </a:rPr>
              <a:t>github</a:t>
            </a:r>
            <a:r>
              <a:rPr lang="zh-CN" altLang="en-US" sz="1500" dirty="0">
                <a:cs typeface="Segoe UI Light" panose="020B0502040204020203" pitchFamily="34" charset="0"/>
              </a:rPr>
              <a:t>项目地址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0B3DC5-F68C-4513-80C2-4FF26B34E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95" y="40051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764F-17B0-4228-AF50-E3901263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欢迎大家提出问题和建议！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E6935-7DC8-4883-B629-DA44B5D0E0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46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b="1" dirty="0">
                <a:cs typeface="Segoe UI Light" panose="020B0502040204020203" pitchFamily="34" charset="0"/>
              </a:rPr>
              <a:t>设计目的</a:t>
            </a:r>
          </a:p>
        </p:txBody>
      </p:sp>
      <p:sp>
        <p:nvSpPr>
          <p:cNvPr id="38" name="内容占位符 17"/>
          <p:cNvSpPr txBox="1"/>
          <p:nvPr/>
        </p:nvSpPr>
        <p:spPr>
          <a:xfrm>
            <a:off x="406207" y="2000781"/>
            <a:ext cx="4226249" cy="35309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通过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C++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</a:t>
            </a:r>
            <a:r>
              <a:rPr lang="en-US" altLang="zh-CN" sz="1400" b="1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EasyX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做出可供鼠标操作的扫雷界面，并能修改贴图。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从而达到锻炼编程能力和团结协作能力的目的。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同时在条件允许的情况下对扫雷进行创新，在平面上达到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3d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的效果。即方格中显示的数不再以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8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为上限，而是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26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19" y="1331265"/>
            <a:ext cx="1078571" cy="17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81" y="1331264"/>
            <a:ext cx="1078571" cy="17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044" y="1331264"/>
            <a:ext cx="1078571" cy="1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18" y="3289793"/>
            <a:ext cx="1078571" cy="17428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81" y="3289793"/>
            <a:ext cx="1078571" cy="17428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044" y="3289793"/>
            <a:ext cx="1078571" cy="17428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18" y="5248322"/>
            <a:ext cx="1078571" cy="174285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81" y="5248322"/>
            <a:ext cx="1078571" cy="174285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044" y="5248322"/>
            <a:ext cx="1078571" cy="17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b="1" dirty="0">
                <a:cs typeface="Segoe UI Light" panose="020B0502040204020203" pitchFamily="34" charset="0"/>
              </a:rPr>
              <a:t>设计目的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58" y="3936888"/>
            <a:ext cx="1078571" cy="1742857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77686A8-FCB7-42A7-B976-EA83CAEC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88" y="3653197"/>
            <a:ext cx="1078571" cy="1742857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6E8830A-50EB-41A0-8B6D-2F5E24BD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57" y="3369507"/>
            <a:ext cx="1078571" cy="1742857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7FE370-28A3-4A10-A6FE-558C478B7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58" y="3095206"/>
            <a:ext cx="1078571" cy="1742857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C17F6A5-F7D8-4B4A-A896-CFE5B48D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88" y="2811515"/>
            <a:ext cx="1078571" cy="1742857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D7FB5FC-6613-49BA-B3BE-C3C1EEEBB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57" y="2527825"/>
            <a:ext cx="1078571" cy="1742857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FA89BD-0D68-4D89-BA24-3CC33D54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58" y="2253524"/>
            <a:ext cx="1078571" cy="1742857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B7E101B-F393-4FEC-AE33-718DB9FF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88" y="1969833"/>
            <a:ext cx="1078571" cy="1742857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B140470-2DF0-45CC-A9E6-F6C38995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57" y="1686143"/>
            <a:ext cx="1078571" cy="1742857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0BE37B-57CE-403D-A9E7-30C7027D35D6}"/>
              </a:ext>
            </a:extLst>
          </p:cNvPr>
          <p:cNvSpPr txBox="1"/>
          <p:nvPr/>
        </p:nvSpPr>
        <p:spPr>
          <a:xfrm>
            <a:off x="609788" y="1501477"/>
            <a:ext cx="36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3D</a:t>
            </a:r>
            <a:r>
              <a:rPr lang="zh-CN" altLang="en-US" b="1" dirty="0"/>
              <a:t>扫雷实际模型：</a:t>
            </a:r>
          </a:p>
        </p:txBody>
      </p:sp>
    </p:spTree>
    <p:extLst>
      <p:ext uri="{BB962C8B-B14F-4D97-AF65-F5344CB8AC3E}">
        <p14:creationId xmlns:p14="http://schemas.microsoft.com/office/powerpoint/2010/main" val="36342401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0906" y="1286054"/>
            <a:ext cx="8391756" cy="5571946"/>
          </a:xfrm>
        </p:spPr>
        <p:txBody>
          <a:bodyPr>
            <a:normAutofit lnSpcReduction="10000"/>
          </a:bodyPr>
          <a:lstStyle/>
          <a:p>
            <a:r>
              <a:rPr lang="en-US" altLang="zh-CN" sz="1600" b="1" dirty="0"/>
              <a:t>Part.1</a:t>
            </a:r>
            <a:r>
              <a:rPr lang="zh-CN" altLang="en-US" sz="1600" b="1" dirty="0"/>
              <a:t>：界面</a:t>
            </a:r>
            <a:endParaRPr lang="en-US" altLang="zh-CN" sz="1600" b="1" dirty="0"/>
          </a:p>
          <a:p>
            <a:r>
              <a:rPr lang="zh-CN" altLang="en-US" sz="1600" b="1" dirty="0"/>
              <a:t>学会使用</a:t>
            </a:r>
            <a:r>
              <a:rPr lang="en-US" altLang="zh-CN" sz="1600" b="1" dirty="0" err="1"/>
              <a:t>EasyX</a:t>
            </a:r>
            <a:r>
              <a:rPr lang="zh-CN" altLang="en-US" sz="1600" b="1" dirty="0"/>
              <a:t>插入图片和文字，接收来自其他</a:t>
            </a:r>
            <a:br>
              <a:rPr lang="en-US" altLang="zh-CN" sz="1600" b="1" dirty="0"/>
            </a:br>
            <a:r>
              <a:rPr lang="zh-CN" altLang="en-US" sz="1600" b="1" dirty="0"/>
              <a:t>函数的调用，并尽可能完成得美观和实用。</a:t>
            </a:r>
            <a:endParaRPr lang="en-US" altLang="zh-CN" sz="1600" b="1" dirty="0"/>
          </a:p>
          <a:p>
            <a:r>
              <a:rPr lang="en-US" altLang="zh-CN" sz="1600" b="1" dirty="0"/>
              <a:t>Part.2</a:t>
            </a:r>
            <a:r>
              <a:rPr lang="zh-CN" altLang="en-US" sz="1600" b="1" dirty="0"/>
              <a:t>：操作</a:t>
            </a:r>
            <a:endParaRPr lang="en-US" altLang="zh-CN" sz="1600" b="1" dirty="0"/>
          </a:p>
          <a:p>
            <a:r>
              <a:rPr lang="zh-CN" altLang="en-US" sz="1600" b="1" dirty="0"/>
              <a:t>从界面读取鼠标的操作，反馈给后台。</a:t>
            </a:r>
            <a:endParaRPr lang="en-US" altLang="zh-CN" sz="1600" b="1" dirty="0"/>
          </a:p>
          <a:p>
            <a:r>
              <a:rPr lang="en-US" altLang="zh-CN" sz="1600" b="1" dirty="0"/>
              <a:t>Part.3</a:t>
            </a:r>
            <a:r>
              <a:rPr lang="zh-CN" altLang="en-US" sz="1600" b="1" dirty="0"/>
              <a:t>：后台</a:t>
            </a:r>
            <a:endParaRPr lang="en-US" altLang="zh-CN" sz="1600" b="1" dirty="0"/>
          </a:p>
          <a:p>
            <a:r>
              <a:rPr lang="zh-CN" altLang="en-US" sz="1600" b="1" dirty="0"/>
              <a:t>读入操作后对数据进行修改和判断，把</a:t>
            </a:r>
            <a:r>
              <a:rPr lang="zh-CN" altLang="en-US" sz="1600" b="1" i="1" dirty="0"/>
              <a:t>修改的部</a:t>
            </a:r>
            <a:br>
              <a:rPr lang="en-US" altLang="zh-CN" sz="1600" b="1" i="1" dirty="0"/>
            </a:br>
            <a:r>
              <a:rPr lang="zh-CN" altLang="en-US" sz="1600" b="1" i="1" dirty="0"/>
              <a:t>分</a:t>
            </a:r>
            <a:r>
              <a:rPr lang="zh-CN" altLang="en-US" sz="1600" b="1" dirty="0"/>
              <a:t>传回界面，把判断的结果传给控制部分。</a:t>
            </a:r>
            <a:endParaRPr lang="en-US" altLang="zh-CN" sz="1600" b="1" i="1" dirty="0"/>
          </a:p>
          <a:p>
            <a:r>
              <a:rPr lang="en-US" altLang="zh-CN" sz="1600" b="1" dirty="0"/>
              <a:t>Part.4</a:t>
            </a:r>
            <a:r>
              <a:rPr lang="zh-CN" altLang="en-US" sz="1600" b="1" dirty="0"/>
              <a:t>：控制程序进程</a:t>
            </a:r>
            <a:endParaRPr lang="en-US" altLang="zh-CN" sz="1600" b="1" dirty="0"/>
          </a:p>
          <a:p>
            <a:r>
              <a:rPr lang="zh-CN" altLang="en-US" sz="1600" b="1" dirty="0"/>
              <a:t>在主要函数中完成初始化、对其他函数的执行以及</a:t>
            </a:r>
            <a:br>
              <a:rPr lang="en-US" altLang="zh-CN" sz="1600" b="1" dirty="0"/>
            </a:br>
            <a:r>
              <a:rPr lang="zh-CN" altLang="en-US" sz="1600" b="1" dirty="0"/>
              <a:t>结果判断，进行各对象之间的交互。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22EAF7-B03C-4FF2-A8E0-D3CAD09E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45" y="410135"/>
            <a:ext cx="3116822" cy="30188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F82EDA-CCEF-4C63-B91E-007CA2E9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56" y="4047865"/>
            <a:ext cx="2600000" cy="2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FD56C-4642-47D5-BE28-88E77680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计划安排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972FA-3E1F-4BAF-8528-81B32E89DC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621" y="1435608"/>
            <a:ext cx="7756965" cy="397764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预计在</a:t>
            </a:r>
            <a:r>
              <a:rPr lang="en-US" altLang="zh-CN" sz="1800" dirty="0"/>
              <a:t>11</a:t>
            </a:r>
            <a:r>
              <a:rPr lang="zh-CN" altLang="en-US" sz="1800" dirty="0"/>
              <a:t>月底完成扫雷</a:t>
            </a:r>
            <a:r>
              <a:rPr lang="en-US" altLang="zh-CN" sz="1800" dirty="0"/>
              <a:t>2.0</a:t>
            </a:r>
            <a:r>
              <a:rPr lang="zh-CN" altLang="en-US" sz="1800" dirty="0"/>
              <a:t>的设计与实现。</a:t>
            </a:r>
            <a:endParaRPr lang="en-US" altLang="zh-CN" sz="1800" dirty="0"/>
          </a:p>
          <a:p>
            <a:r>
              <a:rPr lang="en-US" altLang="zh-CN" sz="1800" dirty="0"/>
              <a:t>12</a:t>
            </a:r>
            <a:r>
              <a:rPr lang="zh-CN" altLang="en-US" sz="1800" dirty="0"/>
              <a:t>月开始完善</a:t>
            </a:r>
            <a:r>
              <a:rPr lang="en-US" altLang="zh-CN" sz="1800" dirty="0"/>
              <a:t>2.0</a:t>
            </a:r>
            <a:r>
              <a:rPr lang="zh-CN" altLang="en-US" sz="1800" dirty="0"/>
              <a:t>，开始</a:t>
            </a:r>
            <a:r>
              <a:rPr lang="en-US" altLang="zh-CN" sz="1800" dirty="0"/>
              <a:t>3.0</a:t>
            </a:r>
            <a:r>
              <a:rPr lang="zh-CN" altLang="en-US" sz="1800" dirty="0"/>
              <a:t>并尽量在交作业前完成。</a:t>
            </a:r>
            <a:endParaRPr lang="en-US" altLang="zh-CN" sz="1800" dirty="0"/>
          </a:p>
          <a:p>
            <a:r>
              <a:rPr lang="zh-CN" altLang="en-US" sz="1800" dirty="0"/>
              <a:t>中间需要一部分图形设计和项目测试。</a:t>
            </a:r>
          </a:p>
        </p:txBody>
      </p:sp>
    </p:spTree>
    <p:extLst>
      <p:ext uri="{BB962C8B-B14F-4D97-AF65-F5344CB8AC3E}">
        <p14:creationId xmlns:p14="http://schemas.microsoft.com/office/powerpoint/2010/main" val="985859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类的抽取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524000" y="1397000"/>
          <a:ext cx="6096000" cy="322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-L : const int</a:t>
                      </a:r>
                    </a:p>
                    <a:p>
                      <a:r>
                        <a:rPr lang="en-US" altLang="zh-CN" dirty="0"/>
                        <a:t>-C : const int</a:t>
                      </a:r>
                    </a:p>
                    <a:p>
                      <a:r>
                        <a:rPr lang="en-US" altLang="zh-CN" dirty="0"/>
                        <a:t>-num : const int</a:t>
                      </a:r>
                    </a:p>
                    <a:p>
                      <a:r>
                        <a:rPr lang="en-US" altLang="zh-CN" dirty="0"/>
                        <a:t>-bomb : bool *[]</a:t>
                      </a:r>
                    </a:p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isopen</a:t>
                      </a:r>
                      <a:r>
                        <a:rPr lang="en-US" altLang="zh-CN" dirty="0"/>
                        <a:t> : bool *[]</a:t>
                      </a:r>
                    </a:p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dfs</a:t>
                      </a:r>
                      <a:r>
                        <a:rPr lang="en-US" altLang="zh-CN" dirty="0"/>
                        <a:t>(int x, int y) : bool</a:t>
                      </a:r>
                    </a:p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init</a:t>
                      </a:r>
                      <a:r>
                        <a:rPr lang="en-US" altLang="zh-CN" dirty="0"/>
                        <a:t>() : void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+Map(L : int=2, C : int=2, num : int=1)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getL</a:t>
                      </a:r>
                      <a:r>
                        <a:rPr lang="en-US" altLang="zh-CN" dirty="0"/>
                        <a:t>() : int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getC</a:t>
                      </a:r>
                      <a:r>
                        <a:rPr lang="en-US" altLang="zh-CN" dirty="0"/>
                        <a:t>() : int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getNum</a:t>
                      </a:r>
                      <a:r>
                        <a:rPr lang="en-US" altLang="zh-CN" dirty="0"/>
                        <a:t>() : int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getBomb</a:t>
                      </a:r>
                      <a:r>
                        <a:rPr lang="en-US" altLang="zh-CN" dirty="0"/>
                        <a:t>(int x ,int y) : int</a:t>
                      </a:r>
                    </a:p>
                    <a:p>
                      <a:r>
                        <a:rPr lang="en-US" altLang="zh-CN" dirty="0"/>
                        <a:t>+open(int x, int y) : bool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: 剪去单角 4"/>
          <p:cNvSpPr/>
          <p:nvPr/>
        </p:nvSpPr>
        <p:spPr>
          <a:xfrm>
            <a:off x="312817" y="3450978"/>
            <a:ext cx="1042869" cy="7028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获取周围</a:t>
            </a:r>
            <a:endParaRPr lang="en-US" altLang="zh-CN" sz="1200" dirty="0"/>
          </a:p>
          <a:p>
            <a:pPr algn="ctr"/>
            <a:r>
              <a:rPr lang="zh-CN" altLang="en-US" sz="1200" dirty="0"/>
              <a:t>炸弹数目</a:t>
            </a:r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V="1">
            <a:off x="1355686" y="3687828"/>
            <a:ext cx="261517" cy="11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22810" y="4814669"/>
            <a:ext cx="549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将地图作为一个整体抽取出来，主要是关于存储数据的若干二维数组的一些信息。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游戏流程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1" y="1435607"/>
            <a:ext cx="7492470" cy="4458871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Init:</a:t>
            </a:r>
            <a:r>
              <a:rPr lang="zh-CN" altLang="en-US" sz="1600" dirty="0">
                <a:latin typeface="Consolas" panose="020B0609020204030204" pitchFamily="49" charset="0"/>
              </a:rPr>
              <a:t>给出首页，读入难度并返回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Draw:</a:t>
            </a:r>
            <a:r>
              <a:rPr lang="zh-CN" altLang="en-US" sz="1600" dirty="0">
                <a:latin typeface="Consolas" panose="020B0609020204030204" pitchFamily="49" charset="0"/>
              </a:rPr>
              <a:t>画出地图图形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Play:</a:t>
            </a:r>
            <a:r>
              <a:rPr lang="zh-CN" altLang="en-US" sz="1600" dirty="0">
                <a:latin typeface="Consolas" panose="020B0609020204030204" pitchFamily="49" charset="0"/>
              </a:rPr>
              <a:t>开始游戏，打开计时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getMouse</a:t>
            </a:r>
            <a:r>
              <a:rPr lang="en-US" altLang="zh-CN" sz="1600" dirty="0">
                <a:latin typeface="Consolas" panose="020B0609020204030204" pitchFamily="49" charset="0"/>
              </a:rPr>
              <a:t>():</a:t>
            </a:r>
            <a:r>
              <a:rPr lang="zh-CN" altLang="en-US" sz="1600" dirty="0">
                <a:latin typeface="Consolas" panose="020B0609020204030204" pitchFamily="49" charset="0"/>
              </a:rPr>
              <a:t>读取合法鼠标操作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zh-CN" altLang="en-US" sz="1600" dirty="0">
                <a:latin typeface="Consolas" panose="020B0609020204030204" pitchFamily="49" charset="0"/>
              </a:rPr>
              <a:t>左键：开一个，并判断是否能扩展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zh-CN" altLang="en-US" sz="1600" dirty="0">
                <a:latin typeface="Consolas" panose="020B0609020204030204" pitchFamily="49" charset="0"/>
              </a:rPr>
              <a:t>中键：如果当前位置的雷全部已知，则向周围扩展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zh-CN" altLang="en-US" sz="1600" dirty="0">
                <a:latin typeface="Consolas" panose="020B0609020204030204" pitchFamily="49" charset="0"/>
              </a:rPr>
              <a:t>右键：标记当前位置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Win:</a:t>
            </a:r>
            <a:r>
              <a:rPr lang="zh-CN" altLang="en-US" sz="1600" dirty="0">
                <a:latin typeface="Consolas" panose="020B0609020204030204" pitchFamily="49" charset="0"/>
              </a:rPr>
              <a:t>如果胜利，则给出用时等数据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Lose:</a:t>
            </a:r>
            <a:r>
              <a:rPr lang="zh-CN" altLang="en-US" sz="1600" dirty="0">
                <a:latin typeface="Consolas" panose="020B0609020204030204" pitchFamily="49" charset="0"/>
              </a:rPr>
              <a:t>如果失败，则终止游戏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AFA7F-1DB8-482D-ADB9-BA426091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75E53-A106-4971-B97A-CCFD73981E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621" y="1435608"/>
            <a:ext cx="8278399" cy="39776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界面与后端的交互如何做到实时通讯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前端图片素材和绘画素材需要收集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中键的实现比较困难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3D</a:t>
            </a:r>
            <a:r>
              <a:rPr lang="zh-CN" altLang="en-US" sz="1800" dirty="0"/>
              <a:t>扫雷较难实现</a:t>
            </a:r>
          </a:p>
        </p:txBody>
      </p:sp>
    </p:spTree>
    <p:extLst>
      <p:ext uri="{BB962C8B-B14F-4D97-AF65-F5344CB8AC3E}">
        <p14:creationId xmlns:p14="http://schemas.microsoft.com/office/powerpoint/2010/main" val="349098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为什么使用</a:t>
            </a:r>
            <a:r>
              <a:rPr lang="en-US" altLang="zh-CN" b="1" dirty="0" err="1">
                <a:solidFill>
                  <a:schemeClr val="bg1"/>
                </a:solidFill>
              </a:rPr>
              <a:t>EasyX</a:t>
            </a:r>
            <a:r>
              <a:rPr lang="zh-CN" altLang="en-US" b="1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475" y="105523"/>
            <a:ext cx="1504950" cy="2305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5D2E8E-5FB5-4ED0-8A35-2E977FBFF3E9}"/>
              </a:ext>
            </a:extLst>
          </p:cNvPr>
          <p:cNvSpPr txBox="1"/>
          <p:nvPr/>
        </p:nvSpPr>
        <p:spPr>
          <a:xfrm>
            <a:off x="397295" y="1314053"/>
            <a:ext cx="4921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因为扫雷游戏的界面变化较为复杂，而使用</a:t>
            </a:r>
            <a:r>
              <a:rPr lang="en-US" altLang="zh-CN" dirty="0" err="1">
                <a:solidFill>
                  <a:schemeClr val="bg1"/>
                </a:solidFill>
              </a:rPr>
              <a:t>EasyX</a:t>
            </a:r>
            <a:r>
              <a:rPr lang="zh-CN" altLang="en-US" dirty="0">
                <a:solidFill>
                  <a:schemeClr val="bg1"/>
                </a:solidFill>
              </a:rPr>
              <a:t>就像画图一样简便。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同时，</a:t>
            </a:r>
            <a:r>
              <a:rPr lang="en-US" altLang="zh-CN" dirty="0" err="1">
                <a:solidFill>
                  <a:schemeClr val="bg1"/>
                </a:solidFill>
              </a:rPr>
              <a:t>EasyX</a:t>
            </a:r>
            <a:r>
              <a:rPr lang="zh-CN" altLang="en-US" dirty="0">
                <a:solidFill>
                  <a:schemeClr val="bg1"/>
                </a:solidFill>
              </a:rPr>
              <a:t>的接口较为直观，便于初学者使用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262C6B-7750-4938-AB65-23E423E46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72" y="2514382"/>
            <a:ext cx="4352381" cy="42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768E63-5436-4006-ACF5-1C23717E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3828"/>
            <a:ext cx="4997952" cy="3954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{36C5C630-4FC5-45C5-959E-BD0D9B4C7E74}tf10001108_win32</Template>
  <TotalTime>87</TotalTime>
  <Words>594</Words>
  <Application>Microsoft Office PowerPoint</Application>
  <PresentationFormat>全屏显示(4:3)</PresentationFormat>
  <Paragraphs>68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Arial</vt:lpstr>
      <vt:lpstr>Consolas</vt:lpstr>
      <vt:lpstr>Segoe UI</vt:lpstr>
      <vt:lpstr>欢迎文档</vt:lpstr>
      <vt:lpstr>扫雷2.0/3.0💣</vt:lpstr>
      <vt:lpstr>设计目的</vt:lpstr>
      <vt:lpstr>设计目的</vt:lpstr>
      <vt:lpstr>程序分工</vt:lpstr>
      <vt:lpstr>计划安排</vt:lpstr>
      <vt:lpstr>类的抽取</vt:lpstr>
      <vt:lpstr>游戏流程</vt:lpstr>
      <vt:lpstr>设计难点</vt:lpstr>
      <vt:lpstr>为什么使用EasyX？</vt:lpstr>
      <vt:lpstr>关于扫雷的问题？</vt:lpstr>
      <vt:lpstr>欢迎大家提出问题和建议！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扫雷2.0/3.0</dc:title>
  <dc:creator>wjyyy</dc:creator>
  <cp:lastModifiedBy>wjyyy</cp:lastModifiedBy>
  <cp:revision>31</cp:revision>
  <dcterms:created xsi:type="dcterms:W3CDTF">2020-11-08T04:27:00Z</dcterms:created>
  <dcterms:modified xsi:type="dcterms:W3CDTF">2020-11-10T05:10:30Z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2052-11.1.0.10072</vt:lpwstr>
  </property>
</Properties>
</file>