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3" r:id="rId2"/>
    <p:sldId id="258" r:id="rId3"/>
    <p:sldId id="259" r:id="rId4"/>
    <p:sldId id="260" r:id="rId5"/>
    <p:sldId id="268" r:id="rId6"/>
    <p:sldId id="269" r:id="rId7"/>
    <p:sldId id="270" r:id="rId8"/>
    <p:sldId id="275" r:id="rId9"/>
    <p:sldId id="276" r:id="rId10"/>
    <p:sldId id="277" r:id="rId11"/>
    <p:sldId id="280" r:id="rId12"/>
    <p:sldId id="281" r:id="rId13"/>
    <p:sldId id="294" r:id="rId1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370" y="-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5953805E-AE53-43B6-86CA-AC79EFAC43EA}" type="datetime1">
              <a:rPr lang="zh-CN" altLang="en-US"/>
              <a:pPr>
                <a:defRPr/>
              </a:pPr>
              <a:t>2018/10/10</a:t>
            </a:fld>
            <a:endParaRPr lang="zh-CN" altLang="en-US" sz="1200"/>
          </a:p>
        </p:txBody>
      </p:sp>
      <p:sp>
        <p:nvSpPr>
          <p:cNvPr id="1028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mtClean="0"/>
              <a:t>单击此处编辑母版文本样式</a:t>
            </a:r>
          </a:p>
          <a:p>
            <a:pPr>
              <a:defRPr/>
            </a:pPr>
            <a:r>
              <a:rPr lang="zh-CN" altLang="en-US" smtClean="0"/>
              <a:t>第二级</a:t>
            </a:r>
          </a:p>
          <a:p>
            <a:pPr>
              <a:defRPr/>
            </a:pPr>
            <a:r>
              <a:rPr lang="zh-CN" altLang="en-US" smtClean="0"/>
              <a:t>第三级</a:t>
            </a:r>
          </a:p>
          <a:p>
            <a:pPr>
              <a:defRPr/>
            </a:pPr>
            <a:r>
              <a:rPr lang="zh-CN" altLang="en-US" smtClean="0"/>
              <a:t>第四级</a:t>
            </a:r>
          </a:p>
          <a:p>
            <a:pPr>
              <a:defRPr/>
            </a:pPr>
            <a:r>
              <a:rPr lang="zh-CN" altLang="en-US" smtClean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BBD0B325-9A12-4906-8FFA-B9F2E070951A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6753939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388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80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413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50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89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069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75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60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98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151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78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844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414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等腰三角形 3"/>
          <p:cNvSpPr>
            <a:spLocks noChangeArrowheads="1"/>
          </p:cNvSpPr>
          <p:nvPr/>
        </p:nvSpPr>
        <p:spPr bwMode="auto">
          <a:xfrm flipV="1">
            <a:off x="706438" y="-6350"/>
            <a:ext cx="4535487" cy="3919538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25400">
            <a:solidFill>
              <a:srgbClr val="00B0F0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等腰三角形 18"/>
          <p:cNvSpPr>
            <a:spLocks noChangeArrowheads="1"/>
          </p:cNvSpPr>
          <p:nvPr/>
        </p:nvSpPr>
        <p:spPr bwMode="auto">
          <a:xfrm>
            <a:off x="2341563" y="3908425"/>
            <a:ext cx="1265237" cy="1244600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25400">
            <a:solidFill>
              <a:srgbClr val="00B0F0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TextBox 19"/>
          <p:cNvSpPr>
            <a:spLocks noChangeArrowheads="1"/>
          </p:cNvSpPr>
          <p:nvPr/>
        </p:nvSpPr>
        <p:spPr bwMode="auto">
          <a:xfrm>
            <a:off x="4103688" y="2897141"/>
            <a:ext cx="478948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5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报告人</a:t>
            </a:r>
            <a:r>
              <a:rPr lang="zh-CN" altLang="en-US" sz="1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何平</a:t>
            </a:r>
            <a:r>
              <a:rPr lang="en-US" altLang="zh-CN" sz="1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</a:t>
            </a:r>
            <a:r>
              <a:rPr lang="zh-CN" altLang="en-US" sz="1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号：</a:t>
            </a:r>
            <a:r>
              <a:rPr lang="en-US" altLang="zh-CN" sz="1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20151104692</a:t>
            </a:r>
            <a:r>
              <a:rPr lang="en-US" altLang="zh-CN" sz="1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指导教师：昭耐，史大鹏</a:t>
            </a:r>
            <a:endParaRPr lang="en-US" altLang="zh-CN" sz="15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 </a:t>
            </a: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8" name="TextBox 21"/>
          <p:cNvSpPr>
            <a:spLocks noChangeArrowheads="1"/>
          </p:cNvSpPr>
          <p:nvPr/>
        </p:nvSpPr>
        <p:spPr bwMode="auto">
          <a:xfrm>
            <a:off x="3923946" y="1779684"/>
            <a:ext cx="5329237" cy="1046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毕业设计开题报告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80" name="Armik-Red Roses.mp3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-11176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evt" cmd="playFrom(0.0)">
                                      <p:cBhvr>
                                        <p:cTn id="6" dur="1" fill="hold"/>
                                        <p:tgtEl>
                                          <p:spTgt spid="308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1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51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18" dur="500" tmFilter="0, 0; .2, .5; .8, .5; 1, 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0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251"/>
                            </p:stCondLst>
                            <p:childTnLst>
                              <p:par>
                                <p:cTn id="2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22" dur="500" tmFilter="0, 0; .2, .5; .8, .5; 1, 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30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751"/>
                            </p:stCondLst>
                            <p:childTnLst>
                              <p:par>
                                <p:cTn id="2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701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55">
                <p:cTn id="35" repeatCount="indefinite" fill="hold" display="1" nodeType="clickEffect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80"/>
                </p:tgtEl>
              </p:cMediaNode>
            </p:audio>
          </p:childTnLst>
        </p:cTn>
      </p:par>
    </p:tnLst>
    <p:bldLst>
      <p:bldP spid="3074" grpId="0" bldLvl="0" animBg="1" autoUpdateAnimBg="0"/>
      <p:bldP spid="3075" grpId="0" bldLvl="0" animBg="1" autoUpdateAnimBg="0"/>
      <p:bldP spid="3075" grpId="1" bldLvl="0" animBg="1" autoUpdateAnimBg="0"/>
      <p:bldP spid="3075" grpId="2" bldLvl="0" animBg="1" autoUpdateAnimBg="0"/>
      <p:bldP spid="3076" grpId="0" bldLvl="0" autoUpdateAnimBg="0"/>
      <p:bldP spid="3078" grpId="0" bldLvl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六边形 1"/>
          <p:cNvSpPr>
            <a:spLocks noChangeArrowheads="1"/>
          </p:cNvSpPr>
          <p:nvPr/>
        </p:nvSpPr>
        <p:spPr bwMode="auto">
          <a:xfrm rot="-5400000">
            <a:off x="3975894" y="2928144"/>
            <a:ext cx="1143000" cy="1074738"/>
          </a:xfrm>
          <a:prstGeom prst="hexagon">
            <a:avLst>
              <a:gd name="adj" fmla="val 25017"/>
              <a:gd name="vf" fmla="val 115470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cap="rnd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3555" name="图片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525" y="3227388"/>
            <a:ext cx="452438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六边形 3"/>
          <p:cNvSpPr>
            <a:spLocks noChangeArrowheads="1"/>
          </p:cNvSpPr>
          <p:nvPr/>
        </p:nvSpPr>
        <p:spPr bwMode="auto">
          <a:xfrm rot="-5400000">
            <a:off x="3398838" y="1976437"/>
            <a:ext cx="1143000" cy="1076325"/>
          </a:xfrm>
          <a:prstGeom prst="hexagon">
            <a:avLst>
              <a:gd name="adj" fmla="val 24980"/>
              <a:gd name="vf" fmla="val 115470"/>
            </a:avLst>
          </a:prstGeom>
          <a:solidFill>
            <a:srgbClr val="505368"/>
          </a:solidFill>
          <a:ln w="15875" cap="rnd">
            <a:solidFill>
              <a:srgbClr val="D8D8D8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3557" name="图片 4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263" y="2276475"/>
            <a:ext cx="452437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六边形 5"/>
          <p:cNvSpPr>
            <a:spLocks noChangeArrowheads="1"/>
          </p:cNvSpPr>
          <p:nvPr/>
        </p:nvSpPr>
        <p:spPr bwMode="auto">
          <a:xfrm rot="-5400000">
            <a:off x="2817813" y="2927350"/>
            <a:ext cx="1143000" cy="1076325"/>
          </a:xfrm>
          <a:prstGeom prst="hexagon">
            <a:avLst>
              <a:gd name="adj" fmla="val 24980"/>
              <a:gd name="vf" fmla="val 115470"/>
            </a:avLst>
          </a:prstGeom>
          <a:solidFill>
            <a:srgbClr val="505368"/>
          </a:solidFill>
          <a:ln w="15875" cap="rnd">
            <a:solidFill>
              <a:srgbClr val="D8D8D8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3559" name="图片 6"/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238" y="3227388"/>
            <a:ext cx="452437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0" name="六边形 7"/>
          <p:cNvSpPr>
            <a:spLocks noChangeArrowheads="1"/>
          </p:cNvSpPr>
          <p:nvPr/>
        </p:nvSpPr>
        <p:spPr bwMode="auto">
          <a:xfrm rot="-5400000">
            <a:off x="3398838" y="3910012"/>
            <a:ext cx="1143000" cy="1076325"/>
          </a:xfrm>
          <a:prstGeom prst="hexagon">
            <a:avLst>
              <a:gd name="adj" fmla="val 24980"/>
              <a:gd name="vf" fmla="val 115470"/>
            </a:avLst>
          </a:prstGeom>
          <a:solidFill>
            <a:srgbClr val="505368"/>
          </a:solidFill>
          <a:ln w="15875" cap="rnd">
            <a:solidFill>
              <a:srgbClr val="D8D8D8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3561" name="图片 8"/>
          <p:cNvPicPr>
            <a:picLocks noChangeAspect="1" noChangeArrowheads="1"/>
          </p:cNvPicPr>
          <p:nvPr/>
        </p:nvPicPr>
        <p:blipFill>
          <a:blip r:embed="rId5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263" y="4210050"/>
            <a:ext cx="4524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2" name="六边形 9"/>
          <p:cNvSpPr>
            <a:spLocks noChangeArrowheads="1"/>
          </p:cNvSpPr>
          <p:nvPr/>
        </p:nvSpPr>
        <p:spPr bwMode="auto">
          <a:xfrm rot="-5400000">
            <a:off x="4598988" y="3860800"/>
            <a:ext cx="1143000" cy="1076325"/>
          </a:xfrm>
          <a:prstGeom prst="hexagon">
            <a:avLst>
              <a:gd name="adj" fmla="val 24980"/>
              <a:gd name="vf" fmla="val 115470"/>
            </a:avLst>
          </a:prstGeom>
          <a:solidFill>
            <a:srgbClr val="505368"/>
          </a:solidFill>
          <a:ln w="15875" cap="rnd">
            <a:solidFill>
              <a:srgbClr val="D8D8D8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3563" name="图片 10"/>
          <p:cNvPicPr>
            <a:picLocks noChangeAspect="1" noChangeArrowheads="1"/>
          </p:cNvPicPr>
          <p:nvPr/>
        </p:nvPicPr>
        <p:blipFill>
          <a:blip r:embed="rId6" cstate="print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825" y="4157663"/>
            <a:ext cx="4540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4" name="六边形 11"/>
          <p:cNvSpPr>
            <a:spLocks noChangeArrowheads="1"/>
          </p:cNvSpPr>
          <p:nvPr/>
        </p:nvSpPr>
        <p:spPr bwMode="auto">
          <a:xfrm rot="-5400000">
            <a:off x="5129213" y="2901950"/>
            <a:ext cx="1143000" cy="1076325"/>
          </a:xfrm>
          <a:prstGeom prst="hexagon">
            <a:avLst>
              <a:gd name="adj" fmla="val 24980"/>
              <a:gd name="vf" fmla="val 115470"/>
            </a:avLst>
          </a:prstGeom>
          <a:solidFill>
            <a:srgbClr val="505368"/>
          </a:solidFill>
          <a:ln w="15875" cap="rnd">
            <a:solidFill>
              <a:srgbClr val="D8D8D8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3565" name="图片 12"/>
          <p:cNvPicPr>
            <a:picLocks noChangeAspect="1" noChangeArrowheads="1"/>
          </p:cNvPicPr>
          <p:nvPr/>
        </p:nvPicPr>
        <p:blipFill>
          <a:blip r:embed="rId7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288" y="3325813"/>
            <a:ext cx="47307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6" name="六边形 13"/>
          <p:cNvSpPr>
            <a:spLocks noChangeArrowheads="1"/>
          </p:cNvSpPr>
          <p:nvPr/>
        </p:nvSpPr>
        <p:spPr bwMode="auto">
          <a:xfrm rot="-5400000">
            <a:off x="4578351" y="1944687"/>
            <a:ext cx="1143000" cy="1076325"/>
          </a:xfrm>
          <a:prstGeom prst="hexagon">
            <a:avLst>
              <a:gd name="adj" fmla="val 24980"/>
              <a:gd name="vf" fmla="val 115470"/>
            </a:avLst>
          </a:prstGeom>
          <a:solidFill>
            <a:srgbClr val="505368"/>
          </a:solidFill>
          <a:ln w="15875" cap="rnd">
            <a:solidFill>
              <a:srgbClr val="D8D8D8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3567" name="图片 14"/>
          <p:cNvPicPr>
            <a:picLocks noChangeAspect="1" noChangeArrowheads="1"/>
          </p:cNvPicPr>
          <p:nvPr/>
        </p:nvPicPr>
        <p:blipFill>
          <a:blip r:embed="rId8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38" y="2154238"/>
            <a:ext cx="658812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9" name="矩形 16"/>
          <p:cNvSpPr>
            <a:spLocks noChangeArrowheads="1"/>
          </p:cNvSpPr>
          <p:nvPr/>
        </p:nvSpPr>
        <p:spPr bwMode="auto">
          <a:xfrm>
            <a:off x="5886450" y="2098649"/>
            <a:ext cx="2338388" cy="53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3" tIns="60946" rIns="121893" bIns="6094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1600"/>
              </a:lnSpc>
              <a:buFont typeface="Arial" panose="020B0604020202020204" pitchFamily="34" charset="0"/>
              <a:buNone/>
            </a:pPr>
            <a:r>
              <a:rPr lang="zh-CN" altLang="en-US" sz="1600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确定论文题目，论文初稿</a:t>
            </a:r>
            <a:endParaRPr lang="en-US" altLang="zh-CN" sz="1600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571" name="矩形 18"/>
          <p:cNvSpPr>
            <a:spLocks noChangeArrowheads="1"/>
          </p:cNvSpPr>
          <p:nvPr/>
        </p:nvSpPr>
        <p:spPr bwMode="auto">
          <a:xfrm>
            <a:off x="6483350" y="3113087"/>
            <a:ext cx="2338387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3" tIns="60946" rIns="121893" bIns="6094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1600"/>
              </a:lnSpc>
              <a:buFont typeface="Arial" panose="020B0604020202020204" pitchFamily="34" charset="0"/>
              <a:buNone/>
            </a:pPr>
            <a:r>
              <a:rPr lang="zh-CN" altLang="en-US" sz="1600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进行毕业设计</a:t>
            </a:r>
            <a:endParaRPr lang="en-US" altLang="zh-CN" sz="1600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573" name="矩形 20"/>
          <p:cNvSpPr>
            <a:spLocks noChangeArrowheads="1"/>
          </p:cNvSpPr>
          <p:nvPr/>
        </p:nvSpPr>
        <p:spPr bwMode="auto">
          <a:xfrm>
            <a:off x="5922963" y="4135438"/>
            <a:ext cx="2338387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3" tIns="60946" rIns="121893" bIns="6094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1600"/>
              </a:lnSpc>
              <a:buFont typeface="Arial" panose="020B0604020202020204" pitchFamily="34" charset="0"/>
              <a:buNone/>
            </a:pPr>
            <a:r>
              <a:rPr lang="zh-CN" altLang="en-US" sz="1600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完成论文，毕业答辩</a:t>
            </a:r>
            <a:endParaRPr lang="en-US" altLang="zh-CN" sz="1600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575" name="矩形 22"/>
          <p:cNvSpPr>
            <a:spLocks noChangeArrowheads="1"/>
          </p:cNvSpPr>
          <p:nvPr/>
        </p:nvSpPr>
        <p:spPr bwMode="auto">
          <a:xfrm>
            <a:off x="1377950" y="4135438"/>
            <a:ext cx="16906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3" tIns="60946" rIns="121893" bIns="6094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16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查阅文献资料</a:t>
            </a:r>
            <a:endParaRPr lang="en-US" altLang="zh-CN" sz="1600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577" name="矩形 24"/>
          <p:cNvSpPr>
            <a:spLocks noChangeArrowheads="1"/>
          </p:cNvSpPr>
          <p:nvPr/>
        </p:nvSpPr>
        <p:spPr bwMode="auto">
          <a:xfrm>
            <a:off x="1094488" y="3063081"/>
            <a:ext cx="1690688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3" tIns="60946" rIns="121893" bIns="6094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16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开题报告</a:t>
            </a:r>
            <a:endParaRPr lang="en-US" altLang="zh-CN" sz="1600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579" name="矩形 26"/>
          <p:cNvSpPr>
            <a:spLocks noChangeArrowheads="1"/>
          </p:cNvSpPr>
          <p:nvPr/>
        </p:nvSpPr>
        <p:spPr bwMode="auto">
          <a:xfrm>
            <a:off x="1475581" y="2128042"/>
            <a:ext cx="1690688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3" tIns="60946" rIns="121893" bIns="6094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1600"/>
              </a:lnSpc>
              <a:buFont typeface="Arial" panose="020B0604020202020204" pitchFamily="34" charset="0"/>
              <a:buNone/>
            </a:pPr>
            <a:r>
              <a:rPr lang="zh-CN" altLang="en-US" sz="1600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选题</a:t>
            </a:r>
            <a:endParaRPr lang="en-US" altLang="zh-CN" sz="1600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580" name="TextBox 30"/>
          <p:cNvSpPr>
            <a:spLocks noChangeArrowheads="1"/>
          </p:cNvSpPr>
          <p:nvPr/>
        </p:nvSpPr>
        <p:spPr bwMode="auto">
          <a:xfrm>
            <a:off x="206375" y="767348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6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研究思路</a:t>
            </a:r>
            <a:endParaRPr lang="zh-CN" altLang="en-US" sz="16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582" name="TextBox 108"/>
          <p:cNvSpPr>
            <a:spLocks noChangeArrowheads="1"/>
          </p:cNvSpPr>
          <p:nvPr/>
        </p:nvSpPr>
        <p:spPr bwMode="auto">
          <a:xfrm>
            <a:off x="539750" y="266700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研究思路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3583" name="组合 30"/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22560" name="矩形 31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561" name="矩形 32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48890" y="1105902"/>
            <a:ext cx="69345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        </a:t>
            </a:r>
            <a:r>
              <a:rPr lang="zh-CN" altLang="en-US" sz="1400" dirty="0" smtClean="0">
                <a:latin typeface="华文楷体" pitchFamily="2" charset="-122"/>
                <a:ea typeface="华文楷体" pitchFamily="2" charset="-122"/>
              </a:rPr>
              <a:t>储</a:t>
            </a:r>
            <a:r>
              <a:rPr lang="zh-CN" altLang="en-US" sz="1400" dirty="0">
                <a:latin typeface="华文楷体" pitchFamily="2" charset="-122"/>
                <a:ea typeface="华文楷体" pitchFamily="2" charset="-122"/>
              </a:rPr>
              <a:t>物柜管理平台可以有效的管理图书馆储物柜，不但能帮助学生租赁储物柜，同时也为图书馆管理者提供充足的信息和快捷的查询手段。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75" y="1694655"/>
            <a:ext cx="10541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23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23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3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3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3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3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6" dur="400" tmFilter="0,0; .5, 1; 1, 1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8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3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4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7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1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8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1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5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8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5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39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9" dur="35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81" dur="400" tmFilter="0, 0; .2, .5; .8, .5; 1, 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00" autoRev="1" fill="hold"/>
                                        <p:tgtEl>
                                          <p:spTgt spid="235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43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6" dur="35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88" dur="400" tmFilter="0, 0; .2, .5; .8, .5; 1, 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00" autoRev="1" fill="hold"/>
                                        <p:tgtEl>
                                          <p:spTgt spid="235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47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3" dur="35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95" dur="400" tmFilter="0, 0; .2, .5; .8, .5; 1, 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00" autoRev="1" fill="hold"/>
                                        <p:tgtEl>
                                          <p:spTgt spid="235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1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0" dur="35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102" dur="400" tmFilter="0, 0; .2, .5; .8, .5; 1, 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00" autoRev="1" fill="hold"/>
                                        <p:tgtEl>
                                          <p:spTgt spid="235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7" dur="35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109" dur="400" tmFilter="0, 0; .2, .5; .8, .5; 1, 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00" autoRev="1" fill="hold"/>
                                        <p:tgtEl>
                                          <p:spTgt spid="235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9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4" dur="35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116" dur="400" tmFilter="0, 0; .2, .5; .8, .5; 1, 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" dur="200" autoRev="1" fill="hold"/>
                                        <p:tgtEl>
                                          <p:spTgt spid="235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ldLvl="0" animBg="1" autoUpdateAnimBg="0"/>
      <p:bldP spid="23556" grpId="0" bldLvl="0" animBg="1" autoUpdateAnimBg="0"/>
      <p:bldP spid="23558" grpId="0" bldLvl="0" animBg="1" autoUpdateAnimBg="0"/>
      <p:bldP spid="23560" grpId="0" bldLvl="0" animBg="1" autoUpdateAnimBg="0"/>
      <p:bldP spid="23562" grpId="0" bldLvl="0" animBg="1" autoUpdateAnimBg="0"/>
      <p:bldP spid="23564" grpId="0" bldLvl="0" animBg="1" autoUpdateAnimBg="0"/>
      <p:bldP spid="23566" grpId="0" bldLvl="0" animBg="1" autoUpdateAnimBg="0"/>
      <p:bldP spid="23569" grpId="0" bldLvl="0" autoUpdateAnimBg="0"/>
      <p:bldP spid="23569" grpId="1" bldLvl="0" autoUpdateAnimBg="0"/>
      <p:bldP spid="23571" grpId="0" bldLvl="0" autoUpdateAnimBg="0"/>
      <p:bldP spid="23571" grpId="1" bldLvl="0" autoUpdateAnimBg="0"/>
      <p:bldP spid="23573" grpId="0" bldLvl="0" autoUpdateAnimBg="0"/>
      <p:bldP spid="23573" grpId="1" bldLvl="0" autoUpdateAnimBg="0"/>
      <p:bldP spid="23575" grpId="0" bldLvl="0" autoUpdateAnimBg="0"/>
      <p:bldP spid="23575" grpId="1" bldLvl="0" autoUpdateAnimBg="0"/>
      <p:bldP spid="23577" grpId="0" bldLvl="0" autoUpdateAnimBg="0"/>
      <p:bldP spid="23577" grpId="1" bldLvl="0" autoUpdateAnimBg="0"/>
      <p:bldP spid="23579" grpId="0" bldLvl="0" autoUpdateAnimBg="0"/>
      <p:bldP spid="23579" grpId="1" bldLvl="0" autoUpdateAnimBg="0"/>
      <p:bldP spid="23580" grpId="0" bldLvl="0" autoUpdateAnimBg="0"/>
      <p:bldP spid="23582" grpId="0" bldLvl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1"/>
          <p:cNvSpPr>
            <a:spLocks noChangeArrowheads="1"/>
          </p:cNvSpPr>
          <p:nvPr/>
        </p:nvSpPr>
        <p:spPr bwMode="auto">
          <a:xfrm>
            <a:off x="0" y="1350963"/>
            <a:ext cx="3228975" cy="1187450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603" name="文本框 2"/>
          <p:cNvSpPr>
            <a:spLocks noChangeArrowheads="1"/>
          </p:cNvSpPr>
          <p:nvPr/>
        </p:nvSpPr>
        <p:spPr bwMode="auto">
          <a:xfrm>
            <a:off x="1352550" y="1663700"/>
            <a:ext cx="167798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第四部分</a:t>
            </a:r>
          </a:p>
        </p:txBody>
      </p:sp>
      <p:grpSp>
        <p:nvGrpSpPr>
          <p:cNvPr id="26630" name="组合 11"/>
          <p:cNvGrpSpPr>
            <a:grpSpLocks/>
          </p:cNvGrpSpPr>
          <p:nvPr/>
        </p:nvGrpSpPr>
        <p:grpSpPr bwMode="auto">
          <a:xfrm>
            <a:off x="3811609" y="1655603"/>
            <a:ext cx="2344631" cy="530915"/>
            <a:chOff x="0" y="0"/>
            <a:chExt cx="2344668" cy="531606"/>
          </a:xfrm>
        </p:grpSpPr>
        <p:sp>
          <p:nvSpPr>
            <p:cNvPr id="25611" name="TextBox 4"/>
            <p:cNvSpPr>
              <a:spLocks noChangeArrowheads="1"/>
            </p:cNvSpPr>
            <p:nvPr/>
          </p:nvSpPr>
          <p:spPr bwMode="auto">
            <a:xfrm>
              <a:off x="0" y="0"/>
              <a:ext cx="1279858" cy="531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3000" dirty="0" smtClean="0">
                  <a:solidFill>
                    <a:srgbClr val="0E90BE"/>
                  </a:solidFill>
                  <a:latin typeface="Impact" panose="020B0806030902050204" pitchFamily="34" charset="0"/>
                  <a:sym typeface="Impact" panose="020B0806030902050204" pitchFamily="34" charset="0"/>
                </a:rPr>
                <a:t>Thanks</a:t>
              </a:r>
              <a:endParaRPr lang="zh-CN" altLang="en-US" sz="3000" dirty="0">
                <a:solidFill>
                  <a:srgbClr val="0E90BE"/>
                </a:solidFill>
                <a:latin typeface="Impact" panose="020B0806030902050204" pitchFamily="34" charset="0"/>
                <a:sym typeface="Impact" panose="020B0806030902050204" pitchFamily="34" charset="0"/>
              </a:endParaRPr>
            </a:p>
          </p:txBody>
        </p:sp>
        <p:sp>
          <p:nvSpPr>
            <p:cNvPr id="25612" name="文本框 8"/>
            <p:cNvSpPr>
              <a:spLocks noChangeArrowheads="1"/>
            </p:cNvSpPr>
            <p:nvPr/>
          </p:nvSpPr>
          <p:spPr bwMode="auto">
            <a:xfrm>
              <a:off x="1590603" y="46226"/>
              <a:ext cx="754065" cy="439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致谢</a:t>
              </a:r>
              <a:endParaRPr lang="zh-CN" altLang="en-US" sz="2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6633" name="矩形 9"/>
          <p:cNvSpPr>
            <a:spLocks noChangeArrowheads="1"/>
          </p:cNvSpPr>
          <p:nvPr/>
        </p:nvSpPr>
        <p:spPr bwMode="auto">
          <a:xfrm>
            <a:off x="3825875" y="2803525"/>
            <a:ext cx="5318125" cy="200025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6634" name="矩形 10"/>
          <p:cNvSpPr>
            <a:spLocks noChangeArrowheads="1"/>
          </p:cNvSpPr>
          <p:nvPr/>
        </p:nvSpPr>
        <p:spPr bwMode="auto">
          <a:xfrm>
            <a:off x="3302000" y="1350963"/>
            <a:ext cx="306388" cy="1187450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ldLvl="0" animBg="1" autoUpdateAnimBg="0"/>
      <p:bldP spid="26633" grpId="0" bldLvl="0" animBg="1" autoUpdateAnimBg="0"/>
      <p:bldP spid="26634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0" name="TextBox 30"/>
          <p:cNvSpPr>
            <a:spLocks noChangeArrowheads="1"/>
          </p:cNvSpPr>
          <p:nvPr/>
        </p:nvSpPr>
        <p:spPr bwMode="auto">
          <a:xfrm>
            <a:off x="539750" y="915988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致谢</a:t>
            </a:r>
            <a:endParaRPr lang="zh-CN" altLang="en-US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71" name="TextBox 29"/>
          <p:cNvSpPr>
            <a:spLocks noChangeArrowheads="1"/>
          </p:cNvSpPr>
          <p:nvPr/>
        </p:nvSpPr>
        <p:spPr bwMode="auto">
          <a:xfrm>
            <a:off x="552450" y="1289050"/>
            <a:ext cx="8267700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</a:t>
            </a:r>
            <a:r>
              <a:rPr lang="zh-CN" altLang="en-US" sz="1400" dirty="0" smtClean="0">
                <a:latin typeface="华文楷体" pitchFamily="2" charset="-122"/>
                <a:ea typeface="华文楷体" pitchFamily="2" charset="-122"/>
                <a:sym typeface="微软雅黑" panose="020B0503020204020204" pitchFamily="34" charset="-122"/>
              </a:rPr>
              <a:t>首先衷心感谢我的导师对我学术上的指导和帮助。在选题和开题报告写作的过程中，两位老师给我提供了各种意见与支持，并引导我逐步解决各种问题，使我的选题合理化，开题报告规范化，同时使我增长了见识，提高了水平。两位老师学识渊博，治学严谨，作为我的导师让我感到万分的荣幸。同时感谢袁同学，他为我提供了一些学习资料。最后，还要感谢所有帮助过我和关心过我的人。衷心的说一声“谢谢”。</a:t>
            </a:r>
            <a:endParaRPr lang="zh-CN" altLang="en-US" sz="1400" dirty="0">
              <a:latin typeface="华文楷体" pitchFamily="2" charset="-122"/>
              <a:ea typeface="华文楷体" pitchFamily="2" charset="-122"/>
              <a:sym typeface="微软雅黑" panose="020B0503020204020204" pitchFamily="34" charset="-122"/>
            </a:endParaRPr>
          </a:p>
        </p:txBody>
      </p:sp>
      <p:sp>
        <p:nvSpPr>
          <p:cNvPr id="27672" name="TextBox 108"/>
          <p:cNvSpPr>
            <a:spLocks noChangeArrowheads="1"/>
          </p:cNvSpPr>
          <p:nvPr/>
        </p:nvSpPr>
        <p:spPr bwMode="auto">
          <a:xfrm>
            <a:off x="539750" y="266700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致谢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7673" name="组合 37"/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26650" name="矩形 38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51" name="矩形 39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311" y="2859774"/>
            <a:ext cx="3127375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27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27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7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7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7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7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6" dur="400" tmFilter="0,0; .5, 1; 1, 1"/>
                                        <p:tgtEl>
                                          <p:spTgt spid="2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27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7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70" grpId="0" bldLvl="0" autoUpdateAnimBg="0"/>
      <p:bldP spid="27671" grpId="0" bldLvl="0" autoUpdateAnimBg="0"/>
      <p:bldP spid="27672" grpId="0" bldLvl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图片 4" descr="2457331_082944614000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6075"/>
            <a:ext cx="675005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38915" name="TextBox 56"/>
          <p:cNvSpPr>
            <a:spLocks noChangeArrowheads="1"/>
          </p:cNvSpPr>
          <p:nvPr/>
        </p:nvSpPr>
        <p:spPr bwMode="auto">
          <a:xfrm rot="-240000">
            <a:off x="3873500" y="2230438"/>
            <a:ext cx="3213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THANKS</a:t>
            </a:r>
            <a:r>
              <a:rPr lang="zh-CN" altLang="en-US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！</a:t>
            </a:r>
            <a:endParaRPr lang="en-US" altLang="zh-CN" sz="40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91"/>
          <p:cNvSpPr>
            <a:spLocks noChangeArrowheads="1"/>
          </p:cNvSpPr>
          <p:nvPr/>
        </p:nvSpPr>
        <p:spPr bwMode="auto">
          <a:xfrm flipV="1">
            <a:off x="7391400" y="1887538"/>
            <a:ext cx="5181600" cy="1293812"/>
          </a:xfrm>
          <a:prstGeom prst="parallelogram">
            <a:avLst>
              <a:gd name="adj" fmla="val 55160"/>
            </a:avLst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099" name="AutoShape 292"/>
          <p:cNvSpPr>
            <a:spLocks noChangeArrowheads="1"/>
          </p:cNvSpPr>
          <p:nvPr/>
        </p:nvSpPr>
        <p:spPr bwMode="auto">
          <a:xfrm flipV="1">
            <a:off x="-990600" y="1887538"/>
            <a:ext cx="5181600" cy="1293812"/>
          </a:xfrm>
          <a:prstGeom prst="parallelogram">
            <a:avLst>
              <a:gd name="adj" fmla="val 55160"/>
            </a:avLst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0" name="WordArt 293"/>
          <p:cNvSpPr>
            <a:spLocks noChangeArrowheads="1" noChangeShapeType="1" noTextEdit="1"/>
          </p:cNvSpPr>
          <p:nvPr/>
        </p:nvSpPr>
        <p:spPr bwMode="auto">
          <a:xfrm>
            <a:off x="1752600" y="2111375"/>
            <a:ext cx="1143000" cy="5334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blipFill dpi="0" rotWithShape="1">
                  <a:blip r:embed="rId2"/>
                  <a:srcRect/>
                  <a:tile tx="0" ty="0" sx="100000" sy="100000" flip="none" algn="tl"/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4101" name="WordArt 294"/>
          <p:cNvSpPr>
            <a:spLocks noChangeArrowheads="1" noChangeShapeType="1" noTextEdit="1"/>
          </p:cNvSpPr>
          <p:nvPr/>
        </p:nvSpPr>
        <p:spPr bwMode="auto">
          <a:xfrm>
            <a:off x="1763713" y="2779713"/>
            <a:ext cx="1143000" cy="1524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kern="1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2" name="WordArt 20"/>
          <p:cNvSpPr>
            <a:spLocks noChangeArrowheads="1" noChangeShapeType="1" noTextEdit="1"/>
          </p:cNvSpPr>
          <p:nvPr/>
        </p:nvSpPr>
        <p:spPr bwMode="auto">
          <a:xfrm>
            <a:off x="3348038" y="1163486"/>
            <a:ext cx="2286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600" b="1" kern="1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3" name="Rectangle 22"/>
          <p:cNvSpPr>
            <a:spLocks noChangeArrowheads="1"/>
          </p:cNvSpPr>
          <p:nvPr/>
        </p:nvSpPr>
        <p:spPr bwMode="auto">
          <a:xfrm>
            <a:off x="3778252" y="1187450"/>
            <a:ext cx="2971800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摘要</a:t>
            </a:r>
            <a:endParaRPr lang="en-US" altLang="zh-CN" sz="1600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4" name="WordArt 20"/>
          <p:cNvSpPr>
            <a:spLocks noChangeArrowheads="1" noChangeShapeType="1" noTextEdit="1"/>
          </p:cNvSpPr>
          <p:nvPr/>
        </p:nvSpPr>
        <p:spPr bwMode="auto">
          <a:xfrm>
            <a:off x="3728116" y="1779684"/>
            <a:ext cx="30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600" b="1" kern="1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5" name="Rectangle 22"/>
          <p:cNvSpPr>
            <a:spLocks noChangeArrowheads="1"/>
          </p:cNvSpPr>
          <p:nvPr/>
        </p:nvSpPr>
        <p:spPr bwMode="auto">
          <a:xfrm>
            <a:off x="4100514" y="1835965"/>
            <a:ext cx="2971800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选题</a:t>
            </a:r>
            <a:r>
              <a:rPr lang="zh-CN" altLang="en-US" sz="1600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背景与意义</a:t>
            </a:r>
            <a:endParaRPr lang="en-US" altLang="zh-CN" sz="1600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6" name="WordArt 20"/>
          <p:cNvSpPr>
            <a:spLocks noChangeArrowheads="1" noChangeShapeType="1" noTextEdit="1"/>
          </p:cNvSpPr>
          <p:nvPr/>
        </p:nvSpPr>
        <p:spPr bwMode="auto">
          <a:xfrm>
            <a:off x="4100514" y="2524919"/>
            <a:ext cx="30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600" b="1" kern="1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8" name="WordArt 20"/>
          <p:cNvSpPr>
            <a:spLocks noChangeArrowheads="1" noChangeShapeType="1" noTextEdit="1"/>
          </p:cNvSpPr>
          <p:nvPr/>
        </p:nvSpPr>
        <p:spPr bwMode="auto">
          <a:xfrm>
            <a:off x="4414838" y="3268663"/>
            <a:ext cx="30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600" b="1" kern="1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9" name="Rectangle 22"/>
          <p:cNvSpPr>
            <a:spLocks noChangeArrowheads="1"/>
          </p:cNvSpPr>
          <p:nvPr/>
        </p:nvSpPr>
        <p:spPr bwMode="auto">
          <a:xfrm>
            <a:off x="4954824" y="3312665"/>
            <a:ext cx="2971800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致谢</a:t>
            </a:r>
            <a:endParaRPr lang="en-US" altLang="zh-CN" sz="1600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10" name="WordArt 20"/>
          <p:cNvSpPr>
            <a:spLocks noChangeArrowheads="1" noChangeShapeType="1" noTextEdit="1"/>
          </p:cNvSpPr>
          <p:nvPr/>
        </p:nvSpPr>
        <p:spPr bwMode="auto">
          <a:xfrm>
            <a:off x="4757738" y="3594100"/>
            <a:ext cx="30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endParaRPr lang="zh-CN" altLang="en-US" sz="3600" b="1" kern="1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3" y="2561430"/>
            <a:ext cx="3005137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(#ppt_x)" calcmode="lin" valueType="num">
                                      <p:cBhvr>
                                        <p:cTn id="1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to="-1.0" calcmode="lin" valueType="num">
                                      <p:cBhvr>
                                        <p:cTn id="1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(#ppt_x)" calcmode="lin" valueType="num">
                                      <p:cBhvr>
                                        <p:cTn id="2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to="-1.0" calcmode="lin" valueType="num">
                                      <p:cBhvr>
                                        <p:cTn id="2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1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4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7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6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3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6" dur="10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0" presetID="49" presetClass="entr" presetSubtype="0" decel="10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5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ldLvl="0" animBg="1" autoUpdateAnimBg="0"/>
      <p:bldP spid="4099" grpId="0" bldLvl="0" animBg="1" autoUpdateAnimBg="0"/>
      <p:bldP spid="4100" grpId="0" animBg="1"/>
      <p:bldP spid="4101" grpId="0" animBg="1"/>
      <p:bldP spid="4102" grpId="0" animBg="1"/>
      <p:bldP spid="4103" grpId="0" bldLvl="0" autoUpdateAnimBg="0"/>
      <p:bldP spid="4104" grpId="0" animBg="1"/>
      <p:bldP spid="4105" grpId="0" bldLvl="0" autoUpdateAnimBg="0"/>
      <p:bldP spid="4106" grpId="0" animBg="1"/>
      <p:bldP spid="4108" grpId="0" animBg="1"/>
      <p:bldP spid="4109" grpId="0" bldLvl="0" autoUpdateAnimBg="0"/>
      <p:bldP spid="41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0" y="1350963"/>
            <a:ext cx="3228975" cy="1187450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文本框 2"/>
          <p:cNvSpPr>
            <a:spLocks noChangeArrowheads="1"/>
          </p:cNvSpPr>
          <p:nvPr/>
        </p:nvSpPr>
        <p:spPr bwMode="auto">
          <a:xfrm>
            <a:off x="1352550" y="1663700"/>
            <a:ext cx="167798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第一部分</a:t>
            </a:r>
            <a:endParaRPr lang="zh-CN" altLang="en-US"/>
          </a:p>
        </p:txBody>
      </p:sp>
      <p:grpSp>
        <p:nvGrpSpPr>
          <p:cNvPr id="5127" name="组合 11"/>
          <p:cNvGrpSpPr>
            <a:grpSpLocks/>
          </p:cNvGrpSpPr>
          <p:nvPr/>
        </p:nvGrpSpPr>
        <p:grpSpPr bwMode="auto">
          <a:xfrm>
            <a:off x="3707928" y="1702608"/>
            <a:ext cx="2544753" cy="533901"/>
            <a:chOff x="0" y="0"/>
            <a:chExt cx="2544658" cy="534596"/>
          </a:xfrm>
        </p:grpSpPr>
        <p:sp>
          <p:nvSpPr>
            <p:cNvPr id="4109" name="TextBox 4"/>
            <p:cNvSpPr>
              <a:spLocks noChangeArrowheads="1"/>
            </p:cNvSpPr>
            <p:nvPr/>
          </p:nvSpPr>
          <p:spPr bwMode="auto">
            <a:xfrm>
              <a:off x="0" y="0"/>
              <a:ext cx="1472143" cy="531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3000" b="1" dirty="0" smtClean="0">
                  <a:solidFill>
                    <a:srgbClr val="0E90BE"/>
                  </a:solidFill>
                  <a:latin typeface="Impact" panose="020B0806030902050204" pitchFamily="34" charset="0"/>
                  <a:sym typeface="Impact" panose="020B0806030902050204" pitchFamily="34" charset="0"/>
                </a:rPr>
                <a:t>Abstract</a:t>
              </a:r>
              <a:endParaRPr lang="zh-CN" altLang="en-US" sz="3000" b="1" dirty="0">
                <a:solidFill>
                  <a:srgbClr val="0E90BE"/>
                </a:solidFill>
                <a:latin typeface="Impact" panose="020B0806030902050204" pitchFamily="34" charset="0"/>
                <a:sym typeface="Impact" panose="020B0806030902050204" pitchFamily="34" charset="0"/>
              </a:endParaRPr>
            </a:p>
          </p:txBody>
        </p:sp>
        <p:sp>
          <p:nvSpPr>
            <p:cNvPr id="4110" name="文本框 8"/>
            <p:cNvSpPr>
              <a:spLocks noChangeArrowheads="1"/>
            </p:cNvSpPr>
            <p:nvPr/>
          </p:nvSpPr>
          <p:spPr bwMode="auto">
            <a:xfrm>
              <a:off x="1790633" y="95443"/>
              <a:ext cx="754025" cy="439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b="1" dirty="0" smtClean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摘要</a:t>
              </a:r>
              <a:endParaRPr lang="zh-CN" altLang="en-US" sz="2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5130" name="矩形 9"/>
          <p:cNvSpPr>
            <a:spLocks noChangeArrowheads="1"/>
          </p:cNvSpPr>
          <p:nvPr/>
        </p:nvSpPr>
        <p:spPr bwMode="auto">
          <a:xfrm>
            <a:off x="3832343" y="2787768"/>
            <a:ext cx="5318125" cy="200025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1" name="矩形 10"/>
          <p:cNvSpPr>
            <a:spLocks noChangeArrowheads="1"/>
          </p:cNvSpPr>
          <p:nvPr/>
        </p:nvSpPr>
        <p:spPr bwMode="auto">
          <a:xfrm>
            <a:off x="3302000" y="1350963"/>
            <a:ext cx="306388" cy="1187450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 animBg="1" autoUpdateAnimBg="0"/>
      <p:bldP spid="5130" grpId="0" bldLvl="0" animBg="1" autoUpdateAnimBg="0"/>
      <p:bldP spid="5131" grpId="0" bldLvl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1"/>
          <p:cNvGrpSpPr>
            <a:grpSpLocks/>
          </p:cNvGrpSpPr>
          <p:nvPr/>
        </p:nvGrpSpPr>
        <p:grpSpPr bwMode="auto">
          <a:xfrm>
            <a:off x="3313113" y="2644775"/>
            <a:ext cx="1958975" cy="1871663"/>
            <a:chOff x="0" y="0"/>
            <a:chExt cx="1872107" cy="1761728"/>
          </a:xfrm>
        </p:grpSpPr>
        <p:sp>
          <p:nvSpPr>
            <p:cNvPr id="5139" name="椭圆 2"/>
            <p:cNvSpPr>
              <a:spLocks noChangeArrowheads="1"/>
            </p:cNvSpPr>
            <p:nvPr/>
          </p:nvSpPr>
          <p:spPr bwMode="auto">
            <a:xfrm>
              <a:off x="49243" y="0"/>
              <a:ext cx="1761728" cy="1761728"/>
            </a:xfrm>
            <a:prstGeom prst="ellipse">
              <a:avLst/>
            </a:prstGeom>
            <a:noFill/>
            <a:ln w="25400">
              <a:solidFill>
                <a:srgbClr val="414455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40" name="椭圆 3"/>
            <p:cNvSpPr>
              <a:spLocks noChangeArrowheads="1"/>
            </p:cNvSpPr>
            <p:nvPr/>
          </p:nvSpPr>
          <p:spPr bwMode="auto">
            <a:xfrm>
              <a:off x="1376680" y="92868"/>
              <a:ext cx="119507" cy="119507"/>
            </a:xfrm>
            <a:prstGeom prst="ellipse">
              <a:avLst/>
            </a:prstGeom>
            <a:solidFill>
              <a:srgbClr val="414455"/>
            </a:solidFill>
            <a:ln w="25400">
              <a:solidFill>
                <a:srgbClr val="414455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262626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41" name="椭圆 4"/>
            <p:cNvSpPr>
              <a:spLocks noChangeArrowheads="1"/>
            </p:cNvSpPr>
            <p:nvPr/>
          </p:nvSpPr>
          <p:spPr bwMode="auto">
            <a:xfrm>
              <a:off x="373380" y="92868"/>
              <a:ext cx="119507" cy="119507"/>
            </a:xfrm>
            <a:prstGeom prst="ellipse">
              <a:avLst/>
            </a:prstGeom>
            <a:solidFill>
              <a:srgbClr val="414455"/>
            </a:solidFill>
            <a:ln w="25400">
              <a:solidFill>
                <a:srgbClr val="414455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262626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42" name="椭圆 5"/>
            <p:cNvSpPr>
              <a:spLocks noChangeArrowheads="1"/>
            </p:cNvSpPr>
            <p:nvPr/>
          </p:nvSpPr>
          <p:spPr bwMode="auto">
            <a:xfrm>
              <a:off x="0" y="824388"/>
              <a:ext cx="119507" cy="119507"/>
            </a:xfrm>
            <a:prstGeom prst="ellipse">
              <a:avLst/>
            </a:prstGeom>
            <a:solidFill>
              <a:srgbClr val="414455"/>
            </a:solidFill>
            <a:ln w="25400">
              <a:solidFill>
                <a:srgbClr val="414455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262626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43" name="椭圆 6"/>
            <p:cNvSpPr>
              <a:spLocks noChangeArrowheads="1"/>
            </p:cNvSpPr>
            <p:nvPr/>
          </p:nvSpPr>
          <p:spPr bwMode="auto">
            <a:xfrm>
              <a:off x="1752600" y="824388"/>
              <a:ext cx="119507" cy="119507"/>
            </a:xfrm>
            <a:prstGeom prst="ellipse">
              <a:avLst/>
            </a:prstGeom>
            <a:solidFill>
              <a:srgbClr val="414455"/>
            </a:solidFill>
            <a:ln w="25400">
              <a:solidFill>
                <a:srgbClr val="414455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262626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44" name="椭圆 7"/>
            <p:cNvSpPr>
              <a:spLocks noChangeArrowheads="1"/>
            </p:cNvSpPr>
            <p:nvPr/>
          </p:nvSpPr>
          <p:spPr bwMode="auto">
            <a:xfrm>
              <a:off x="1376680" y="1555908"/>
              <a:ext cx="119507" cy="119507"/>
            </a:xfrm>
            <a:prstGeom prst="ellipse">
              <a:avLst/>
            </a:prstGeom>
            <a:solidFill>
              <a:srgbClr val="414455"/>
            </a:solidFill>
            <a:ln w="25400">
              <a:solidFill>
                <a:srgbClr val="414455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262626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45" name="椭圆 8"/>
            <p:cNvSpPr>
              <a:spLocks noChangeArrowheads="1"/>
            </p:cNvSpPr>
            <p:nvPr/>
          </p:nvSpPr>
          <p:spPr bwMode="auto">
            <a:xfrm>
              <a:off x="373380" y="1533048"/>
              <a:ext cx="119507" cy="119507"/>
            </a:xfrm>
            <a:prstGeom prst="ellipse">
              <a:avLst/>
            </a:prstGeom>
            <a:solidFill>
              <a:srgbClr val="414455"/>
            </a:solidFill>
            <a:ln w="25400">
              <a:solidFill>
                <a:srgbClr val="414455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262626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5146" name="组合 9"/>
            <p:cNvGrpSpPr>
              <a:grpSpLocks/>
            </p:cNvGrpSpPr>
            <p:nvPr/>
          </p:nvGrpSpPr>
          <p:grpSpPr bwMode="auto">
            <a:xfrm>
              <a:off x="203464" y="275349"/>
              <a:ext cx="1465545" cy="1202499"/>
              <a:chOff x="0" y="0"/>
              <a:chExt cx="1465545" cy="1202499"/>
            </a:xfrm>
          </p:grpSpPr>
          <p:sp>
            <p:nvSpPr>
              <p:cNvPr id="5147" name="任意多边形 10"/>
              <p:cNvSpPr>
                <a:spLocks/>
              </p:cNvSpPr>
              <p:nvPr/>
            </p:nvSpPr>
            <p:spPr bwMode="auto">
              <a:xfrm>
                <a:off x="739036" y="12526"/>
                <a:ext cx="425885" cy="588724"/>
              </a:xfrm>
              <a:custGeom>
                <a:avLst/>
                <a:gdLst>
                  <a:gd name="T0" fmla="*/ 0 w 425885"/>
                  <a:gd name="T1" fmla="*/ 588724 h 588724"/>
                  <a:gd name="T2" fmla="*/ 425885 w 425885"/>
                  <a:gd name="T3" fmla="*/ 0 h 588724"/>
                  <a:gd name="T4" fmla="*/ 0 60000 65536"/>
                  <a:gd name="T5" fmla="*/ 0 60000 65536"/>
                  <a:gd name="T6" fmla="*/ 0 w 425885"/>
                  <a:gd name="T7" fmla="*/ 0 h 588724"/>
                  <a:gd name="T8" fmla="*/ 425885 w 425885"/>
                  <a:gd name="T9" fmla="*/ 588724 h 58872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25885" h="588724">
                    <a:moveTo>
                      <a:pt x="0" y="588724"/>
                    </a:moveTo>
                    <a:lnTo>
                      <a:pt x="425885" y="0"/>
                    </a:lnTo>
                  </a:path>
                </a:pathLst>
              </a:custGeom>
              <a:noFill/>
              <a:ln w="38100" cap="flat" cmpd="sng">
                <a:solidFill>
                  <a:srgbClr val="414455"/>
                </a:solidFill>
                <a:bevel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148" name="任意多边形 11"/>
              <p:cNvSpPr>
                <a:spLocks/>
              </p:cNvSpPr>
              <p:nvPr/>
            </p:nvSpPr>
            <p:spPr bwMode="auto">
              <a:xfrm>
                <a:off x="726510" y="601250"/>
                <a:ext cx="739035" cy="1"/>
              </a:xfrm>
              <a:custGeom>
                <a:avLst/>
                <a:gdLst>
                  <a:gd name="T0" fmla="*/ 0 w 739035"/>
                  <a:gd name="T1" fmla="*/ 0 h 1"/>
                  <a:gd name="T2" fmla="*/ 739035 w 739035"/>
                  <a:gd name="T3" fmla="*/ 0 h 1"/>
                  <a:gd name="T4" fmla="*/ 0 60000 65536"/>
                  <a:gd name="T5" fmla="*/ 0 60000 65536"/>
                  <a:gd name="T6" fmla="*/ 0 w 739035"/>
                  <a:gd name="T7" fmla="*/ 0 h 1"/>
                  <a:gd name="T8" fmla="*/ 739035 w 73903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39035" h="1">
                    <a:moveTo>
                      <a:pt x="0" y="0"/>
                    </a:moveTo>
                    <a:lnTo>
                      <a:pt x="739035" y="0"/>
                    </a:lnTo>
                  </a:path>
                </a:pathLst>
              </a:custGeom>
              <a:noFill/>
              <a:ln w="38100" cap="flat" cmpd="sng">
                <a:solidFill>
                  <a:srgbClr val="414455"/>
                </a:solidFill>
                <a:bevel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149" name="任意多边形 12"/>
              <p:cNvSpPr>
                <a:spLocks/>
              </p:cNvSpPr>
              <p:nvPr/>
            </p:nvSpPr>
            <p:spPr bwMode="auto">
              <a:xfrm>
                <a:off x="325677" y="0"/>
                <a:ext cx="413359" cy="588724"/>
              </a:xfrm>
              <a:custGeom>
                <a:avLst/>
                <a:gdLst>
                  <a:gd name="T0" fmla="*/ 413359 w 413359"/>
                  <a:gd name="T1" fmla="*/ 588724 h 588724"/>
                  <a:gd name="T2" fmla="*/ 0 w 413359"/>
                  <a:gd name="T3" fmla="*/ 0 h 588724"/>
                  <a:gd name="T4" fmla="*/ 0 60000 65536"/>
                  <a:gd name="T5" fmla="*/ 0 60000 65536"/>
                  <a:gd name="T6" fmla="*/ 0 w 413359"/>
                  <a:gd name="T7" fmla="*/ 0 h 588724"/>
                  <a:gd name="T8" fmla="*/ 413359 w 413359"/>
                  <a:gd name="T9" fmla="*/ 588724 h 58872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13359" h="588724">
                    <a:moveTo>
                      <a:pt x="413359" y="588724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rgbClr val="414455"/>
                </a:solidFill>
                <a:bevel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150" name="任意多边形 13"/>
              <p:cNvSpPr>
                <a:spLocks/>
              </p:cNvSpPr>
              <p:nvPr/>
            </p:nvSpPr>
            <p:spPr bwMode="auto">
              <a:xfrm>
                <a:off x="0" y="613776"/>
                <a:ext cx="726510" cy="1"/>
              </a:xfrm>
              <a:custGeom>
                <a:avLst/>
                <a:gdLst>
                  <a:gd name="T0" fmla="*/ 726510 w 726510"/>
                  <a:gd name="T1" fmla="*/ 0 h 1"/>
                  <a:gd name="T2" fmla="*/ 0 w 726510"/>
                  <a:gd name="T3" fmla="*/ 0 h 1"/>
                  <a:gd name="T4" fmla="*/ 0 60000 65536"/>
                  <a:gd name="T5" fmla="*/ 0 60000 65536"/>
                  <a:gd name="T6" fmla="*/ 0 w 726510"/>
                  <a:gd name="T7" fmla="*/ 0 h 1"/>
                  <a:gd name="T8" fmla="*/ 726510 w 72651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26510" h="1">
                    <a:moveTo>
                      <a:pt x="726510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rgbClr val="414455"/>
                </a:solidFill>
                <a:bevel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151" name="任意多边形 14"/>
              <p:cNvSpPr>
                <a:spLocks/>
              </p:cNvSpPr>
              <p:nvPr/>
            </p:nvSpPr>
            <p:spPr bwMode="auto">
              <a:xfrm>
                <a:off x="313151" y="626302"/>
                <a:ext cx="425885" cy="576197"/>
              </a:xfrm>
              <a:custGeom>
                <a:avLst/>
                <a:gdLst>
                  <a:gd name="T0" fmla="*/ 425885 w 425885"/>
                  <a:gd name="T1" fmla="*/ 0 h 576197"/>
                  <a:gd name="T2" fmla="*/ 0 w 425885"/>
                  <a:gd name="T3" fmla="*/ 576197 h 576197"/>
                  <a:gd name="T4" fmla="*/ 0 60000 65536"/>
                  <a:gd name="T5" fmla="*/ 0 60000 65536"/>
                  <a:gd name="T6" fmla="*/ 0 w 425885"/>
                  <a:gd name="T7" fmla="*/ 0 h 576197"/>
                  <a:gd name="T8" fmla="*/ 425885 w 425885"/>
                  <a:gd name="T9" fmla="*/ 576197 h 57619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25885" h="576197">
                    <a:moveTo>
                      <a:pt x="425885" y="0"/>
                    </a:moveTo>
                    <a:lnTo>
                      <a:pt x="0" y="576197"/>
                    </a:lnTo>
                  </a:path>
                </a:pathLst>
              </a:custGeom>
              <a:noFill/>
              <a:ln w="38100" cap="flat" cmpd="sng">
                <a:solidFill>
                  <a:srgbClr val="414455"/>
                </a:solidFill>
                <a:bevel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152" name="任意多边形 15"/>
              <p:cNvSpPr>
                <a:spLocks/>
              </p:cNvSpPr>
              <p:nvPr/>
            </p:nvSpPr>
            <p:spPr bwMode="auto">
              <a:xfrm>
                <a:off x="751562" y="626302"/>
                <a:ext cx="388307" cy="576197"/>
              </a:xfrm>
              <a:custGeom>
                <a:avLst/>
                <a:gdLst>
                  <a:gd name="T0" fmla="*/ 0 w 388307"/>
                  <a:gd name="T1" fmla="*/ 0 h 576197"/>
                  <a:gd name="T2" fmla="*/ 388307 w 388307"/>
                  <a:gd name="T3" fmla="*/ 576197 h 576197"/>
                  <a:gd name="T4" fmla="*/ 0 60000 65536"/>
                  <a:gd name="T5" fmla="*/ 0 60000 65536"/>
                  <a:gd name="T6" fmla="*/ 0 w 388307"/>
                  <a:gd name="T7" fmla="*/ 0 h 576197"/>
                  <a:gd name="T8" fmla="*/ 388307 w 388307"/>
                  <a:gd name="T9" fmla="*/ 576197 h 57619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307" h="576197">
                    <a:moveTo>
                      <a:pt x="0" y="0"/>
                    </a:moveTo>
                    <a:lnTo>
                      <a:pt x="388307" y="576197"/>
                    </a:lnTo>
                  </a:path>
                </a:pathLst>
              </a:custGeom>
              <a:noFill/>
              <a:ln w="38100" cap="flat" cmpd="sng">
                <a:solidFill>
                  <a:srgbClr val="414455"/>
                </a:solidFill>
                <a:bevel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161" name="组合 16"/>
          <p:cNvGrpSpPr>
            <a:grpSpLocks/>
          </p:cNvGrpSpPr>
          <p:nvPr/>
        </p:nvGrpSpPr>
        <p:grpSpPr bwMode="auto">
          <a:xfrm>
            <a:off x="827088" y="1009650"/>
            <a:ext cx="7496175" cy="1178621"/>
            <a:chOff x="0" y="0"/>
            <a:chExt cx="7162269" cy="1110245"/>
          </a:xfrm>
        </p:grpSpPr>
        <p:sp>
          <p:nvSpPr>
            <p:cNvPr id="5137" name="矩形 17"/>
            <p:cNvSpPr>
              <a:spLocks noChangeArrowheads="1"/>
            </p:cNvSpPr>
            <p:nvPr/>
          </p:nvSpPr>
          <p:spPr bwMode="auto">
            <a:xfrm>
              <a:off x="0" y="344853"/>
              <a:ext cx="7162269" cy="765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zh-CN" altLang="en-US" sz="12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    随着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计算机应用技术的快速发展和日益普及， 网络也遍及到我们生活的每个角 落，为我们的学习和工作带来极大的方便。其强大的功能已为人们深刻认识，它已进入人类社会的各个领域并发挥着越来越重要的作用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。储物柜管理平台就是基于计算机来对高校图书馆储物柜进行管理。</a:t>
              </a:r>
              <a:endPara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38" name="矩形 18"/>
            <p:cNvSpPr>
              <a:spLocks noChangeArrowheads="1"/>
            </p:cNvSpPr>
            <p:nvPr/>
          </p:nvSpPr>
          <p:spPr bwMode="auto">
            <a:xfrm>
              <a:off x="8761" y="0"/>
              <a:ext cx="568530" cy="318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摘要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6164" name="组合 19"/>
          <p:cNvGrpSpPr>
            <a:grpSpLocks/>
          </p:cNvGrpSpPr>
          <p:nvPr/>
        </p:nvGrpSpPr>
        <p:grpSpPr bwMode="auto">
          <a:xfrm>
            <a:off x="3713019" y="3110226"/>
            <a:ext cx="1204176" cy="993775"/>
            <a:chOff x="-80548" y="25716"/>
            <a:chExt cx="1150840" cy="936104"/>
          </a:xfrm>
        </p:grpSpPr>
        <p:sp>
          <p:nvSpPr>
            <p:cNvPr id="5135" name="椭圆 20"/>
            <p:cNvSpPr>
              <a:spLocks noChangeArrowheads="1"/>
            </p:cNvSpPr>
            <p:nvPr/>
          </p:nvSpPr>
          <p:spPr bwMode="auto">
            <a:xfrm>
              <a:off x="26820" y="25716"/>
              <a:ext cx="936104" cy="936104"/>
            </a:xfrm>
            <a:prstGeom prst="ellipse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6" name="矩形 21"/>
            <p:cNvSpPr>
              <a:spLocks noChangeArrowheads="1"/>
            </p:cNvSpPr>
            <p:nvPr/>
          </p:nvSpPr>
          <p:spPr bwMode="auto">
            <a:xfrm>
              <a:off x="-80548" y="314163"/>
              <a:ext cx="1150840" cy="304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15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储物柜管理</a:t>
              </a:r>
              <a:r>
                <a:rPr lang="en-US" altLang="zh-CN" sz="15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endPara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6167" name="组合 22"/>
          <p:cNvGrpSpPr>
            <a:grpSpLocks/>
          </p:cNvGrpSpPr>
          <p:nvPr/>
        </p:nvGrpSpPr>
        <p:grpSpPr bwMode="auto">
          <a:xfrm>
            <a:off x="5478463" y="3070225"/>
            <a:ext cx="2078037" cy="643051"/>
            <a:chOff x="0" y="0"/>
            <a:chExt cx="1985951" cy="604987"/>
          </a:xfrm>
        </p:grpSpPr>
        <p:sp>
          <p:nvSpPr>
            <p:cNvPr id="5133" name="TextBox 23"/>
            <p:cNvSpPr>
              <a:spLocks noChangeArrowheads="1"/>
            </p:cNvSpPr>
            <p:nvPr/>
          </p:nvSpPr>
          <p:spPr bwMode="auto">
            <a:xfrm>
              <a:off x="0" y="0"/>
              <a:ext cx="176545" cy="347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34" name="矩形 24"/>
            <p:cNvSpPr>
              <a:spLocks noChangeArrowheads="1"/>
            </p:cNvSpPr>
            <p:nvPr/>
          </p:nvSpPr>
          <p:spPr bwMode="auto">
            <a:xfrm>
              <a:off x="23339" y="295098"/>
              <a:ext cx="1962612" cy="309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ts val="2100"/>
                </a:lnSpc>
                <a:buFont typeface="Arial" panose="020B0604020202020204" pitchFamily="34" charset="0"/>
                <a:buNone/>
              </a:pPr>
              <a:endParaRPr lang="en-US" altLang="zh-CN" sz="1200" dirty="0">
                <a:solidFill>
                  <a:srgbClr val="3F3F3F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6170" name="组合 25"/>
          <p:cNvGrpSpPr>
            <a:grpSpLocks/>
          </p:cNvGrpSpPr>
          <p:nvPr/>
        </p:nvGrpSpPr>
        <p:grpSpPr bwMode="auto">
          <a:xfrm>
            <a:off x="955675" y="3081338"/>
            <a:ext cx="2052638" cy="632715"/>
            <a:chOff x="0" y="0"/>
            <a:chExt cx="1962612" cy="595760"/>
          </a:xfrm>
        </p:grpSpPr>
        <p:sp>
          <p:nvSpPr>
            <p:cNvPr id="5131" name="TextBox 26"/>
            <p:cNvSpPr>
              <a:spLocks noChangeArrowheads="1"/>
            </p:cNvSpPr>
            <p:nvPr/>
          </p:nvSpPr>
          <p:spPr bwMode="auto">
            <a:xfrm>
              <a:off x="51912" y="0"/>
              <a:ext cx="176629" cy="347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32" name="矩形 27"/>
            <p:cNvSpPr>
              <a:spLocks noChangeArrowheads="1"/>
            </p:cNvSpPr>
            <p:nvPr/>
          </p:nvSpPr>
          <p:spPr bwMode="auto">
            <a:xfrm>
              <a:off x="0" y="285612"/>
              <a:ext cx="1962612" cy="31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ts val="2100"/>
                </a:lnSpc>
                <a:buFont typeface="Arial" panose="020B0604020202020204" pitchFamily="34" charset="0"/>
                <a:buNone/>
              </a:pPr>
              <a:endParaRPr lang="en-US" altLang="zh-CN" sz="1200" dirty="0">
                <a:solidFill>
                  <a:srgbClr val="3F3F3F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6173" name="TextBox 108"/>
          <p:cNvSpPr>
            <a:spLocks noChangeArrowheads="1"/>
          </p:cNvSpPr>
          <p:nvPr/>
        </p:nvSpPr>
        <p:spPr bwMode="auto">
          <a:xfrm>
            <a:off x="539750" y="266700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摘要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6174" name="组合 29"/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5129" name="矩形 30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0" name="矩形 31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93" y="2716916"/>
            <a:ext cx="2484093" cy="165440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049" y="2644775"/>
            <a:ext cx="2610193" cy="1738389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6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6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6" dur="400" tmFilter="0,0; .5, 1; 1, 1"/>
                                        <p:tgtEl>
                                          <p:spTgt spid="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790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10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6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2" dur="10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3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1"/>
          <p:cNvSpPr>
            <a:spLocks noChangeArrowheads="1"/>
          </p:cNvSpPr>
          <p:nvPr/>
        </p:nvSpPr>
        <p:spPr bwMode="auto">
          <a:xfrm>
            <a:off x="0" y="1350963"/>
            <a:ext cx="3228975" cy="1187450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315" name="文本框 2"/>
          <p:cNvSpPr>
            <a:spLocks noChangeArrowheads="1"/>
          </p:cNvSpPr>
          <p:nvPr/>
        </p:nvSpPr>
        <p:spPr bwMode="auto">
          <a:xfrm>
            <a:off x="1352550" y="1663700"/>
            <a:ext cx="167798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第二部分</a:t>
            </a:r>
          </a:p>
        </p:txBody>
      </p:sp>
      <p:grpSp>
        <p:nvGrpSpPr>
          <p:cNvPr id="14343" name="组合 11"/>
          <p:cNvGrpSpPr>
            <a:grpSpLocks/>
          </p:cNvGrpSpPr>
          <p:nvPr/>
        </p:nvGrpSpPr>
        <p:grpSpPr bwMode="auto">
          <a:xfrm>
            <a:off x="3708400" y="1679230"/>
            <a:ext cx="4297606" cy="530915"/>
            <a:chOff x="0" y="0"/>
            <a:chExt cx="4297516" cy="531606"/>
          </a:xfrm>
        </p:grpSpPr>
        <p:sp>
          <p:nvSpPr>
            <p:cNvPr id="13325" name="TextBox 4"/>
            <p:cNvSpPr>
              <a:spLocks noChangeArrowheads="1"/>
            </p:cNvSpPr>
            <p:nvPr/>
          </p:nvSpPr>
          <p:spPr bwMode="auto">
            <a:xfrm>
              <a:off x="0" y="0"/>
              <a:ext cx="2057251" cy="531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3000" dirty="0" smtClean="0">
                  <a:solidFill>
                    <a:srgbClr val="0E90BE"/>
                  </a:solidFill>
                  <a:latin typeface="Impact" panose="020B0806030902050204" pitchFamily="34" charset="0"/>
                  <a:sym typeface="Impact" panose="020B0806030902050204" pitchFamily="34" charset="0"/>
                </a:rPr>
                <a:t>Background</a:t>
              </a:r>
              <a:endParaRPr lang="zh-CN" altLang="en-US" sz="3000" dirty="0">
                <a:solidFill>
                  <a:srgbClr val="0E90BE"/>
                </a:solidFill>
                <a:latin typeface="Impact" panose="020B0806030902050204" pitchFamily="34" charset="0"/>
                <a:sym typeface="Impact" panose="020B0806030902050204" pitchFamily="34" charset="0"/>
              </a:endParaRPr>
            </a:p>
          </p:txBody>
        </p:sp>
        <p:sp>
          <p:nvSpPr>
            <p:cNvPr id="13326" name="文本框 8"/>
            <p:cNvSpPr>
              <a:spLocks noChangeArrowheads="1"/>
            </p:cNvSpPr>
            <p:nvPr/>
          </p:nvSpPr>
          <p:spPr bwMode="auto">
            <a:xfrm>
              <a:off x="2184161" y="55022"/>
              <a:ext cx="2113355" cy="408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200" b="1" dirty="0" smtClean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选题背景与意义</a:t>
              </a:r>
              <a:endParaRPr lang="zh-CN" altLang="en-US" sz="22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4346" name="矩形 9"/>
          <p:cNvSpPr>
            <a:spLocks noChangeArrowheads="1"/>
          </p:cNvSpPr>
          <p:nvPr/>
        </p:nvSpPr>
        <p:spPr bwMode="auto">
          <a:xfrm>
            <a:off x="3825875" y="2834219"/>
            <a:ext cx="5318125" cy="200025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7" name="矩形 10"/>
          <p:cNvSpPr>
            <a:spLocks noChangeArrowheads="1"/>
          </p:cNvSpPr>
          <p:nvPr/>
        </p:nvSpPr>
        <p:spPr bwMode="auto">
          <a:xfrm>
            <a:off x="3302000" y="1350963"/>
            <a:ext cx="306388" cy="1187450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ldLvl="0" animBg="1" autoUpdateAnimBg="0"/>
      <p:bldP spid="14346" grpId="0" bldLvl="0" animBg="1" autoUpdateAnimBg="0"/>
      <p:bldP spid="14347" grpId="0" bldLvl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1"/>
          <p:cNvGrpSpPr>
            <a:grpSpLocks/>
          </p:cNvGrpSpPr>
          <p:nvPr/>
        </p:nvGrpSpPr>
        <p:grpSpPr bwMode="auto">
          <a:xfrm>
            <a:off x="5343525" y="1377950"/>
            <a:ext cx="3055938" cy="3222625"/>
            <a:chOff x="0" y="0"/>
            <a:chExt cx="5717080" cy="6027381"/>
          </a:xfrm>
        </p:grpSpPr>
        <p:sp>
          <p:nvSpPr>
            <p:cNvPr id="14362" name="任意多边形 2"/>
            <p:cNvSpPr>
              <a:spLocks noChangeArrowheads="1"/>
            </p:cNvSpPr>
            <p:nvPr/>
          </p:nvSpPr>
          <p:spPr bwMode="auto">
            <a:xfrm>
              <a:off x="2117828" y="2670176"/>
              <a:ext cx="2980266" cy="2980266"/>
            </a:xfrm>
            <a:custGeom>
              <a:avLst/>
              <a:gdLst>
                <a:gd name="T0" fmla="*/ 2115406 w 2980266"/>
                <a:gd name="T1" fmla="*/ 475169 h 2980266"/>
                <a:gd name="T2" fmla="*/ 2347223 w 2980266"/>
                <a:gd name="T3" fmla="*/ 280641 h 2980266"/>
                <a:gd name="T4" fmla="*/ 2532418 w 2980266"/>
                <a:gd name="T5" fmla="*/ 436038 h 2980266"/>
                <a:gd name="T6" fmla="*/ 2381100 w 2980266"/>
                <a:gd name="T7" fmla="*/ 698113 h 2980266"/>
                <a:gd name="T8" fmla="*/ 2621526 w 2980266"/>
                <a:gd name="T9" fmla="*/ 1114543 h 2980266"/>
                <a:gd name="T10" fmla="*/ 2924149 w 2980266"/>
                <a:gd name="T11" fmla="*/ 1114535 h 2980266"/>
                <a:gd name="T12" fmla="*/ 2966129 w 2980266"/>
                <a:gd name="T13" fmla="*/ 1352617 h 2980266"/>
                <a:gd name="T14" fmla="*/ 2681754 w 2980266"/>
                <a:gd name="T15" fmla="*/ 1456113 h 2980266"/>
                <a:gd name="T16" fmla="*/ 2598255 w 2980266"/>
                <a:gd name="T17" fmla="*/ 1929659 h 2980266"/>
                <a:gd name="T18" fmla="*/ 2830082 w 2980266"/>
                <a:gd name="T19" fmla="*/ 2124176 h 2980266"/>
                <a:gd name="T20" fmla="*/ 2709205 w 2980266"/>
                <a:gd name="T21" fmla="*/ 2333542 h 2980266"/>
                <a:gd name="T22" fmla="*/ 2424835 w 2980266"/>
                <a:gd name="T23" fmla="*/ 2230031 h 2980266"/>
                <a:gd name="T24" fmla="*/ 2056481 w 2980266"/>
                <a:gd name="T25" fmla="*/ 2539116 h 2980266"/>
                <a:gd name="T26" fmla="*/ 2109039 w 2980266"/>
                <a:gd name="T27" fmla="*/ 2837141 h 2980266"/>
                <a:gd name="T28" fmla="*/ 1881863 w 2980266"/>
                <a:gd name="T29" fmla="*/ 2919826 h 2980266"/>
                <a:gd name="T30" fmla="*/ 1730559 w 2980266"/>
                <a:gd name="T31" fmla="*/ 2657743 h 2980266"/>
                <a:gd name="T32" fmla="*/ 1249707 w 2980266"/>
                <a:gd name="T33" fmla="*/ 2657743 h 2980266"/>
                <a:gd name="T34" fmla="*/ 1098403 w 2980266"/>
                <a:gd name="T35" fmla="*/ 2919826 h 2980266"/>
                <a:gd name="T36" fmla="*/ 871227 w 2980266"/>
                <a:gd name="T37" fmla="*/ 2837141 h 2980266"/>
                <a:gd name="T38" fmla="*/ 923785 w 2980266"/>
                <a:gd name="T39" fmla="*/ 2539117 h 2980266"/>
                <a:gd name="T40" fmla="*/ 555431 w 2980266"/>
                <a:gd name="T41" fmla="*/ 2230032 h 2980266"/>
                <a:gd name="T42" fmla="*/ 271061 w 2980266"/>
                <a:gd name="T43" fmla="*/ 2333542 h 2980266"/>
                <a:gd name="T44" fmla="*/ 150184 w 2980266"/>
                <a:gd name="T45" fmla="*/ 2124176 h 2980266"/>
                <a:gd name="T46" fmla="*/ 382011 w 2980266"/>
                <a:gd name="T47" fmla="*/ 1929660 h 2980266"/>
                <a:gd name="T48" fmla="*/ 298512 w 2980266"/>
                <a:gd name="T49" fmla="*/ 1456114 h 2980266"/>
                <a:gd name="T50" fmla="*/ 14137 w 2980266"/>
                <a:gd name="T51" fmla="*/ 1352617 h 2980266"/>
                <a:gd name="T52" fmla="*/ 56117 w 2980266"/>
                <a:gd name="T53" fmla="*/ 1114535 h 2980266"/>
                <a:gd name="T54" fmla="*/ 358740 w 2980266"/>
                <a:gd name="T55" fmla="*/ 1114543 h 2980266"/>
                <a:gd name="T56" fmla="*/ 599166 w 2980266"/>
                <a:gd name="T57" fmla="*/ 698113 h 2980266"/>
                <a:gd name="T58" fmla="*/ 447848 w 2980266"/>
                <a:gd name="T59" fmla="*/ 436038 h 2980266"/>
                <a:gd name="T60" fmla="*/ 633043 w 2980266"/>
                <a:gd name="T61" fmla="*/ 280641 h 2980266"/>
                <a:gd name="T62" fmla="*/ 864860 w 2980266"/>
                <a:gd name="T63" fmla="*/ 475169 h 2980266"/>
                <a:gd name="T64" fmla="*/ 1316713 w 2980266"/>
                <a:gd name="T65" fmla="*/ 310708 h 2980266"/>
                <a:gd name="T66" fmla="*/ 1369255 w 2980266"/>
                <a:gd name="T67" fmla="*/ 12681 h 2980266"/>
                <a:gd name="T68" fmla="*/ 1611011 w 2980266"/>
                <a:gd name="T69" fmla="*/ 12681 h 2980266"/>
                <a:gd name="T70" fmla="*/ 1663553 w 2980266"/>
                <a:gd name="T71" fmla="*/ 310708 h 2980266"/>
                <a:gd name="T72" fmla="*/ 2115406 w 2980266"/>
                <a:gd name="T73" fmla="*/ 475169 h 298026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980266"/>
                <a:gd name="T112" fmla="*/ 0 h 2980266"/>
                <a:gd name="T113" fmla="*/ 2980266 w 2980266"/>
                <a:gd name="T114" fmla="*/ 2980266 h 298026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980266" h="2980266">
                  <a:moveTo>
                    <a:pt x="2115406" y="475169"/>
                  </a:moveTo>
                  <a:lnTo>
                    <a:pt x="2347223" y="280641"/>
                  </a:lnTo>
                  <a:lnTo>
                    <a:pt x="2532418" y="436038"/>
                  </a:lnTo>
                  <a:lnTo>
                    <a:pt x="2381100" y="698113"/>
                  </a:lnTo>
                  <a:cubicBezTo>
                    <a:pt x="2488696" y="819151"/>
                    <a:pt x="2570502" y="960843"/>
                    <a:pt x="2621526" y="1114543"/>
                  </a:cubicBezTo>
                  <a:lnTo>
                    <a:pt x="2924149" y="1114535"/>
                  </a:lnTo>
                  <a:lnTo>
                    <a:pt x="2966129" y="1352617"/>
                  </a:lnTo>
                  <a:lnTo>
                    <a:pt x="2681754" y="1456113"/>
                  </a:lnTo>
                  <a:cubicBezTo>
                    <a:pt x="2686376" y="1617995"/>
                    <a:pt x="2657965" y="1779121"/>
                    <a:pt x="2598255" y="1929659"/>
                  </a:cubicBezTo>
                  <a:lnTo>
                    <a:pt x="2830082" y="2124176"/>
                  </a:lnTo>
                  <a:lnTo>
                    <a:pt x="2709205" y="2333542"/>
                  </a:lnTo>
                  <a:lnTo>
                    <a:pt x="2424835" y="2230031"/>
                  </a:lnTo>
                  <a:cubicBezTo>
                    <a:pt x="2324320" y="2357010"/>
                    <a:pt x="2198986" y="2462178"/>
                    <a:pt x="2056481" y="2539116"/>
                  </a:cubicBezTo>
                  <a:lnTo>
                    <a:pt x="2109039" y="2837141"/>
                  </a:lnTo>
                  <a:lnTo>
                    <a:pt x="1881863" y="2919826"/>
                  </a:lnTo>
                  <a:lnTo>
                    <a:pt x="1730559" y="2657743"/>
                  </a:lnTo>
                  <a:cubicBezTo>
                    <a:pt x="1571939" y="2690405"/>
                    <a:pt x="1408327" y="2690405"/>
                    <a:pt x="1249707" y="2657743"/>
                  </a:cubicBezTo>
                  <a:lnTo>
                    <a:pt x="1098403" y="2919826"/>
                  </a:lnTo>
                  <a:lnTo>
                    <a:pt x="871227" y="2837141"/>
                  </a:lnTo>
                  <a:lnTo>
                    <a:pt x="923785" y="2539117"/>
                  </a:lnTo>
                  <a:cubicBezTo>
                    <a:pt x="781280" y="2462179"/>
                    <a:pt x="655947" y="2357011"/>
                    <a:pt x="555431" y="2230032"/>
                  </a:cubicBezTo>
                  <a:lnTo>
                    <a:pt x="271061" y="2333542"/>
                  </a:lnTo>
                  <a:lnTo>
                    <a:pt x="150184" y="2124176"/>
                  </a:lnTo>
                  <a:lnTo>
                    <a:pt x="382011" y="1929660"/>
                  </a:lnTo>
                  <a:cubicBezTo>
                    <a:pt x="322301" y="1779122"/>
                    <a:pt x="293890" y="1617995"/>
                    <a:pt x="298512" y="1456114"/>
                  </a:cubicBezTo>
                  <a:lnTo>
                    <a:pt x="14137" y="1352617"/>
                  </a:lnTo>
                  <a:lnTo>
                    <a:pt x="56117" y="1114535"/>
                  </a:lnTo>
                  <a:lnTo>
                    <a:pt x="358740" y="1114543"/>
                  </a:lnTo>
                  <a:cubicBezTo>
                    <a:pt x="409764" y="960843"/>
                    <a:pt x="491570" y="819151"/>
                    <a:pt x="599166" y="698113"/>
                  </a:cubicBezTo>
                  <a:lnTo>
                    <a:pt x="447848" y="436038"/>
                  </a:lnTo>
                  <a:lnTo>
                    <a:pt x="633043" y="280641"/>
                  </a:lnTo>
                  <a:lnTo>
                    <a:pt x="864860" y="475169"/>
                  </a:lnTo>
                  <a:cubicBezTo>
                    <a:pt x="1002743" y="390226"/>
                    <a:pt x="1156488" y="334267"/>
                    <a:pt x="1316713" y="310708"/>
                  </a:cubicBezTo>
                  <a:lnTo>
                    <a:pt x="1369255" y="12681"/>
                  </a:lnTo>
                  <a:lnTo>
                    <a:pt x="1611011" y="12681"/>
                  </a:lnTo>
                  <a:lnTo>
                    <a:pt x="1663553" y="310708"/>
                  </a:lnTo>
                  <a:cubicBezTo>
                    <a:pt x="1823778" y="334267"/>
                    <a:pt x="1977523" y="390226"/>
                    <a:pt x="2115406" y="475169"/>
                  </a:cubicBezTo>
                  <a:close/>
                </a:path>
              </a:pathLst>
            </a:custGeom>
            <a:solidFill>
              <a:srgbClr val="414455"/>
            </a:solidFill>
            <a:ln w="25400" cap="flat" cmpd="sng">
              <a:solidFill>
                <a:srgbClr val="FFFFFF"/>
              </a:solidFill>
              <a:bevel/>
              <a:headEnd/>
              <a:tailEnd/>
            </a:ln>
          </p:spPr>
          <p:txBody>
            <a:bodyPr lIns="661396" tIns="760343" rIns="661396" bIns="812465" anchor="ctr"/>
            <a:lstStyle/>
            <a:p>
              <a:endParaRPr lang="zh-CN" altLang="en-US"/>
            </a:p>
          </p:txBody>
        </p:sp>
        <p:sp>
          <p:nvSpPr>
            <p:cNvPr id="14363" name="任意多边形 3"/>
            <p:cNvSpPr>
              <a:spLocks noChangeArrowheads="1"/>
            </p:cNvSpPr>
            <p:nvPr/>
          </p:nvSpPr>
          <p:spPr bwMode="auto">
            <a:xfrm>
              <a:off x="383855" y="1965749"/>
              <a:ext cx="2167466" cy="2167466"/>
            </a:xfrm>
            <a:custGeom>
              <a:avLst/>
              <a:gdLst>
                <a:gd name="T0" fmla="*/ 1621800 w 2167466"/>
                <a:gd name="T1" fmla="*/ 548964 h 2167466"/>
                <a:gd name="T2" fmla="*/ 1941574 w 2167466"/>
                <a:gd name="T3" fmla="*/ 452590 h 2167466"/>
                <a:gd name="T4" fmla="*/ 2059240 w 2167466"/>
                <a:gd name="T5" fmla="*/ 656392 h 2167466"/>
                <a:gd name="T6" fmla="*/ 1815890 w 2167466"/>
                <a:gd name="T7" fmla="*/ 885138 h 2167466"/>
                <a:gd name="T8" fmla="*/ 1815890 w 2167466"/>
                <a:gd name="T9" fmla="*/ 1282328 h 2167466"/>
                <a:gd name="T10" fmla="*/ 2059240 w 2167466"/>
                <a:gd name="T11" fmla="*/ 1511074 h 2167466"/>
                <a:gd name="T12" fmla="*/ 1941574 w 2167466"/>
                <a:gd name="T13" fmla="*/ 1714876 h 2167466"/>
                <a:gd name="T14" fmla="*/ 1621800 w 2167466"/>
                <a:gd name="T15" fmla="*/ 1618502 h 2167466"/>
                <a:gd name="T16" fmla="*/ 1277823 w 2167466"/>
                <a:gd name="T17" fmla="*/ 1817097 h 2167466"/>
                <a:gd name="T18" fmla="*/ 1201398 w 2167466"/>
                <a:gd name="T19" fmla="*/ 2142217 h 2167466"/>
                <a:gd name="T20" fmla="*/ 966068 w 2167466"/>
                <a:gd name="T21" fmla="*/ 2142217 h 2167466"/>
                <a:gd name="T22" fmla="*/ 889643 w 2167466"/>
                <a:gd name="T23" fmla="*/ 1817097 h 2167466"/>
                <a:gd name="T24" fmla="*/ 545666 w 2167466"/>
                <a:gd name="T25" fmla="*/ 1618502 h 2167466"/>
                <a:gd name="T26" fmla="*/ 225892 w 2167466"/>
                <a:gd name="T27" fmla="*/ 1714876 h 2167466"/>
                <a:gd name="T28" fmla="*/ 108226 w 2167466"/>
                <a:gd name="T29" fmla="*/ 1511074 h 2167466"/>
                <a:gd name="T30" fmla="*/ 351576 w 2167466"/>
                <a:gd name="T31" fmla="*/ 1282328 h 2167466"/>
                <a:gd name="T32" fmla="*/ 351576 w 2167466"/>
                <a:gd name="T33" fmla="*/ 885138 h 2167466"/>
                <a:gd name="T34" fmla="*/ 108226 w 2167466"/>
                <a:gd name="T35" fmla="*/ 656392 h 2167466"/>
                <a:gd name="T36" fmla="*/ 225892 w 2167466"/>
                <a:gd name="T37" fmla="*/ 452590 h 2167466"/>
                <a:gd name="T38" fmla="*/ 545666 w 2167466"/>
                <a:gd name="T39" fmla="*/ 548964 h 2167466"/>
                <a:gd name="T40" fmla="*/ 889643 w 2167466"/>
                <a:gd name="T41" fmla="*/ 350369 h 2167466"/>
                <a:gd name="T42" fmla="*/ 966068 w 2167466"/>
                <a:gd name="T43" fmla="*/ 25249 h 2167466"/>
                <a:gd name="T44" fmla="*/ 1201398 w 2167466"/>
                <a:gd name="T45" fmla="*/ 25249 h 2167466"/>
                <a:gd name="T46" fmla="*/ 1277823 w 2167466"/>
                <a:gd name="T47" fmla="*/ 350369 h 2167466"/>
                <a:gd name="T48" fmla="*/ 1621800 w 2167466"/>
                <a:gd name="T49" fmla="*/ 548964 h 216746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167466"/>
                <a:gd name="T76" fmla="*/ 0 h 2167466"/>
                <a:gd name="T77" fmla="*/ 2167466 w 2167466"/>
                <a:gd name="T78" fmla="*/ 2167466 h 216746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167466" h="2167466">
                  <a:moveTo>
                    <a:pt x="1621800" y="548964"/>
                  </a:moveTo>
                  <a:lnTo>
                    <a:pt x="1941574" y="452590"/>
                  </a:lnTo>
                  <a:lnTo>
                    <a:pt x="2059240" y="656392"/>
                  </a:lnTo>
                  <a:lnTo>
                    <a:pt x="1815890" y="885138"/>
                  </a:lnTo>
                  <a:cubicBezTo>
                    <a:pt x="1851165" y="1015185"/>
                    <a:pt x="1851165" y="1152281"/>
                    <a:pt x="1815890" y="1282328"/>
                  </a:cubicBezTo>
                  <a:lnTo>
                    <a:pt x="2059240" y="1511074"/>
                  </a:lnTo>
                  <a:lnTo>
                    <a:pt x="1941574" y="1714876"/>
                  </a:lnTo>
                  <a:lnTo>
                    <a:pt x="1621800" y="1618502"/>
                  </a:lnTo>
                  <a:cubicBezTo>
                    <a:pt x="1526813" y="1714075"/>
                    <a:pt x="1408085" y="1782623"/>
                    <a:pt x="1277823" y="1817097"/>
                  </a:cubicBezTo>
                  <a:lnTo>
                    <a:pt x="1201398" y="2142217"/>
                  </a:lnTo>
                  <a:lnTo>
                    <a:pt x="966068" y="2142217"/>
                  </a:lnTo>
                  <a:lnTo>
                    <a:pt x="889643" y="1817097"/>
                  </a:lnTo>
                  <a:cubicBezTo>
                    <a:pt x="759381" y="1782622"/>
                    <a:pt x="640653" y="1714074"/>
                    <a:pt x="545666" y="1618502"/>
                  </a:cubicBezTo>
                  <a:lnTo>
                    <a:pt x="225892" y="1714876"/>
                  </a:lnTo>
                  <a:lnTo>
                    <a:pt x="108226" y="1511074"/>
                  </a:lnTo>
                  <a:lnTo>
                    <a:pt x="351576" y="1282328"/>
                  </a:lnTo>
                  <a:cubicBezTo>
                    <a:pt x="316301" y="1152281"/>
                    <a:pt x="316301" y="1015185"/>
                    <a:pt x="351576" y="885138"/>
                  </a:cubicBezTo>
                  <a:lnTo>
                    <a:pt x="108226" y="656392"/>
                  </a:lnTo>
                  <a:lnTo>
                    <a:pt x="225892" y="452590"/>
                  </a:lnTo>
                  <a:lnTo>
                    <a:pt x="545666" y="548964"/>
                  </a:lnTo>
                  <a:cubicBezTo>
                    <a:pt x="640653" y="453391"/>
                    <a:pt x="759381" y="384843"/>
                    <a:pt x="889643" y="350369"/>
                  </a:cubicBezTo>
                  <a:lnTo>
                    <a:pt x="966068" y="25249"/>
                  </a:lnTo>
                  <a:lnTo>
                    <a:pt x="1201398" y="25249"/>
                  </a:lnTo>
                  <a:lnTo>
                    <a:pt x="1277823" y="350369"/>
                  </a:lnTo>
                  <a:cubicBezTo>
                    <a:pt x="1408085" y="384844"/>
                    <a:pt x="1526813" y="453392"/>
                    <a:pt x="1621800" y="548964"/>
                  </a:cubicBezTo>
                  <a:close/>
                </a:path>
              </a:pathLst>
            </a:custGeom>
            <a:solidFill>
              <a:srgbClr val="414455"/>
            </a:solidFill>
            <a:ln w="25400" cap="flat" cmpd="sng">
              <a:solidFill>
                <a:srgbClr val="FFFFFF"/>
              </a:solidFill>
              <a:bevel/>
              <a:headEnd/>
              <a:tailEnd/>
            </a:ln>
          </p:spPr>
          <p:txBody>
            <a:bodyPr lIns="586306" tIns="589604" rIns="586306" bIns="589604" anchor="ctr"/>
            <a:lstStyle/>
            <a:p>
              <a:endParaRPr lang="zh-CN" altLang="en-US"/>
            </a:p>
          </p:txBody>
        </p:sp>
        <p:sp>
          <p:nvSpPr>
            <p:cNvPr id="14364" name="任意多边形 4"/>
            <p:cNvSpPr>
              <a:spLocks noChangeArrowheads="1"/>
            </p:cNvSpPr>
            <p:nvPr/>
          </p:nvSpPr>
          <p:spPr bwMode="auto">
            <a:xfrm>
              <a:off x="1359214" y="231775"/>
              <a:ext cx="2600961" cy="2600961"/>
            </a:xfrm>
            <a:custGeom>
              <a:avLst/>
              <a:gdLst>
                <a:gd name="T0" fmla="*/ 2383552 w 2123675"/>
                <a:gd name="T1" fmla="*/ 806810 h 2123675"/>
                <a:gd name="T2" fmla="*/ 2853523 w 2123675"/>
                <a:gd name="T3" fmla="*/ 665169 h 2123675"/>
                <a:gd name="T4" fmla="*/ 3026455 w 2123675"/>
                <a:gd name="T5" fmla="*/ 964695 h 2123675"/>
                <a:gd name="T6" fmla="*/ 2668805 w 2123675"/>
                <a:gd name="T7" fmla="*/ 1300883 h 2123675"/>
                <a:gd name="T8" fmla="*/ 2668805 w 2123675"/>
                <a:gd name="T9" fmla="*/ 1884632 h 2123675"/>
                <a:gd name="T10" fmla="*/ 3026455 w 2123675"/>
                <a:gd name="T11" fmla="*/ 2220820 h 2123675"/>
                <a:gd name="T12" fmla="*/ 2853523 w 2123675"/>
                <a:gd name="T13" fmla="*/ 2520346 h 2123675"/>
                <a:gd name="T14" fmla="*/ 2383552 w 2123675"/>
                <a:gd name="T15" fmla="*/ 2378705 h 2123675"/>
                <a:gd name="T16" fmla="*/ 1878010 w 2123675"/>
                <a:gd name="T17" fmla="*/ 2670579 h 2123675"/>
                <a:gd name="T18" fmla="*/ 1765688 w 2123675"/>
                <a:gd name="T19" fmla="*/ 3148406 h 2123675"/>
                <a:gd name="T20" fmla="*/ 1419826 w 2123675"/>
                <a:gd name="T21" fmla="*/ 3148406 h 2123675"/>
                <a:gd name="T22" fmla="*/ 1307505 w 2123675"/>
                <a:gd name="T23" fmla="*/ 2670579 h 2123675"/>
                <a:gd name="T24" fmla="*/ 801963 w 2123675"/>
                <a:gd name="T25" fmla="*/ 2378705 h 2123675"/>
                <a:gd name="T26" fmla="*/ 331992 w 2123675"/>
                <a:gd name="T27" fmla="*/ 2520346 h 2123675"/>
                <a:gd name="T28" fmla="*/ 159060 w 2123675"/>
                <a:gd name="T29" fmla="*/ 2220820 h 2123675"/>
                <a:gd name="T30" fmla="*/ 516710 w 2123675"/>
                <a:gd name="T31" fmla="*/ 1884632 h 2123675"/>
                <a:gd name="T32" fmla="*/ 516710 w 2123675"/>
                <a:gd name="T33" fmla="*/ 1300883 h 2123675"/>
                <a:gd name="T34" fmla="*/ 159060 w 2123675"/>
                <a:gd name="T35" fmla="*/ 964695 h 2123675"/>
                <a:gd name="T36" fmla="*/ 331992 w 2123675"/>
                <a:gd name="T37" fmla="*/ 665169 h 2123675"/>
                <a:gd name="T38" fmla="*/ 801963 w 2123675"/>
                <a:gd name="T39" fmla="*/ 806810 h 2123675"/>
                <a:gd name="T40" fmla="*/ 1307505 w 2123675"/>
                <a:gd name="T41" fmla="*/ 514936 h 2123675"/>
                <a:gd name="T42" fmla="*/ 1419826 w 2123675"/>
                <a:gd name="T43" fmla="*/ 37109 h 2123675"/>
                <a:gd name="T44" fmla="*/ 1765688 w 2123675"/>
                <a:gd name="T45" fmla="*/ 37109 h 2123675"/>
                <a:gd name="T46" fmla="*/ 1878010 w 2123675"/>
                <a:gd name="T47" fmla="*/ 514936 h 2123675"/>
                <a:gd name="T48" fmla="*/ 2383552 w 2123675"/>
                <a:gd name="T49" fmla="*/ 806810 h 21236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123675"/>
                <a:gd name="T76" fmla="*/ 0 h 2123675"/>
                <a:gd name="T77" fmla="*/ 2123675 w 2123675"/>
                <a:gd name="T78" fmla="*/ 2123675 h 21236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123675" h="2123675">
                  <a:moveTo>
                    <a:pt x="1366897" y="537190"/>
                  </a:moveTo>
                  <a:lnTo>
                    <a:pt x="1594045" y="396507"/>
                  </a:lnTo>
                  <a:lnTo>
                    <a:pt x="1727168" y="529630"/>
                  </a:lnTo>
                  <a:lnTo>
                    <a:pt x="1586485" y="756778"/>
                  </a:lnTo>
                  <a:cubicBezTo>
                    <a:pt x="1640670" y="849967"/>
                    <a:pt x="1669056" y="955907"/>
                    <a:pt x="1668725" y="1063703"/>
                  </a:cubicBezTo>
                  <a:lnTo>
                    <a:pt x="1904134" y="1190078"/>
                  </a:lnTo>
                  <a:lnTo>
                    <a:pt x="1855408" y="1371927"/>
                  </a:lnTo>
                  <a:lnTo>
                    <a:pt x="1588350" y="1363666"/>
                  </a:lnTo>
                  <a:cubicBezTo>
                    <a:pt x="1534739" y="1457186"/>
                    <a:pt x="1457186" y="1534739"/>
                    <a:pt x="1363666" y="1588351"/>
                  </a:cubicBezTo>
                  <a:lnTo>
                    <a:pt x="1371926" y="1855408"/>
                  </a:lnTo>
                  <a:lnTo>
                    <a:pt x="1190078" y="1904134"/>
                  </a:lnTo>
                  <a:lnTo>
                    <a:pt x="1063703" y="1668725"/>
                  </a:lnTo>
                  <a:cubicBezTo>
                    <a:pt x="955907" y="1669057"/>
                    <a:pt x="849967" y="1640670"/>
                    <a:pt x="756778" y="1586485"/>
                  </a:cubicBezTo>
                  <a:lnTo>
                    <a:pt x="529630" y="1727168"/>
                  </a:lnTo>
                  <a:lnTo>
                    <a:pt x="396507" y="1594045"/>
                  </a:lnTo>
                  <a:lnTo>
                    <a:pt x="537190" y="1366897"/>
                  </a:lnTo>
                  <a:cubicBezTo>
                    <a:pt x="483005" y="1273708"/>
                    <a:pt x="454619" y="1167768"/>
                    <a:pt x="454950" y="1059972"/>
                  </a:cubicBezTo>
                  <a:lnTo>
                    <a:pt x="219541" y="933597"/>
                  </a:lnTo>
                  <a:lnTo>
                    <a:pt x="268267" y="751748"/>
                  </a:lnTo>
                  <a:lnTo>
                    <a:pt x="535325" y="760009"/>
                  </a:lnTo>
                  <a:cubicBezTo>
                    <a:pt x="588936" y="666489"/>
                    <a:pt x="666489" y="588936"/>
                    <a:pt x="760009" y="535324"/>
                  </a:cubicBezTo>
                  <a:lnTo>
                    <a:pt x="751749" y="268267"/>
                  </a:lnTo>
                  <a:lnTo>
                    <a:pt x="933597" y="219541"/>
                  </a:lnTo>
                  <a:lnTo>
                    <a:pt x="1059972" y="454950"/>
                  </a:lnTo>
                  <a:cubicBezTo>
                    <a:pt x="1167768" y="454618"/>
                    <a:pt x="1273708" y="483005"/>
                    <a:pt x="1366897" y="537190"/>
                  </a:cubicBezTo>
                  <a:close/>
                </a:path>
              </a:pathLst>
            </a:custGeom>
            <a:solidFill>
              <a:srgbClr val="414455"/>
            </a:solidFill>
            <a:ln w="25400" cap="flat" cmpd="sng">
              <a:solidFill>
                <a:srgbClr val="FFFFFF"/>
              </a:solidFill>
              <a:bevel/>
              <a:headEnd/>
              <a:tailEnd/>
            </a:ln>
          </p:spPr>
          <p:txBody>
            <a:bodyPr lIns="746337" tIns="746337" rIns="746338" bIns="746338" anchor="ctr"/>
            <a:lstStyle/>
            <a:p>
              <a:endParaRPr lang="zh-CN" altLang="en-US"/>
            </a:p>
          </p:txBody>
        </p:sp>
        <p:sp>
          <p:nvSpPr>
            <p:cNvPr id="14365" name="环形箭头 5"/>
            <p:cNvSpPr>
              <a:spLocks noChangeArrowheads="1"/>
            </p:cNvSpPr>
            <p:nvPr/>
          </p:nvSpPr>
          <p:spPr bwMode="auto">
            <a:xfrm>
              <a:off x="1902339" y="2212640"/>
              <a:ext cx="3814741" cy="3814741"/>
            </a:xfrm>
            <a:custGeom>
              <a:avLst/>
              <a:gdLst>
                <a:gd name="T0" fmla="*/ 636785708 w 21600"/>
                <a:gd name="T1" fmla="*/ 183556153 h 21600"/>
                <a:gd name="T2" fmla="*/ 300707732 w 21600"/>
                <a:gd name="T3" fmla="*/ 17809719 h 21600"/>
                <a:gd name="T4" fmla="*/ 608683076 w 21600"/>
                <a:gd name="T5" fmla="*/ 197903818 h 21600"/>
                <a:gd name="T6" fmla="*/ 648170237 w 21600"/>
                <a:gd name="T7" fmla="*/ 620348236 h 21600"/>
                <a:gd name="T8" fmla="*/ 506939519 w 21600"/>
                <a:gd name="T9" fmla="*/ 626960631 h 21600"/>
                <a:gd name="T10" fmla="*/ 500295865 w 21600"/>
                <a:gd name="T11" fmla="*/ 485698829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8037" y="17390"/>
                  </a:moveTo>
                  <a:cubicBezTo>
                    <a:pt x="19678" y="15587"/>
                    <a:pt x="20588" y="13237"/>
                    <a:pt x="20588" y="10800"/>
                  </a:cubicBezTo>
                  <a:cubicBezTo>
                    <a:pt x="20588" y="5394"/>
                    <a:pt x="16205" y="1012"/>
                    <a:pt x="10800" y="1012"/>
                  </a:cubicBezTo>
                  <a:cubicBezTo>
                    <a:pt x="10431" y="1011"/>
                    <a:pt x="10064" y="1032"/>
                    <a:pt x="9698" y="1074"/>
                  </a:cubicBezTo>
                  <a:lnTo>
                    <a:pt x="9584" y="68"/>
                  </a:lnTo>
                  <a:cubicBezTo>
                    <a:pt x="9988" y="22"/>
                    <a:pt x="10393" y="0"/>
                    <a:pt x="10799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3489"/>
                    <a:pt x="20596" y="16082"/>
                    <a:pt x="18785" y="18071"/>
                  </a:cubicBezTo>
                  <a:lnTo>
                    <a:pt x="20781" y="19889"/>
                  </a:lnTo>
                  <a:lnTo>
                    <a:pt x="16253" y="20101"/>
                  </a:lnTo>
                  <a:lnTo>
                    <a:pt x="16040" y="15572"/>
                  </a:lnTo>
                  <a:lnTo>
                    <a:pt x="18037" y="17390"/>
                  </a:lnTo>
                  <a:close/>
                </a:path>
              </a:pathLst>
            </a:cu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6" name="形状 6"/>
            <p:cNvSpPr>
              <a:spLocks noChangeArrowheads="1"/>
            </p:cNvSpPr>
            <p:nvPr/>
          </p:nvSpPr>
          <p:spPr bwMode="auto">
            <a:xfrm>
              <a:off x="0" y="1480916"/>
              <a:ext cx="2771648" cy="2771648"/>
            </a:xfrm>
            <a:custGeom>
              <a:avLst/>
              <a:gdLst>
                <a:gd name="T0" fmla="*/ 330144980 w 21600"/>
                <a:gd name="T1" fmla="*/ 269552777 h 21600"/>
                <a:gd name="T2" fmla="*/ 113610365 w 21600"/>
                <a:gd name="T3" fmla="*/ 24335711 h 21600"/>
                <a:gd name="T4" fmla="*/ 310501951 w 21600"/>
                <a:gd name="T5" fmla="*/ 257730800 h 21600"/>
                <a:gd name="T6" fmla="*/ -43550674 w 21600"/>
                <a:gd name="T7" fmla="*/ 197895924 h 21600"/>
                <a:gd name="T8" fmla="*/ 7080021 w 21600"/>
                <a:gd name="T9" fmla="*/ 137139218 h 21600"/>
                <a:gd name="T10" fmla="*/ 67836855 w 21600"/>
                <a:gd name="T11" fmla="*/ 187786338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431" y="11649"/>
                  </a:moveTo>
                  <a:cubicBezTo>
                    <a:pt x="1870" y="16495"/>
                    <a:pt x="5933" y="20207"/>
                    <a:pt x="10800" y="20207"/>
                  </a:cubicBezTo>
                  <a:cubicBezTo>
                    <a:pt x="15995" y="20207"/>
                    <a:pt x="20207" y="15995"/>
                    <a:pt x="20207" y="10800"/>
                  </a:cubicBezTo>
                  <a:cubicBezTo>
                    <a:pt x="20207" y="5604"/>
                    <a:pt x="15995" y="1393"/>
                    <a:pt x="10800" y="1393"/>
                  </a:cubicBezTo>
                  <a:cubicBezTo>
                    <a:pt x="9553" y="1392"/>
                    <a:pt x="8319" y="1640"/>
                    <a:pt x="7169" y="2121"/>
                  </a:cubicBezTo>
                  <a:lnTo>
                    <a:pt x="6631" y="836"/>
                  </a:lnTo>
                  <a:cubicBezTo>
                    <a:pt x="7951" y="284"/>
                    <a:pt x="9368" y="0"/>
                    <a:pt x="10799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6764"/>
                    <a:pt x="16764" y="21600"/>
                    <a:pt x="10800" y="21600"/>
                  </a:cubicBezTo>
                  <a:cubicBezTo>
                    <a:pt x="5213" y="21600"/>
                    <a:pt x="548" y="17339"/>
                    <a:pt x="44" y="11775"/>
                  </a:cubicBezTo>
                  <a:lnTo>
                    <a:pt x="-2645" y="12019"/>
                  </a:lnTo>
                  <a:lnTo>
                    <a:pt x="430" y="8329"/>
                  </a:lnTo>
                  <a:lnTo>
                    <a:pt x="4120" y="11405"/>
                  </a:lnTo>
                  <a:lnTo>
                    <a:pt x="1431" y="11649"/>
                  </a:lnTo>
                  <a:close/>
                </a:path>
              </a:pathLst>
            </a:cu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7" name="环形箭头 7"/>
            <p:cNvSpPr>
              <a:spLocks noChangeArrowheads="1"/>
            </p:cNvSpPr>
            <p:nvPr/>
          </p:nvSpPr>
          <p:spPr bwMode="auto">
            <a:xfrm>
              <a:off x="1106629" y="0"/>
              <a:ext cx="2988394" cy="2988394"/>
            </a:xfrm>
            <a:custGeom>
              <a:avLst/>
              <a:gdLst>
                <a:gd name="T0" fmla="*/ 10699972 w 21600"/>
                <a:gd name="T1" fmla="*/ 141070321 h 21600"/>
                <a:gd name="T2" fmla="*/ 13054301 w 21600"/>
                <a:gd name="T3" fmla="*/ 223185854 h 21600"/>
                <a:gd name="T4" fmla="*/ 34147797 w 21600"/>
                <a:gd name="T5" fmla="*/ 148918176 h 21600"/>
                <a:gd name="T6" fmla="*/ 14375005 w 21600"/>
                <a:gd name="T7" fmla="*/ 34147797 h 21600"/>
                <a:gd name="T8" fmla="*/ 104797859 w 21600"/>
                <a:gd name="T9" fmla="*/ 29247661 h 21600"/>
                <a:gd name="T10" fmla="*/ 109717087 w 21600"/>
                <a:gd name="T11" fmla="*/ 11968960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3722" y="4450"/>
                  </a:moveTo>
                  <a:cubicBezTo>
                    <a:pt x="2157" y="6195"/>
                    <a:pt x="1291" y="8456"/>
                    <a:pt x="1292" y="10800"/>
                  </a:cubicBezTo>
                  <a:cubicBezTo>
                    <a:pt x="1292" y="11069"/>
                    <a:pt x="1303" y="11337"/>
                    <a:pt x="1326" y="11606"/>
                  </a:cubicBezTo>
                  <a:lnTo>
                    <a:pt x="38" y="11715"/>
                  </a:lnTo>
                  <a:cubicBezTo>
                    <a:pt x="12" y="11411"/>
                    <a:pt x="0" y="11105"/>
                    <a:pt x="0" y="10800"/>
                  </a:cubicBezTo>
                  <a:cubicBezTo>
                    <a:pt x="-1" y="8137"/>
                    <a:pt x="983" y="5569"/>
                    <a:pt x="2761" y="3587"/>
                  </a:cubicBezTo>
                  <a:lnTo>
                    <a:pt x="751" y="1784"/>
                  </a:lnTo>
                  <a:lnTo>
                    <a:pt x="5475" y="1528"/>
                  </a:lnTo>
                  <a:lnTo>
                    <a:pt x="5732" y="6253"/>
                  </a:lnTo>
                  <a:lnTo>
                    <a:pt x="3722" y="4450"/>
                  </a:lnTo>
                  <a:close/>
                </a:path>
              </a:pathLst>
            </a:cu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369" name="组合 8"/>
          <p:cNvGrpSpPr>
            <a:grpSpLocks/>
          </p:cNvGrpSpPr>
          <p:nvPr/>
        </p:nvGrpSpPr>
        <p:grpSpPr bwMode="auto">
          <a:xfrm>
            <a:off x="1027113" y="1238250"/>
            <a:ext cx="3562350" cy="613661"/>
            <a:chOff x="0" y="0"/>
            <a:chExt cx="4750103" cy="818312"/>
          </a:xfrm>
        </p:grpSpPr>
        <p:sp>
          <p:nvSpPr>
            <p:cNvPr id="14360" name="矩形 9"/>
            <p:cNvSpPr>
              <a:spLocks noChangeArrowheads="1"/>
            </p:cNvSpPr>
            <p:nvPr/>
          </p:nvSpPr>
          <p:spPr bwMode="auto">
            <a:xfrm>
              <a:off x="0" y="369332"/>
              <a:ext cx="4750103" cy="448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12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  </a:t>
              </a:r>
              <a:endParaRPr lang="zh-CN" altLang="en-US" sz="1200" dirty="0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361" name="文本框 26"/>
            <p:cNvSpPr>
              <a:spLocks noChangeArrowheads="1"/>
            </p:cNvSpPr>
            <p:nvPr/>
          </p:nvSpPr>
          <p:spPr bwMode="auto">
            <a:xfrm>
              <a:off x="0" y="0"/>
              <a:ext cx="964428" cy="410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1400" dirty="0" smtClean="0">
                  <a:solidFill>
                    <a:srgbClr val="0C0C0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背景：</a:t>
              </a:r>
              <a:endParaRPr lang="en-US" altLang="zh-CN" sz="1400" dirty="0" smtClean="0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5372" name="组合 12"/>
          <p:cNvGrpSpPr>
            <a:grpSpLocks/>
          </p:cNvGrpSpPr>
          <p:nvPr/>
        </p:nvGrpSpPr>
        <p:grpSpPr bwMode="auto">
          <a:xfrm>
            <a:off x="1027113" y="2368550"/>
            <a:ext cx="3562350" cy="613661"/>
            <a:chOff x="0" y="0"/>
            <a:chExt cx="4750103" cy="818312"/>
          </a:xfrm>
        </p:grpSpPr>
        <p:sp>
          <p:nvSpPr>
            <p:cNvPr id="14358" name="矩形 13"/>
            <p:cNvSpPr>
              <a:spLocks noChangeArrowheads="1"/>
            </p:cNvSpPr>
            <p:nvPr/>
          </p:nvSpPr>
          <p:spPr bwMode="auto">
            <a:xfrm>
              <a:off x="0" y="369332"/>
              <a:ext cx="4750103" cy="448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endParaRPr lang="zh-CN" altLang="en-US" sz="1200" dirty="0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359" name="文本框 30"/>
            <p:cNvSpPr>
              <a:spLocks noChangeArrowheads="1"/>
            </p:cNvSpPr>
            <p:nvPr/>
          </p:nvSpPr>
          <p:spPr bwMode="auto">
            <a:xfrm>
              <a:off x="0" y="0"/>
              <a:ext cx="246324" cy="410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sz="1400" dirty="0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5375" name="组合 16"/>
          <p:cNvGrpSpPr>
            <a:grpSpLocks/>
          </p:cNvGrpSpPr>
          <p:nvPr/>
        </p:nvGrpSpPr>
        <p:grpSpPr bwMode="auto">
          <a:xfrm>
            <a:off x="1027113" y="3432175"/>
            <a:ext cx="3562350" cy="614155"/>
            <a:chOff x="0" y="0"/>
            <a:chExt cx="4750103" cy="817513"/>
          </a:xfrm>
        </p:grpSpPr>
        <p:sp>
          <p:nvSpPr>
            <p:cNvPr id="14356" name="矩形 17"/>
            <p:cNvSpPr>
              <a:spLocks noChangeArrowheads="1"/>
            </p:cNvSpPr>
            <p:nvPr/>
          </p:nvSpPr>
          <p:spPr bwMode="auto">
            <a:xfrm>
              <a:off x="0" y="369332"/>
              <a:ext cx="4750103" cy="448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endParaRPr lang="zh-CN" altLang="en-US" sz="1200" dirty="0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357" name="文本框 34"/>
            <p:cNvSpPr>
              <a:spLocks noChangeArrowheads="1"/>
            </p:cNvSpPr>
            <p:nvPr/>
          </p:nvSpPr>
          <p:spPr bwMode="auto">
            <a:xfrm>
              <a:off x="0" y="0"/>
              <a:ext cx="246324" cy="409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sz="1400" dirty="0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4342" name="Freeform 7"/>
          <p:cNvSpPr>
            <a:spLocks noChangeAspect="1" noEditPoints="1" noChangeArrowheads="1"/>
          </p:cNvSpPr>
          <p:nvPr/>
        </p:nvSpPr>
        <p:spPr bwMode="auto">
          <a:xfrm>
            <a:off x="6961188" y="3363913"/>
            <a:ext cx="579437" cy="433387"/>
          </a:xfrm>
          <a:custGeom>
            <a:avLst/>
            <a:gdLst>
              <a:gd name="T0" fmla="*/ 586317677 w 527"/>
              <a:gd name="T1" fmla="*/ 355718330 h 394"/>
              <a:gd name="T2" fmla="*/ 50773854 w 527"/>
              <a:gd name="T3" fmla="*/ 355718330 h 394"/>
              <a:gd name="T4" fmla="*/ 10880661 w 527"/>
              <a:gd name="T5" fmla="*/ 434363771 h 394"/>
              <a:gd name="T6" fmla="*/ 626210870 w 527"/>
              <a:gd name="T7" fmla="*/ 434363771 h 394"/>
              <a:gd name="T8" fmla="*/ 586317677 w 527"/>
              <a:gd name="T9" fmla="*/ 355718330 h 394"/>
              <a:gd name="T10" fmla="*/ 251451469 w 527"/>
              <a:gd name="T11" fmla="*/ 415005451 h 394"/>
              <a:gd name="T12" fmla="*/ 268376087 w 527"/>
              <a:gd name="T13" fmla="*/ 383547495 h 394"/>
              <a:gd name="T14" fmla="*/ 371133247 w 527"/>
              <a:gd name="T15" fmla="*/ 383547495 h 394"/>
              <a:gd name="T16" fmla="*/ 385640062 w 527"/>
              <a:gd name="T17" fmla="*/ 415005451 h 394"/>
              <a:gd name="T18" fmla="*/ 251451469 w 527"/>
              <a:gd name="T19" fmla="*/ 415005451 h 394"/>
              <a:gd name="T20" fmla="*/ 577854818 w 527"/>
              <a:gd name="T21" fmla="*/ 338779938 h 394"/>
              <a:gd name="T22" fmla="*/ 577854818 w 527"/>
              <a:gd name="T23" fmla="*/ 336360010 h 394"/>
              <a:gd name="T24" fmla="*/ 577854818 w 527"/>
              <a:gd name="T25" fmla="*/ 335150047 h 394"/>
              <a:gd name="T26" fmla="*/ 577854818 w 527"/>
              <a:gd name="T27" fmla="*/ 14519564 h 394"/>
              <a:gd name="T28" fmla="*/ 562139651 w 527"/>
              <a:gd name="T29" fmla="*/ 0 h 394"/>
              <a:gd name="T30" fmla="*/ 74951880 w 527"/>
              <a:gd name="T31" fmla="*/ 0 h 394"/>
              <a:gd name="T32" fmla="*/ 59236713 w 527"/>
              <a:gd name="T33" fmla="*/ 14519564 h 394"/>
              <a:gd name="T34" fmla="*/ 59236713 w 527"/>
              <a:gd name="T35" fmla="*/ 335150047 h 394"/>
              <a:gd name="T36" fmla="*/ 60445065 w 527"/>
              <a:gd name="T37" fmla="*/ 336360010 h 394"/>
              <a:gd name="T38" fmla="*/ 59236713 w 527"/>
              <a:gd name="T39" fmla="*/ 338779938 h 394"/>
              <a:gd name="T40" fmla="*/ 59236713 w 527"/>
              <a:gd name="T41" fmla="*/ 338779938 h 394"/>
              <a:gd name="T42" fmla="*/ 577854818 w 527"/>
              <a:gd name="T43" fmla="*/ 338779938 h 394"/>
              <a:gd name="T44" fmla="*/ 540379428 w 527"/>
              <a:gd name="T45" fmla="*/ 313370700 h 394"/>
              <a:gd name="T46" fmla="*/ 96712103 w 527"/>
              <a:gd name="T47" fmla="*/ 313370700 h 394"/>
              <a:gd name="T48" fmla="*/ 96712103 w 527"/>
              <a:gd name="T49" fmla="*/ 36297811 h 394"/>
              <a:gd name="T50" fmla="*/ 540379428 w 527"/>
              <a:gd name="T51" fmla="*/ 36297811 h 394"/>
              <a:gd name="T52" fmla="*/ 540379428 w 527"/>
              <a:gd name="T53" fmla="*/ 313370700 h 394"/>
              <a:gd name="T54" fmla="*/ 635882080 w 527"/>
              <a:gd name="T55" fmla="*/ 451303263 h 394"/>
              <a:gd name="T56" fmla="*/ 1209451 w 527"/>
              <a:gd name="T57" fmla="*/ 451303263 h 394"/>
              <a:gd name="T58" fmla="*/ 0 w 527"/>
              <a:gd name="T59" fmla="*/ 454933154 h 394"/>
              <a:gd name="T60" fmla="*/ 14506816 w 527"/>
              <a:gd name="T61" fmla="*/ 476711400 h 394"/>
              <a:gd name="T62" fmla="*/ 622584716 w 527"/>
              <a:gd name="T63" fmla="*/ 476711400 h 394"/>
              <a:gd name="T64" fmla="*/ 637091531 w 527"/>
              <a:gd name="T65" fmla="*/ 454933154 h 394"/>
              <a:gd name="T66" fmla="*/ 635882080 w 527"/>
              <a:gd name="T67" fmla="*/ 451303263 h 39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527"/>
              <a:gd name="T103" fmla="*/ 0 h 394"/>
              <a:gd name="T104" fmla="*/ 527 w 527"/>
              <a:gd name="T105" fmla="*/ 394 h 394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527" h="394">
                <a:moveTo>
                  <a:pt x="485" y="294"/>
                </a:moveTo>
                <a:cubicBezTo>
                  <a:pt x="42" y="294"/>
                  <a:pt x="42" y="294"/>
                  <a:pt x="42" y="294"/>
                </a:cubicBezTo>
                <a:cubicBezTo>
                  <a:pt x="9" y="359"/>
                  <a:pt x="9" y="359"/>
                  <a:pt x="9" y="359"/>
                </a:cubicBezTo>
                <a:cubicBezTo>
                  <a:pt x="518" y="359"/>
                  <a:pt x="518" y="359"/>
                  <a:pt x="518" y="359"/>
                </a:cubicBezTo>
                <a:lnTo>
                  <a:pt x="485" y="294"/>
                </a:lnTo>
                <a:close/>
                <a:moveTo>
                  <a:pt x="208" y="343"/>
                </a:moveTo>
                <a:cubicBezTo>
                  <a:pt x="222" y="317"/>
                  <a:pt x="222" y="317"/>
                  <a:pt x="222" y="317"/>
                </a:cubicBezTo>
                <a:cubicBezTo>
                  <a:pt x="307" y="317"/>
                  <a:pt x="307" y="317"/>
                  <a:pt x="307" y="317"/>
                </a:cubicBezTo>
                <a:cubicBezTo>
                  <a:pt x="319" y="343"/>
                  <a:pt x="319" y="343"/>
                  <a:pt x="319" y="343"/>
                </a:cubicBezTo>
                <a:lnTo>
                  <a:pt x="208" y="343"/>
                </a:lnTo>
                <a:close/>
                <a:moveTo>
                  <a:pt x="478" y="280"/>
                </a:moveTo>
                <a:cubicBezTo>
                  <a:pt x="478" y="279"/>
                  <a:pt x="478" y="279"/>
                  <a:pt x="478" y="278"/>
                </a:cubicBezTo>
                <a:cubicBezTo>
                  <a:pt x="478" y="278"/>
                  <a:pt x="478" y="278"/>
                  <a:pt x="478" y="277"/>
                </a:cubicBezTo>
                <a:cubicBezTo>
                  <a:pt x="478" y="12"/>
                  <a:pt x="478" y="12"/>
                  <a:pt x="478" y="12"/>
                </a:cubicBezTo>
                <a:cubicBezTo>
                  <a:pt x="478" y="5"/>
                  <a:pt x="472" y="0"/>
                  <a:pt x="465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55" y="0"/>
                  <a:pt x="49" y="5"/>
                  <a:pt x="49" y="12"/>
                </a:cubicBezTo>
                <a:cubicBezTo>
                  <a:pt x="49" y="277"/>
                  <a:pt x="49" y="277"/>
                  <a:pt x="49" y="277"/>
                </a:cubicBezTo>
                <a:cubicBezTo>
                  <a:pt x="49" y="278"/>
                  <a:pt x="50" y="278"/>
                  <a:pt x="50" y="278"/>
                </a:cubicBezTo>
                <a:cubicBezTo>
                  <a:pt x="50" y="279"/>
                  <a:pt x="49" y="279"/>
                  <a:pt x="49" y="280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478" y="280"/>
                  <a:pt x="478" y="280"/>
                  <a:pt x="478" y="280"/>
                </a:cubicBezTo>
                <a:close/>
                <a:moveTo>
                  <a:pt x="447" y="259"/>
                </a:moveTo>
                <a:cubicBezTo>
                  <a:pt x="80" y="259"/>
                  <a:pt x="80" y="259"/>
                  <a:pt x="80" y="259"/>
                </a:cubicBezTo>
                <a:cubicBezTo>
                  <a:pt x="80" y="30"/>
                  <a:pt x="80" y="30"/>
                  <a:pt x="80" y="30"/>
                </a:cubicBezTo>
                <a:cubicBezTo>
                  <a:pt x="447" y="30"/>
                  <a:pt x="447" y="30"/>
                  <a:pt x="447" y="30"/>
                </a:cubicBezTo>
                <a:lnTo>
                  <a:pt x="447" y="259"/>
                </a:lnTo>
                <a:close/>
                <a:moveTo>
                  <a:pt x="526" y="373"/>
                </a:moveTo>
                <a:cubicBezTo>
                  <a:pt x="1" y="373"/>
                  <a:pt x="1" y="373"/>
                  <a:pt x="1" y="373"/>
                </a:cubicBezTo>
                <a:cubicBezTo>
                  <a:pt x="0" y="376"/>
                  <a:pt x="0" y="376"/>
                  <a:pt x="0" y="376"/>
                </a:cubicBezTo>
                <a:cubicBezTo>
                  <a:pt x="0" y="382"/>
                  <a:pt x="6" y="394"/>
                  <a:pt x="12" y="394"/>
                </a:cubicBezTo>
                <a:cubicBezTo>
                  <a:pt x="515" y="394"/>
                  <a:pt x="515" y="394"/>
                  <a:pt x="515" y="394"/>
                </a:cubicBezTo>
                <a:cubicBezTo>
                  <a:pt x="521" y="394"/>
                  <a:pt x="527" y="382"/>
                  <a:pt x="527" y="376"/>
                </a:cubicBezTo>
                <a:lnTo>
                  <a:pt x="526" y="3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14343" name="Group 10"/>
          <p:cNvGrpSpPr>
            <a:grpSpLocks/>
          </p:cNvGrpSpPr>
          <p:nvPr/>
        </p:nvGrpSpPr>
        <p:grpSpPr bwMode="auto">
          <a:xfrm>
            <a:off x="5840413" y="2701925"/>
            <a:ext cx="563562" cy="565150"/>
            <a:chOff x="0" y="0"/>
            <a:chExt cx="381" cy="381"/>
          </a:xfrm>
        </p:grpSpPr>
        <p:sp>
          <p:nvSpPr>
            <p:cNvPr id="14354" name="Freeform 11"/>
            <p:cNvSpPr>
              <a:spLocks noChangeArrowheads="1"/>
            </p:cNvSpPr>
            <p:nvPr/>
          </p:nvSpPr>
          <p:spPr bwMode="auto">
            <a:xfrm>
              <a:off x="0" y="23"/>
              <a:ext cx="362" cy="358"/>
            </a:xfrm>
            <a:custGeom>
              <a:avLst/>
              <a:gdLst>
                <a:gd name="T0" fmla="*/ 682 w 95"/>
                <a:gd name="T1" fmla="*/ 0 h 94"/>
                <a:gd name="T2" fmla="*/ 0 w 95"/>
                <a:gd name="T3" fmla="*/ 682 h 94"/>
                <a:gd name="T4" fmla="*/ 682 w 95"/>
                <a:gd name="T5" fmla="*/ 1363 h 94"/>
                <a:gd name="T6" fmla="*/ 1379 w 95"/>
                <a:gd name="T7" fmla="*/ 682 h 94"/>
                <a:gd name="T8" fmla="*/ 682 w 95"/>
                <a:gd name="T9" fmla="*/ 682 h 94"/>
                <a:gd name="T10" fmla="*/ 682 w 95"/>
                <a:gd name="T11" fmla="*/ 0 h 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5"/>
                <a:gd name="T19" fmla="*/ 0 h 94"/>
                <a:gd name="T20" fmla="*/ 95 w 95"/>
                <a:gd name="T21" fmla="*/ 94 h 9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5" h="94">
                  <a:moveTo>
                    <a:pt x="47" y="0"/>
                  </a:moveTo>
                  <a:cubicBezTo>
                    <a:pt x="21" y="0"/>
                    <a:pt x="0" y="21"/>
                    <a:pt x="0" y="47"/>
                  </a:cubicBezTo>
                  <a:cubicBezTo>
                    <a:pt x="0" y="73"/>
                    <a:pt x="21" y="94"/>
                    <a:pt x="47" y="94"/>
                  </a:cubicBezTo>
                  <a:cubicBezTo>
                    <a:pt x="73" y="94"/>
                    <a:pt x="95" y="73"/>
                    <a:pt x="95" y="47"/>
                  </a:cubicBezTo>
                  <a:cubicBezTo>
                    <a:pt x="47" y="47"/>
                    <a:pt x="47" y="47"/>
                    <a:pt x="47" y="47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5" name="Freeform 12"/>
            <p:cNvSpPr>
              <a:spLocks noChangeArrowheads="1"/>
            </p:cNvSpPr>
            <p:nvPr/>
          </p:nvSpPr>
          <p:spPr bwMode="auto">
            <a:xfrm>
              <a:off x="202" y="0"/>
              <a:ext cx="179" cy="179"/>
            </a:xfrm>
            <a:custGeom>
              <a:avLst/>
              <a:gdLst>
                <a:gd name="T0" fmla="*/ 0 w 47"/>
                <a:gd name="T1" fmla="*/ 0 h 47"/>
                <a:gd name="T2" fmla="*/ 0 w 47"/>
                <a:gd name="T3" fmla="*/ 682 h 47"/>
                <a:gd name="T4" fmla="*/ 682 w 47"/>
                <a:gd name="T5" fmla="*/ 682 h 47"/>
                <a:gd name="T6" fmla="*/ 0 w 47"/>
                <a:gd name="T7" fmla="*/ 0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7"/>
                <a:gd name="T14" fmla="*/ 47 w 47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7">
                  <a:moveTo>
                    <a:pt x="0" y="0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21"/>
                    <a:pt x="26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44" name="组合 24"/>
          <p:cNvGrpSpPr>
            <a:grpSpLocks/>
          </p:cNvGrpSpPr>
          <p:nvPr/>
        </p:nvGrpSpPr>
        <p:grpSpPr bwMode="auto">
          <a:xfrm>
            <a:off x="6548438" y="1882775"/>
            <a:ext cx="414337" cy="579438"/>
            <a:chOff x="0" y="0"/>
            <a:chExt cx="553400" cy="774253"/>
          </a:xfrm>
        </p:grpSpPr>
        <p:sp>
          <p:nvSpPr>
            <p:cNvPr id="14352" name="Freeform 10"/>
            <p:cNvSpPr>
              <a:spLocks noChangeArrowheads="1"/>
            </p:cNvSpPr>
            <p:nvPr/>
          </p:nvSpPr>
          <p:spPr bwMode="auto">
            <a:xfrm>
              <a:off x="76156" y="0"/>
              <a:ext cx="309701" cy="142158"/>
            </a:xfrm>
            <a:custGeom>
              <a:avLst/>
              <a:gdLst>
                <a:gd name="T0" fmla="*/ 1649733869 w 50"/>
                <a:gd name="T1" fmla="*/ 840444277 h 23"/>
                <a:gd name="T2" fmla="*/ 1918294188 w 50"/>
                <a:gd name="T3" fmla="*/ 0 h 23"/>
                <a:gd name="T4" fmla="*/ 575486398 w 50"/>
                <a:gd name="T5" fmla="*/ 0 h 23"/>
                <a:gd name="T6" fmla="*/ 767315198 w 50"/>
                <a:gd name="T7" fmla="*/ 802240859 h 23"/>
                <a:gd name="T8" fmla="*/ 0 w 50"/>
                <a:gd name="T9" fmla="*/ 420225229 h 23"/>
                <a:gd name="T10" fmla="*/ 38365760 w 50"/>
                <a:gd name="T11" fmla="*/ 534829300 h 23"/>
                <a:gd name="T12" fmla="*/ 728949438 w 50"/>
                <a:gd name="T13" fmla="*/ 878647694 h 23"/>
                <a:gd name="T14" fmla="*/ 767315198 w 50"/>
                <a:gd name="T15" fmla="*/ 840444277 h 23"/>
                <a:gd name="T16" fmla="*/ 1649733869 w 50"/>
                <a:gd name="T17" fmla="*/ 840444277 h 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0"/>
                <a:gd name="T28" fmla="*/ 0 h 23"/>
                <a:gd name="T29" fmla="*/ 50 w 50"/>
                <a:gd name="T30" fmla="*/ 23 h 2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0" h="23">
                  <a:moveTo>
                    <a:pt x="43" y="22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7" y="17"/>
                    <a:pt x="8" y="8"/>
                    <a:pt x="0" y="11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8" y="11"/>
                    <a:pt x="16" y="20"/>
                    <a:pt x="19" y="23"/>
                  </a:cubicBezTo>
                  <a:cubicBezTo>
                    <a:pt x="20" y="22"/>
                    <a:pt x="20" y="22"/>
                    <a:pt x="20" y="22"/>
                  </a:cubicBezTo>
                  <a:lnTo>
                    <a:pt x="43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3" name="Freeform 11"/>
            <p:cNvSpPr>
              <a:spLocks noEditPoints="1" noChangeArrowheads="1"/>
            </p:cNvSpPr>
            <p:nvPr/>
          </p:nvSpPr>
          <p:spPr bwMode="auto">
            <a:xfrm>
              <a:off x="0" y="142158"/>
              <a:ext cx="553400" cy="632095"/>
            </a:xfrm>
            <a:custGeom>
              <a:avLst/>
              <a:gdLst>
                <a:gd name="T0" fmla="*/ 2147483646 w 89"/>
                <a:gd name="T1" fmla="*/ 75323631 h 103"/>
                <a:gd name="T2" fmla="*/ 2147483646 w 89"/>
                <a:gd name="T3" fmla="*/ 75323631 h 103"/>
                <a:gd name="T4" fmla="*/ 1159895310 w 89"/>
                <a:gd name="T5" fmla="*/ 75323631 h 103"/>
                <a:gd name="T6" fmla="*/ 1198558694 w 89"/>
                <a:gd name="T7" fmla="*/ 0 h 103"/>
                <a:gd name="T8" fmla="*/ 618614148 w 89"/>
                <a:gd name="T9" fmla="*/ 0 h 103"/>
                <a:gd name="T10" fmla="*/ 541287380 w 89"/>
                <a:gd name="T11" fmla="*/ 75323631 h 103"/>
                <a:gd name="T12" fmla="*/ 850594454 w 89"/>
                <a:gd name="T13" fmla="*/ 188302942 h 103"/>
                <a:gd name="T14" fmla="*/ 1043905157 w 89"/>
                <a:gd name="T15" fmla="*/ 150641126 h 103"/>
                <a:gd name="T16" fmla="*/ 0 w 89"/>
                <a:gd name="T17" fmla="*/ 2147483646 h 103"/>
                <a:gd name="T18" fmla="*/ 1739846074 w 89"/>
                <a:gd name="T19" fmla="*/ 2147483646 h 103"/>
                <a:gd name="T20" fmla="*/ 2147483646 w 89"/>
                <a:gd name="T21" fmla="*/ 2147483646 h 103"/>
                <a:gd name="T22" fmla="*/ 2147483646 w 89"/>
                <a:gd name="T23" fmla="*/ 75323631 h 103"/>
                <a:gd name="T24" fmla="*/ 2147483646 w 89"/>
                <a:gd name="T25" fmla="*/ 2147483646 h 103"/>
                <a:gd name="T26" fmla="*/ 1894499611 w 89"/>
                <a:gd name="T27" fmla="*/ 2147483646 h 103"/>
                <a:gd name="T28" fmla="*/ 1894499611 w 89"/>
                <a:gd name="T29" fmla="*/ 2147483646 h 103"/>
                <a:gd name="T30" fmla="*/ 1585192537 w 89"/>
                <a:gd name="T31" fmla="*/ 2147483646 h 103"/>
                <a:gd name="T32" fmla="*/ 1585192537 w 89"/>
                <a:gd name="T33" fmla="*/ 2147483646 h 103"/>
                <a:gd name="T34" fmla="*/ 1237222079 w 89"/>
                <a:gd name="T35" fmla="*/ 2147483646 h 103"/>
                <a:gd name="T36" fmla="*/ 1043905157 w 89"/>
                <a:gd name="T37" fmla="*/ 2147483646 h 103"/>
                <a:gd name="T38" fmla="*/ 1043905157 w 89"/>
                <a:gd name="T39" fmla="*/ 2147483646 h 103"/>
                <a:gd name="T40" fmla="*/ 1314548847 w 89"/>
                <a:gd name="T41" fmla="*/ 2147483646 h 103"/>
                <a:gd name="T42" fmla="*/ 1314548847 w 89"/>
                <a:gd name="T43" fmla="*/ 2147483646 h 103"/>
                <a:gd name="T44" fmla="*/ 1430539000 w 89"/>
                <a:gd name="T45" fmla="*/ 2147483646 h 103"/>
                <a:gd name="T46" fmla="*/ 1739846074 w 89"/>
                <a:gd name="T47" fmla="*/ 2147483646 h 103"/>
                <a:gd name="T48" fmla="*/ 2010489764 w 89"/>
                <a:gd name="T49" fmla="*/ 2147483646 h 103"/>
                <a:gd name="T50" fmla="*/ 2126479917 w 89"/>
                <a:gd name="T51" fmla="*/ 2147483646 h 103"/>
                <a:gd name="T52" fmla="*/ 2010489764 w 89"/>
                <a:gd name="T53" fmla="*/ 2109006446 h 103"/>
                <a:gd name="T54" fmla="*/ 1662519306 w 89"/>
                <a:gd name="T55" fmla="*/ 1996027136 h 103"/>
                <a:gd name="T56" fmla="*/ 1237222079 w 89"/>
                <a:gd name="T57" fmla="*/ 1807724195 h 103"/>
                <a:gd name="T58" fmla="*/ 1121231926 w 89"/>
                <a:gd name="T59" fmla="*/ 1468773990 h 103"/>
                <a:gd name="T60" fmla="*/ 1275885463 w 89"/>
                <a:gd name="T61" fmla="*/ 1092161970 h 103"/>
                <a:gd name="T62" fmla="*/ 1585192537 w 89"/>
                <a:gd name="T63" fmla="*/ 941520845 h 103"/>
                <a:gd name="T64" fmla="*/ 1585192537 w 89"/>
                <a:gd name="T65" fmla="*/ 715556087 h 103"/>
                <a:gd name="T66" fmla="*/ 1894499611 w 89"/>
                <a:gd name="T67" fmla="*/ 715556087 h 103"/>
                <a:gd name="T68" fmla="*/ 1894499611 w 89"/>
                <a:gd name="T69" fmla="*/ 941520845 h 103"/>
                <a:gd name="T70" fmla="*/ 2147483646 w 89"/>
                <a:gd name="T71" fmla="*/ 1092161970 h 103"/>
                <a:gd name="T72" fmla="*/ 2147483646 w 89"/>
                <a:gd name="T73" fmla="*/ 1468773990 h 103"/>
                <a:gd name="T74" fmla="*/ 2147483646 w 89"/>
                <a:gd name="T75" fmla="*/ 1506435806 h 103"/>
                <a:gd name="T76" fmla="*/ 2087816533 w 89"/>
                <a:gd name="T77" fmla="*/ 1506435806 h 103"/>
                <a:gd name="T78" fmla="*/ 2087816533 w 89"/>
                <a:gd name="T79" fmla="*/ 1468773990 h 103"/>
                <a:gd name="T80" fmla="*/ 2010489764 w 89"/>
                <a:gd name="T81" fmla="*/ 1242809233 h 103"/>
                <a:gd name="T82" fmla="*/ 1739846074 w 89"/>
                <a:gd name="T83" fmla="*/ 1167485602 h 103"/>
                <a:gd name="T84" fmla="*/ 1469202384 w 89"/>
                <a:gd name="T85" fmla="*/ 1242809233 h 103"/>
                <a:gd name="T86" fmla="*/ 1391875616 w 89"/>
                <a:gd name="T87" fmla="*/ 1468773990 h 103"/>
                <a:gd name="T88" fmla="*/ 1469202384 w 89"/>
                <a:gd name="T89" fmla="*/ 1619415116 h 103"/>
                <a:gd name="T90" fmla="*/ 1778509458 w 89"/>
                <a:gd name="T91" fmla="*/ 1770062379 h 103"/>
                <a:gd name="T92" fmla="*/ 2147483646 w 89"/>
                <a:gd name="T93" fmla="*/ 1958365321 h 103"/>
                <a:gd name="T94" fmla="*/ 2147483646 w 89"/>
                <a:gd name="T95" fmla="*/ 2147483646 h 103"/>
                <a:gd name="T96" fmla="*/ 2147483646 w 89"/>
                <a:gd name="T97" fmla="*/ 2147483646 h 10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89"/>
                <a:gd name="T148" fmla="*/ 0 h 103"/>
                <a:gd name="T149" fmla="*/ 89 w 89"/>
                <a:gd name="T150" fmla="*/ 103 h 10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89" h="103">
                  <a:moveTo>
                    <a:pt x="58" y="2"/>
                  </a:moveTo>
                  <a:cubicBezTo>
                    <a:pt x="58" y="2"/>
                    <a:pt x="58" y="2"/>
                    <a:pt x="58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2"/>
                    <a:pt x="20" y="3"/>
                    <a:pt x="16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6" y="4"/>
                    <a:pt x="19" y="5"/>
                    <a:pt x="22" y="5"/>
                  </a:cubicBezTo>
                  <a:cubicBezTo>
                    <a:pt x="24" y="5"/>
                    <a:pt x="26" y="4"/>
                    <a:pt x="27" y="4"/>
                  </a:cubicBezTo>
                  <a:cubicBezTo>
                    <a:pt x="11" y="15"/>
                    <a:pt x="0" y="40"/>
                    <a:pt x="0" y="58"/>
                  </a:cubicBezTo>
                  <a:cubicBezTo>
                    <a:pt x="0" y="83"/>
                    <a:pt x="20" y="103"/>
                    <a:pt x="45" y="103"/>
                  </a:cubicBezTo>
                  <a:cubicBezTo>
                    <a:pt x="69" y="103"/>
                    <a:pt x="89" y="83"/>
                    <a:pt x="89" y="58"/>
                  </a:cubicBezTo>
                  <a:cubicBezTo>
                    <a:pt x="89" y="38"/>
                    <a:pt x="76" y="11"/>
                    <a:pt x="58" y="2"/>
                  </a:cubicBezTo>
                  <a:close/>
                  <a:moveTo>
                    <a:pt x="57" y="73"/>
                  </a:moveTo>
                  <a:cubicBezTo>
                    <a:pt x="55" y="75"/>
                    <a:pt x="52" y="76"/>
                    <a:pt x="49" y="77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37" y="76"/>
                    <a:pt x="34" y="75"/>
                    <a:pt x="32" y="73"/>
                  </a:cubicBezTo>
                  <a:cubicBezTo>
                    <a:pt x="28" y="70"/>
                    <a:pt x="27" y="67"/>
                    <a:pt x="27" y="63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5"/>
                    <a:pt x="35" y="67"/>
                    <a:pt x="37" y="69"/>
                  </a:cubicBezTo>
                  <a:cubicBezTo>
                    <a:pt x="39" y="70"/>
                    <a:pt x="41" y="71"/>
                    <a:pt x="45" y="71"/>
                  </a:cubicBezTo>
                  <a:cubicBezTo>
                    <a:pt x="48" y="71"/>
                    <a:pt x="50" y="70"/>
                    <a:pt x="52" y="69"/>
                  </a:cubicBezTo>
                  <a:cubicBezTo>
                    <a:pt x="54" y="67"/>
                    <a:pt x="55" y="65"/>
                    <a:pt x="55" y="62"/>
                  </a:cubicBezTo>
                  <a:cubicBezTo>
                    <a:pt x="55" y="60"/>
                    <a:pt x="54" y="58"/>
                    <a:pt x="52" y="56"/>
                  </a:cubicBezTo>
                  <a:cubicBezTo>
                    <a:pt x="51" y="55"/>
                    <a:pt x="48" y="54"/>
                    <a:pt x="43" y="53"/>
                  </a:cubicBezTo>
                  <a:cubicBezTo>
                    <a:pt x="38" y="52"/>
                    <a:pt x="35" y="50"/>
                    <a:pt x="32" y="48"/>
                  </a:cubicBezTo>
                  <a:cubicBezTo>
                    <a:pt x="30" y="45"/>
                    <a:pt x="29" y="42"/>
                    <a:pt x="29" y="39"/>
                  </a:cubicBezTo>
                  <a:cubicBezTo>
                    <a:pt x="29" y="35"/>
                    <a:pt x="30" y="31"/>
                    <a:pt x="33" y="29"/>
                  </a:cubicBezTo>
                  <a:cubicBezTo>
                    <a:pt x="35" y="27"/>
                    <a:pt x="38" y="26"/>
                    <a:pt x="41" y="25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52" y="25"/>
                    <a:pt x="55" y="27"/>
                    <a:pt x="57" y="29"/>
                  </a:cubicBezTo>
                  <a:cubicBezTo>
                    <a:pt x="60" y="31"/>
                    <a:pt x="62" y="35"/>
                    <a:pt x="62" y="39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6"/>
                    <a:pt x="53" y="34"/>
                    <a:pt x="52" y="33"/>
                  </a:cubicBezTo>
                  <a:cubicBezTo>
                    <a:pt x="50" y="32"/>
                    <a:pt x="48" y="31"/>
                    <a:pt x="45" y="31"/>
                  </a:cubicBezTo>
                  <a:cubicBezTo>
                    <a:pt x="42" y="31"/>
                    <a:pt x="40" y="32"/>
                    <a:pt x="38" y="33"/>
                  </a:cubicBezTo>
                  <a:cubicBezTo>
                    <a:pt x="37" y="34"/>
                    <a:pt x="36" y="36"/>
                    <a:pt x="36" y="39"/>
                  </a:cubicBezTo>
                  <a:cubicBezTo>
                    <a:pt x="36" y="41"/>
                    <a:pt x="37" y="42"/>
                    <a:pt x="38" y="43"/>
                  </a:cubicBezTo>
                  <a:cubicBezTo>
                    <a:pt x="40" y="45"/>
                    <a:pt x="42" y="46"/>
                    <a:pt x="46" y="47"/>
                  </a:cubicBezTo>
                  <a:cubicBezTo>
                    <a:pt x="52" y="48"/>
                    <a:pt x="56" y="50"/>
                    <a:pt x="58" y="52"/>
                  </a:cubicBezTo>
                  <a:cubicBezTo>
                    <a:pt x="61" y="55"/>
                    <a:pt x="63" y="58"/>
                    <a:pt x="63" y="62"/>
                  </a:cubicBezTo>
                  <a:cubicBezTo>
                    <a:pt x="63" y="66"/>
                    <a:pt x="61" y="70"/>
                    <a:pt x="57" y="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88" name="TextBox 108"/>
          <p:cNvSpPr>
            <a:spLocks noChangeArrowheads="1"/>
          </p:cNvSpPr>
          <p:nvPr/>
        </p:nvSpPr>
        <p:spPr bwMode="auto">
          <a:xfrm>
            <a:off x="539750" y="266700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选题背景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5389" name="组合 31"/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4350" name="矩形 32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51" name="矩形 33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027114" y="1554272"/>
            <a:ext cx="35623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       </a:t>
            </a:r>
            <a:r>
              <a:rPr lang="zh-CN" altLang="zh-CN" sz="1400" dirty="0" smtClean="0">
                <a:latin typeface="华文楷体" pitchFamily="2" charset="-122"/>
                <a:ea typeface="华文楷体" pitchFamily="2" charset="-122"/>
              </a:rPr>
              <a:t>图书馆</a:t>
            </a:r>
            <a:r>
              <a:rPr lang="zh-CN" altLang="zh-CN" sz="1400" dirty="0">
                <a:latin typeface="华文楷体" pitchFamily="2" charset="-122"/>
                <a:ea typeface="华文楷体" pitchFamily="2" charset="-122"/>
              </a:rPr>
              <a:t>储物柜的管理是学校图书馆日常工作中的重要组成成分。众所周知，高校图书馆是大学生平常首选的学习地点，如果在图书馆内能有一个可以放置自己物品的储物柜，那将大大方便自己的学习。正因为这个，图书馆的储物柜可以说是一柜难求了。所以我选择了这个题目，想通过这个项目来帮助学生能更方便的租到储物柜。</a:t>
            </a: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5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5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5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5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5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5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6" dur="400" tmFilter="0,0; .5, 1; 1, 1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870"/>
                            </p:stCondLst>
                            <p:childTnLst>
                              <p:par>
                                <p:cTn id="1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37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8" grpId="0" bldLvl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15"/>
          <p:cNvGrpSpPr>
            <a:grpSpLocks/>
          </p:cNvGrpSpPr>
          <p:nvPr/>
        </p:nvGrpSpPr>
        <p:grpSpPr bwMode="auto">
          <a:xfrm>
            <a:off x="1162875" y="984250"/>
            <a:ext cx="8422248" cy="900689"/>
            <a:chOff x="8761" y="0"/>
            <a:chExt cx="8421624" cy="900238"/>
          </a:xfrm>
        </p:grpSpPr>
        <p:sp>
          <p:nvSpPr>
            <p:cNvPr id="15377" name="矩形 16"/>
            <p:cNvSpPr>
              <a:spLocks noChangeArrowheads="1"/>
            </p:cNvSpPr>
            <p:nvPr/>
          </p:nvSpPr>
          <p:spPr bwMode="auto">
            <a:xfrm rot="301000">
              <a:off x="1268116" y="346517"/>
              <a:ext cx="7162269" cy="553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2000" b="1" dirty="0" smtClean="0">
                  <a:solidFill>
                    <a:srgbClr val="FF0000"/>
                  </a:solidFill>
                  <a:latin typeface="华文行楷" pitchFamily="2" charset="-122"/>
                  <a:ea typeface="华文行楷" pitchFamily="2" charset="-122"/>
                  <a:sym typeface="微软雅黑" panose="020B0503020204020204" pitchFamily="34" charset="-122"/>
                </a:rPr>
                <a:t>高校图书馆一柜难求！！！</a:t>
              </a:r>
              <a:endParaRPr lang="zh-CN" altLang="en-US" sz="2000" b="1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15378" name="矩形 17"/>
            <p:cNvSpPr>
              <a:spLocks noChangeArrowheads="1"/>
            </p:cNvSpPr>
            <p:nvPr/>
          </p:nvSpPr>
          <p:spPr bwMode="auto">
            <a:xfrm>
              <a:off x="8761" y="0"/>
              <a:ext cx="184717" cy="338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6389" name="组合 18"/>
          <p:cNvGrpSpPr>
            <a:grpSpLocks/>
          </p:cNvGrpSpPr>
          <p:nvPr/>
        </p:nvGrpSpPr>
        <p:grpSpPr bwMode="auto">
          <a:xfrm>
            <a:off x="1162875" y="2125617"/>
            <a:ext cx="6907213" cy="2122488"/>
            <a:chOff x="0" y="0"/>
            <a:chExt cx="6907149" cy="2122489"/>
          </a:xfrm>
        </p:grpSpPr>
        <p:grpSp>
          <p:nvGrpSpPr>
            <p:cNvPr id="15371" name="组合 19"/>
            <p:cNvGrpSpPr>
              <a:grpSpLocks/>
            </p:cNvGrpSpPr>
            <p:nvPr/>
          </p:nvGrpSpPr>
          <p:grpSpPr bwMode="auto">
            <a:xfrm>
              <a:off x="0" y="0"/>
              <a:ext cx="6907149" cy="2122489"/>
              <a:chOff x="0" y="0"/>
              <a:chExt cx="6907149" cy="2122489"/>
            </a:xfrm>
          </p:grpSpPr>
          <p:sp>
            <p:nvSpPr>
              <p:cNvPr id="15373" name="任意多边形 21"/>
              <p:cNvSpPr>
                <a:spLocks noChangeArrowheads="1"/>
              </p:cNvSpPr>
              <p:nvPr/>
            </p:nvSpPr>
            <p:spPr bwMode="auto">
              <a:xfrm>
                <a:off x="6804756" y="1228725"/>
                <a:ext cx="102393" cy="130968"/>
              </a:xfrm>
              <a:custGeom>
                <a:avLst/>
                <a:gdLst>
                  <a:gd name="T0" fmla="*/ 102393 w 102393"/>
                  <a:gd name="T1" fmla="*/ 130968 h 130968"/>
                  <a:gd name="T2" fmla="*/ 0 w 102393"/>
                  <a:gd name="T3" fmla="*/ 130968 h 130968"/>
                  <a:gd name="T4" fmla="*/ 0 w 102393"/>
                  <a:gd name="T5" fmla="*/ 0 h 130968"/>
                  <a:gd name="T6" fmla="*/ 102393 w 102393"/>
                  <a:gd name="T7" fmla="*/ 130968 h 1309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2393"/>
                  <a:gd name="T13" fmla="*/ 0 h 130968"/>
                  <a:gd name="T14" fmla="*/ 102393 w 102393"/>
                  <a:gd name="T15" fmla="*/ 130968 h 1309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2393" h="130968">
                    <a:moveTo>
                      <a:pt x="102393" y="130968"/>
                    </a:moveTo>
                    <a:lnTo>
                      <a:pt x="0" y="130968"/>
                    </a:lnTo>
                    <a:lnTo>
                      <a:pt x="0" y="0"/>
                    </a:lnTo>
                    <a:lnTo>
                      <a:pt x="102393" y="130968"/>
                    </a:lnTo>
                    <a:close/>
                  </a:path>
                </a:pathLst>
              </a:custGeom>
              <a:solidFill>
                <a:srgbClr val="686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395E8A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grpSp>
            <p:nvGrpSpPr>
              <p:cNvPr id="15374" name="组合 22"/>
              <p:cNvGrpSpPr>
                <a:grpSpLocks/>
              </p:cNvGrpSpPr>
              <p:nvPr/>
            </p:nvGrpSpPr>
            <p:grpSpPr bwMode="auto">
              <a:xfrm>
                <a:off x="0" y="0"/>
                <a:ext cx="6840760" cy="2122489"/>
                <a:chOff x="0" y="0"/>
                <a:chExt cx="6840760" cy="2122489"/>
              </a:xfrm>
            </p:grpSpPr>
            <p:sp>
              <p:nvSpPr>
                <p:cNvPr id="15375" name="任意多边形 23"/>
                <p:cNvSpPr>
                  <a:spLocks noChangeArrowheads="1"/>
                </p:cNvSpPr>
                <p:nvPr/>
              </p:nvSpPr>
              <p:spPr bwMode="auto">
                <a:xfrm>
                  <a:off x="5495068" y="0"/>
                  <a:ext cx="114300" cy="71437"/>
                </a:xfrm>
                <a:custGeom>
                  <a:avLst/>
                  <a:gdLst>
                    <a:gd name="T0" fmla="*/ 19050 w 114300"/>
                    <a:gd name="T1" fmla="*/ 0 h 71437"/>
                    <a:gd name="T2" fmla="*/ 0 w 114300"/>
                    <a:gd name="T3" fmla="*/ 71437 h 71437"/>
                    <a:gd name="T4" fmla="*/ 114300 w 114300"/>
                    <a:gd name="T5" fmla="*/ 71437 h 71437"/>
                    <a:gd name="T6" fmla="*/ 19050 w 114300"/>
                    <a:gd name="T7" fmla="*/ 0 h 714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4300"/>
                    <a:gd name="T13" fmla="*/ 0 h 71437"/>
                    <a:gd name="T14" fmla="*/ 114300 w 114300"/>
                    <a:gd name="T15" fmla="*/ 71437 h 714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4300" h="71437">
                      <a:moveTo>
                        <a:pt x="19050" y="0"/>
                      </a:moveTo>
                      <a:lnTo>
                        <a:pt x="0" y="71437"/>
                      </a:lnTo>
                      <a:lnTo>
                        <a:pt x="114300" y="71437"/>
                      </a:lnTo>
                      <a:lnTo>
                        <a:pt x="19050" y="0"/>
                      </a:lnTo>
                      <a:close/>
                    </a:path>
                  </a:pathLst>
                </a:custGeom>
                <a:solidFill>
                  <a:srgbClr val="686C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 cmpd="sng">
                      <a:solidFill>
                        <a:srgbClr val="395E8A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5376" name="矩形 24"/>
                <p:cNvSpPr>
                  <a:spLocks noChangeArrowheads="1"/>
                </p:cNvSpPr>
                <p:nvPr/>
              </p:nvSpPr>
              <p:spPr bwMode="auto">
                <a:xfrm>
                  <a:off x="0" y="59419"/>
                  <a:ext cx="6840760" cy="2063070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395E8A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zh-CN">
                    <a:solidFill>
                      <a:srgbClr val="FFFFFF"/>
                    </a:solidFill>
                    <a:latin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5372" name="矩形 20"/>
            <p:cNvSpPr>
              <a:spLocks noChangeArrowheads="1"/>
            </p:cNvSpPr>
            <p:nvPr/>
          </p:nvSpPr>
          <p:spPr bwMode="auto">
            <a:xfrm>
              <a:off x="247434" y="351546"/>
              <a:ext cx="4942928" cy="336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6396" name="组合 25"/>
          <p:cNvGrpSpPr>
            <a:grpSpLocks/>
          </p:cNvGrpSpPr>
          <p:nvPr/>
        </p:nvGrpSpPr>
        <p:grpSpPr bwMode="auto">
          <a:xfrm>
            <a:off x="6661150" y="2393950"/>
            <a:ext cx="1397000" cy="1358900"/>
            <a:chOff x="0" y="0"/>
            <a:chExt cx="1396955" cy="1358900"/>
          </a:xfrm>
        </p:grpSpPr>
        <p:sp>
          <p:nvSpPr>
            <p:cNvPr id="15369" name="任意多边形 26"/>
            <p:cNvSpPr>
              <a:spLocks noChangeArrowheads="1"/>
            </p:cNvSpPr>
            <p:nvPr/>
          </p:nvSpPr>
          <p:spPr bwMode="auto">
            <a:xfrm>
              <a:off x="0" y="0"/>
              <a:ext cx="1396955" cy="1358900"/>
            </a:xfrm>
            <a:custGeom>
              <a:avLst/>
              <a:gdLst>
                <a:gd name="T0" fmla="*/ 0 w 1333635"/>
                <a:gd name="T1" fmla="*/ 1340 h 1299210"/>
                <a:gd name="T2" fmla="*/ 1463281 w 1333635"/>
                <a:gd name="T3" fmla="*/ 1421332 h 1299210"/>
                <a:gd name="T4" fmla="*/ 1463281 w 1333635"/>
                <a:gd name="T5" fmla="*/ 435272 h 1299210"/>
                <a:gd name="T6" fmla="*/ 1012398 w 1333635"/>
                <a:gd name="T7" fmla="*/ 0 h 1299210"/>
                <a:gd name="T8" fmla="*/ 0 w 1333635"/>
                <a:gd name="T9" fmla="*/ 1340 h 12992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3635"/>
                <a:gd name="T16" fmla="*/ 0 h 1299210"/>
                <a:gd name="T17" fmla="*/ 1333635 w 1333635"/>
                <a:gd name="T18" fmla="*/ 1299210 h 12992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3635" h="1299210">
                  <a:moveTo>
                    <a:pt x="0" y="1225"/>
                  </a:moveTo>
                  <a:lnTo>
                    <a:pt x="1333635" y="1299210"/>
                  </a:lnTo>
                  <a:lnTo>
                    <a:pt x="1333635" y="397873"/>
                  </a:lnTo>
                  <a:lnTo>
                    <a:pt x="922700" y="0"/>
                  </a:lnTo>
                  <a:lnTo>
                    <a:pt x="0" y="1225"/>
                  </a:lnTo>
                  <a:close/>
                </a:path>
              </a:pathLst>
            </a:custGeom>
            <a:solidFill>
              <a:srgbClr val="686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370" name="矩形 27"/>
            <p:cNvSpPr>
              <a:spLocks noChangeArrowheads="1"/>
            </p:cNvSpPr>
            <p:nvPr/>
          </p:nvSpPr>
          <p:spPr bwMode="auto">
            <a:xfrm rot="2637415">
              <a:off x="240952" y="297055"/>
              <a:ext cx="90278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一柜难求</a:t>
              </a:r>
              <a:endParaRPr lang="zh-CN" altLang="en-US" dirty="0"/>
            </a:p>
          </p:txBody>
        </p:sp>
      </p:grpSp>
      <p:sp>
        <p:nvSpPr>
          <p:cNvPr id="16399" name="TextBox 108"/>
          <p:cNvSpPr>
            <a:spLocks noChangeArrowheads="1"/>
          </p:cNvSpPr>
          <p:nvPr/>
        </p:nvSpPr>
        <p:spPr bwMode="auto">
          <a:xfrm>
            <a:off x="539750" y="266700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选题背景</a:t>
            </a:r>
            <a:endParaRPr lang="zh-CN" altLang="en-US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6400" name="组合 28"/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5367" name="矩形 29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368" name="矩形 30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0345">
            <a:off x="1171717" y="1950214"/>
            <a:ext cx="1838724" cy="245163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910" y="2008910"/>
            <a:ext cx="1596735" cy="212897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79423">
            <a:off x="5486825" y="2126665"/>
            <a:ext cx="1634857" cy="217981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6" dur="400" tmFilter="0,0; .5, 1; 1, 1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870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6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6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9" grpId="0" bldLvl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1"/>
          <p:cNvSpPr>
            <a:spLocks noChangeArrowheads="1"/>
          </p:cNvSpPr>
          <p:nvPr/>
        </p:nvSpPr>
        <p:spPr bwMode="auto">
          <a:xfrm>
            <a:off x="0" y="1350963"/>
            <a:ext cx="3228975" cy="1187450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文本框 2"/>
          <p:cNvSpPr>
            <a:spLocks noChangeArrowheads="1"/>
          </p:cNvSpPr>
          <p:nvPr/>
        </p:nvSpPr>
        <p:spPr bwMode="auto">
          <a:xfrm>
            <a:off x="1352550" y="1663700"/>
            <a:ext cx="167798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第三部分</a:t>
            </a:r>
          </a:p>
        </p:txBody>
      </p:sp>
      <p:grpSp>
        <p:nvGrpSpPr>
          <p:cNvPr id="21510" name="组合 11"/>
          <p:cNvGrpSpPr>
            <a:grpSpLocks/>
          </p:cNvGrpSpPr>
          <p:nvPr/>
        </p:nvGrpSpPr>
        <p:grpSpPr bwMode="auto">
          <a:xfrm>
            <a:off x="3790757" y="1656660"/>
            <a:ext cx="3847988" cy="530915"/>
            <a:chOff x="0" y="0"/>
            <a:chExt cx="3847776" cy="531606"/>
          </a:xfrm>
        </p:grpSpPr>
        <p:sp>
          <p:nvSpPr>
            <p:cNvPr id="20491" name="TextBox 4"/>
            <p:cNvSpPr>
              <a:spLocks noChangeArrowheads="1"/>
            </p:cNvSpPr>
            <p:nvPr/>
          </p:nvSpPr>
          <p:spPr bwMode="auto">
            <a:xfrm>
              <a:off x="0" y="0"/>
              <a:ext cx="1516998" cy="531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3000" dirty="0" smtClean="0">
                  <a:solidFill>
                    <a:srgbClr val="0E90BE"/>
                  </a:solidFill>
                  <a:latin typeface="Impact" panose="020B0806030902050204" pitchFamily="34" charset="0"/>
                  <a:sym typeface="Impact" panose="020B0806030902050204" pitchFamily="34" charset="0"/>
                </a:rPr>
                <a:t>Thinking</a:t>
              </a:r>
              <a:endParaRPr lang="zh-CN" altLang="en-US" sz="3000" dirty="0">
                <a:solidFill>
                  <a:srgbClr val="0E90BE"/>
                </a:solidFill>
                <a:latin typeface="Impact" panose="020B0806030902050204" pitchFamily="34" charset="0"/>
                <a:sym typeface="Impact" panose="020B0806030902050204" pitchFamily="34" charset="0"/>
              </a:endParaRPr>
            </a:p>
          </p:txBody>
        </p:sp>
        <p:sp>
          <p:nvSpPr>
            <p:cNvPr id="20492" name="文本框 8"/>
            <p:cNvSpPr>
              <a:spLocks noChangeArrowheads="1"/>
            </p:cNvSpPr>
            <p:nvPr/>
          </p:nvSpPr>
          <p:spPr bwMode="auto">
            <a:xfrm>
              <a:off x="1734494" y="87481"/>
              <a:ext cx="2113282" cy="408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200" b="1" dirty="0" smtClean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研究思路及过程</a:t>
              </a:r>
              <a:endParaRPr lang="zh-CN" altLang="en-US" sz="22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1513" name="矩形 9"/>
          <p:cNvSpPr>
            <a:spLocks noChangeArrowheads="1"/>
          </p:cNvSpPr>
          <p:nvPr/>
        </p:nvSpPr>
        <p:spPr bwMode="auto">
          <a:xfrm>
            <a:off x="3825875" y="2865437"/>
            <a:ext cx="5318125" cy="200025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14" name="矩形 10"/>
          <p:cNvSpPr>
            <a:spLocks noChangeArrowheads="1"/>
          </p:cNvSpPr>
          <p:nvPr/>
        </p:nvSpPr>
        <p:spPr bwMode="auto">
          <a:xfrm>
            <a:off x="3302000" y="1350963"/>
            <a:ext cx="306388" cy="1187450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ldLvl="0" animBg="1" autoUpdateAnimBg="0"/>
      <p:bldP spid="21513" grpId="0" bldLvl="0" animBg="1" autoUpdateAnimBg="0"/>
      <p:bldP spid="21514" grpId="0" bldLvl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组合 27"/>
          <p:cNvGrpSpPr>
            <a:grpSpLocks/>
          </p:cNvGrpSpPr>
          <p:nvPr/>
        </p:nvGrpSpPr>
        <p:grpSpPr bwMode="auto">
          <a:xfrm>
            <a:off x="395288" y="1866900"/>
            <a:ext cx="3960812" cy="330200"/>
            <a:chOff x="0" y="0"/>
            <a:chExt cx="5280586" cy="438562"/>
          </a:xfrm>
        </p:grpSpPr>
        <p:sp>
          <p:nvSpPr>
            <p:cNvPr id="21535" name="椭圆 28"/>
            <p:cNvSpPr>
              <a:spLocks noChangeArrowheads="1"/>
            </p:cNvSpPr>
            <p:nvPr/>
          </p:nvSpPr>
          <p:spPr bwMode="auto">
            <a:xfrm>
              <a:off x="0" y="0"/>
              <a:ext cx="437607" cy="437607"/>
            </a:xfrm>
            <a:prstGeom prst="ellipse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36" name="文本框 22"/>
            <p:cNvSpPr>
              <a:spLocks noChangeArrowheads="1"/>
            </p:cNvSpPr>
            <p:nvPr/>
          </p:nvSpPr>
          <p:spPr bwMode="auto">
            <a:xfrm>
              <a:off x="437605" y="28192"/>
              <a:ext cx="4842981" cy="410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1400" dirty="0" smtClean="0">
                  <a:solidFill>
                    <a:srgbClr val="0C0C0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技术：</a:t>
              </a:r>
              <a:r>
                <a:rPr lang="en-US" altLang="zh-CN" sz="1400" dirty="0" smtClean="0">
                  <a:solidFill>
                    <a:srgbClr val="0C0C0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MySQL</a:t>
              </a:r>
              <a:r>
                <a:rPr lang="zh-CN" altLang="en-US" sz="1400" dirty="0" smtClean="0">
                  <a:solidFill>
                    <a:srgbClr val="0C0C0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；</a:t>
              </a:r>
              <a:r>
                <a:rPr lang="en-US" altLang="zh-CN" sz="1400" dirty="0" smtClean="0">
                  <a:solidFill>
                    <a:srgbClr val="0C0C0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 Web</a:t>
              </a:r>
              <a:r>
                <a:rPr lang="zh-CN" altLang="en-US" sz="1400" dirty="0" smtClean="0">
                  <a:solidFill>
                    <a:srgbClr val="0C0C0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；</a:t>
              </a:r>
              <a:r>
                <a:rPr lang="en-US" altLang="zh-CN" sz="1400" dirty="0" smtClean="0">
                  <a:solidFill>
                    <a:srgbClr val="0C0C0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SSM</a:t>
              </a:r>
              <a:endPara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2533" name="组合 30"/>
          <p:cNvGrpSpPr>
            <a:grpSpLocks/>
          </p:cNvGrpSpPr>
          <p:nvPr/>
        </p:nvGrpSpPr>
        <p:grpSpPr bwMode="auto">
          <a:xfrm>
            <a:off x="395288" y="2432050"/>
            <a:ext cx="4270375" cy="342900"/>
            <a:chOff x="0" y="0"/>
            <a:chExt cx="5693683" cy="455982"/>
          </a:xfrm>
        </p:grpSpPr>
        <p:sp>
          <p:nvSpPr>
            <p:cNvPr id="21533" name="椭圆 31"/>
            <p:cNvSpPr>
              <a:spLocks noChangeArrowheads="1"/>
            </p:cNvSpPr>
            <p:nvPr/>
          </p:nvSpPr>
          <p:spPr bwMode="auto">
            <a:xfrm>
              <a:off x="0" y="0"/>
              <a:ext cx="437607" cy="437607"/>
            </a:xfrm>
            <a:prstGeom prst="ellipse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34" name="文本框 24"/>
            <p:cNvSpPr>
              <a:spLocks noChangeArrowheads="1"/>
            </p:cNvSpPr>
            <p:nvPr/>
          </p:nvSpPr>
          <p:spPr bwMode="auto">
            <a:xfrm>
              <a:off x="437605" y="45613"/>
              <a:ext cx="5256078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1400" dirty="0" smtClean="0">
                  <a:solidFill>
                    <a:srgbClr val="0C0C0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角色：注册用户；管理员</a:t>
              </a:r>
              <a:endPara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2536" name="组合 33"/>
          <p:cNvGrpSpPr>
            <a:grpSpLocks/>
          </p:cNvGrpSpPr>
          <p:nvPr/>
        </p:nvGrpSpPr>
        <p:grpSpPr bwMode="auto">
          <a:xfrm>
            <a:off x="395288" y="3014663"/>
            <a:ext cx="4176712" cy="355600"/>
            <a:chOff x="0" y="0"/>
            <a:chExt cx="5568617" cy="473398"/>
          </a:xfrm>
        </p:grpSpPr>
        <p:sp>
          <p:nvSpPr>
            <p:cNvPr id="21531" name="椭圆 34"/>
            <p:cNvSpPr>
              <a:spLocks noChangeArrowheads="1"/>
            </p:cNvSpPr>
            <p:nvPr/>
          </p:nvSpPr>
          <p:spPr bwMode="auto">
            <a:xfrm>
              <a:off x="0" y="0"/>
              <a:ext cx="437607" cy="437607"/>
            </a:xfrm>
            <a:prstGeom prst="ellipse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32" name="文本框 26"/>
            <p:cNvSpPr>
              <a:spLocks noChangeArrowheads="1"/>
            </p:cNvSpPr>
            <p:nvPr/>
          </p:nvSpPr>
          <p:spPr bwMode="auto">
            <a:xfrm>
              <a:off x="437605" y="63029"/>
              <a:ext cx="5131012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1400" dirty="0" smtClean="0">
                  <a:solidFill>
                    <a:srgbClr val="0C0C0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普通用户：登录，租赁，归还</a:t>
              </a:r>
              <a:endPara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2539" name="组合 36"/>
          <p:cNvGrpSpPr>
            <a:grpSpLocks/>
          </p:cNvGrpSpPr>
          <p:nvPr/>
        </p:nvGrpSpPr>
        <p:grpSpPr bwMode="auto">
          <a:xfrm>
            <a:off x="395288" y="3597275"/>
            <a:ext cx="3960812" cy="342900"/>
            <a:chOff x="0" y="0"/>
            <a:chExt cx="5280585" cy="455982"/>
          </a:xfrm>
        </p:grpSpPr>
        <p:sp>
          <p:nvSpPr>
            <p:cNvPr id="21529" name="椭圆 37"/>
            <p:cNvSpPr>
              <a:spLocks noChangeArrowheads="1"/>
            </p:cNvSpPr>
            <p:nvPr/>
          </p:nvSpPr>
          <p:spPr bwMode="auto">
            <a:xfrm>
              <a:off x="0" y="0"/>
              <a:ext cx="437607" cy="437607"/>
            </a:xfrm>
            <a:prstGeom prst="ellipse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30" name="文本框 28"/>
            <p:cNvSpPr>
              <a:spLocks noChangeArrowheads="1"/>
            </p:cNvSpPr>
            <p:nvPr/>
          </p:nvSpPr>
          <p:spPr bwMode="auto">
            <a:xfrm>
              <a:off x="437605" y="45612"/>
              <a:ext cx="4842980" cy="410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1400" dirty="0" smtClean="0">
                  <a:solidFill>
                    <a:srgbClr val="0C0C0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管理员：登录，管理用户，管理储物柜</a:t>
              </a:r>
              <a:endPara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2542" name="组合 39"/>
          <p:cNvGrpSpPr>
            <a:grpSpLocks/>
          </p:cNvGrpSpPr>
          <p:nvPr/>
        </p:nvGrpSpPr>
        <p:grpSpPr bwMode="auto">
          <a:xfrm>
            <a:off x="3432175" y="1152525"/>
            <a:ext cx="5588000" cy="3724275"/>
            <a:chOff x="0" y="0"/>
            <a:chExt cx="7451634" cy="4963884"/>
          </a:xfrm>
        </p:grpSpPr>
        <p:pic>
          <p:nvPicPr>
            <p:cNvPr id="21516" name="图表 40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451634" cy="4963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7" name="直角三角形 41"/>
            <p:cNvSpPr>
              <a:spLocks noChangeArrowheads="1"/>
            </p:cNvSpPr>
            <p:nvPr/>
          </p:nvSpPr>
          <p:spPr bwMode="auto">
            <a:xfrm rot="10800000">
              <a:off x="5017586" y="666907"/>
              <a:ext cx="744583" cy="744583"/>
            </a:xfrm>
            <a:prstGeom prst="rtTriangle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518" name="直角三角形 42"/>
            <p:cNvSpPr>
              <a:spLocks noChangeArrowheads="1"/>
            </p:cNvSpPr>
            <p:nvPr/>
          </p:nvSpPr>
          <p:spPr bwMode="auto">
            <a:xfrm>
              <a:off x="1751873" y="3654336"/>
              <a:ext cx="744583" cy="744583"/>
            </a:xfrm>
            <a:prstGeom prst="rtTriangle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519" name="直角三角形 43"/>
            <p:cNvSpPr>
              <a:spLocks noChangeArrowheads="1"/>
            </p:cNvSpPr>
            <p:nvPr/>
          </p:nvSpPr>
          <p:spPr bwMode="auto">
            <a:xfrm rot="10800000" flipH="1">
              <a:off x="1751874" y="600892"/>
              <a:ext cx="744583" cy="744583"/>
            </a:xfrm>
            <a:prstGeom prst="rtTriangle">
              <a:avLst/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520" name="直角三角形 44"/>
            <p:cNvSpPr>
              <a:spLocks noChangeArrowheads="1"/>
            </p:cNvSpPr>
            <p:nvPr/>
          </p:nvSpPr>
          <p:spPr bwMode="auto">
            <a:xfrm flipH="1">
              <a:off x="5017585" y="3523706"/>
              <a:ext cx="744583" cy="744583"/>
            </a:xfrm>
            <a:prstGeom prst="rtTriangle">
              <a:avLst/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521" name="文本框 20"/>
            <p:cNvSpPr>
              <a:spLocks noChangeArrowheads="1"/>
            </p:cNvSpPr>
            <p:nvPr/>
          </p:nvSpPr>
          <p:spPr bwMode="auto">
            <a:xfrm rot="-2700000">
              <a:off x="1751871" y="673819"/>
              <a:ext cx="901337" cy="6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700" b="1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sym typeface="方正姚体" panose="02010601030101010101" pitchFamily="2" charset="-122"/>
                </a:rPr>
                <a:t>01</a:t>
              </a:r>
              <a:endParaRPr lang="zh-CN" altLang="en-US" sz="2700" b="1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endParaRPr>
            </a:p>
          </p:txBody>
        </p:sp>
        <p:sp>
          <p:nvSpPr>
            <p:cNvPr id="21522" name="文本框 21"/>
            <p:cNvSpPr>
              <a:spLocks noChangeArrowheads="1"/>
            </p:cNvSpPr>
            <p:nvPr/>
          </p:nvSpPr>
          <p:spPr bwMode="auto">
            <a:xfrm rot="18900000">
              <a:off x="1563395" y="1094428"/>
              <a:ext cx="2057404" cy="492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</a:rPr>
                <a:t>技术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523" name="文本框 32"/>
            <p:cNvSpPr>
              <a:spLocks noChangeArrowheads="1"/>
            </p:cNvSpPr>
            <p:nvPr/>
          </p:nvSpPr>
          <p:spPr bwMode="auto">
            <a:xfrm rot="2700000" flipH="1">
              <a:off x="4803508" y="693785"/>
              <a:ext cx="901337" cy="6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700" b="1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sym typeface="方正姚体" panose="02010601030101010101" pitchFamily="2" charset="-122"/>
                </a:rPr>
                <a:t>02</a:t>
              </a:r>
              <a:endParaRPr lang="zh-CN" altLang="en-US" sz="2700" b="1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endParaRPr>
            </a:p>
          </p:txBody>
        </p:sp>
        <p:sp>
          <p:nvSpPr>
            <p:cNvPr id="21524" name="文本框 33"/>
            <p:cNvSpPr>
              <a:spLocks noChangeArrowheads="1"/>
            </p:cNvSpPr>
            <p:nvPr/>
          </p:nvSpPr>
          <p:spPr bwMode="auto">
            <a:xfrm rot="2700000" flipH="1">
              <a:off x="3877669" y="1144813"/>
              <a:ext cx="2057404" cy="430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角色</a:t>
              </a:r>
              <a:endParaRPr lang="zh-CN" altLang="en-US" dirty="0"/>
            </a:p>
          </p:txBody>
        </p:sp>
        <p:sp>
          <p:nvSpPr>
            <p:cNvPr id="21525" name="文本框 34"/>
            <p:cNvSpPr>
              <a:spLocks noChangeArrowheads="1"/>
            </p:cNvSpPr>
            <p:nvPr/>
          </p:nvSpPr>
          <p:spPr bwMode="auto">
            <a:xfrm rot="13500000">
              <a:off x="1517854" y="3334360"/>
              <a:ext cx="2057405" cy="430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15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普通用户</a:t>
              </a:r>
              <a:endParaRPr lang="zh-CN" altLang="en-US" dirty="0"/>
            </a:p>
          </p:txBody>
        </p:sp>
        <p:sp>
          <p:nvSpPr>
            <p:cNvPr id="21526" name="文本框 35"/>
            <p:cNvSpPr>
              <a:spLocks noChangeArrowheads="1"/>
            </p:cNvSpPr>
            <p:nvPr/>
          </p:nvSpPr>
          <p:spPr bwMode="auto">
            <a:xfrm rot="-8100000">
              <a:off x="1751869" y="3600072"/>
              <a:ext cx="901337" cy="6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700" b="1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sym typeface="方正姚体" panose="02010601030101010101" pitchFamily="2" charset="-122"/>
                </a:rPr>
                <a:t>03</a:t>
              </a:r>
              <a:endParaRPr lang="zh-CN" altLang="en-US" sz="2700" b="1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endParaRPr>
            </a:p>
          </p:txBody>
        </p:sp>
        <p:sp>
          <p:nvSpPr>
            <p:cNvPr id="21527" name="文本框 36"/>
            <p:cNvSpPr>
              <a:spLocks noChangeArrowheads="1"/>
            </p:cNvSpPr>
            <p:nvPr/>
          </p:nvSpPr>
          <p:spPr bwMode="auto">
            <a:xfrm rot="8100000">
              <a:off x="4853496" y="3490319"/>
              <a:ext cx="901337" cy="6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700" b="1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sym typeface="方正姚体" panose="02010601030101010101" pitchFamily="2" charset="-122"/>
                </a:rPr>
                <a:t>04</a:t>
              </a:r>
              <a:endParaRPr lang="zh-CN" altLang="en-US" sz="2700" b="1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endParaRPr>
            </a:p>
          </p:txBody>
        </p:sp>
        <p:sp>
          <p:nvSpPr>
            <p:cNvPr id="21528" name="文本框 37"/>
            <p:cNvSpPr>
              <a:spLocks noChangeArrowheads="1"/>
            </p:cNvSpPr>
            <p:nvPr/>
          </p:nvSpPr>
          <p:spPr bwMode="auto">
            <a:xfrm rot="8100000" flipH="1">
              <a:off x="3903795" y="3334360"/>
              <a:ext cx="2057405" cy="430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管理员</a:t>
              </a:r>
              <a:endParaRPr lang="zh-CN" altLang="en-US" dirty="0"/>
            </a:p>
          </p:txBody>
        </p:sp>
      </p:grpSp>
      <p:sp>
        <p:nvSpPr>
          <p:cNvPr id="22556" name="TextBox 2"/>
          <p:cNvSpPr>
            <a:spLocks noChangeArrowheads="1"/>
          </p:cNvSpPr>
          <p:nvPr/>
        </p:nvSpPr>
        <p:spPr bwMode="auto">
          <a:xfrm>
            <a:off x="5703888" y="2817813"/>
            <a:ext cx="1250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</a:t>
            </a:r>
          </a:p>
        </p:txBody>
      </p:sp>
      <p:sp>
        <p:nvSpPr>
          <p:cNvPr id="22557" name="TextBox 108"/>
          <p:cNvSpPr>
            <a:spLocks noChangeArrowheads="1"/>
          </p:cNvSpPr>
          <p:nvPr/>
        </p:nvSpPr>
        <p:spPr bwMode="auto">
          <a:xfrm>
            <a:off x="539750" y="266700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研究思路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2558" name="组合 54"/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21514" name="矩形 55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515" name="矩形 56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22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22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2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2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2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2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6" dur="400" tmFilter="0,0; .5, 1; 1, 1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87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2" dur="50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370"/>
                            </p:stCondLst>
                            <p:childTnLst>
                              <p:par>
                                <p:cTn id="2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2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2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9" dur="75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12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62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12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62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6" grpId="0" bldLvl="0" autoUpdateAnimBg="0"/>
      <p:bldP spid="22557" grpId="0" bldLvl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Pages>0</Pages>
  <Words>502</Words>
  <Characters>0</Characters>
  <Application>Microsoft Office PowerPoint</Application>
  <DocSecurity>0</DocSecurity>
  <PresentationFormat>全屏显示(16:9)</PresentationFormat>
  <Lines>0</Lines>
  <Paragraphs>68</Paragraphs>
  <Slides>13</Slides>
  <Notes>0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Hping爱L-Lu</dc:creator>
  <cp:lastModifiedBy>Hping</cp:lastModifiedBy>
  <cp:revision>9</cp:revision>
  <dcterms:created xsi:type="dcterms:W3CDTF">2014-09-01T11:16:00Z</dcterms:created>
  <dcterms:modified xsi:type="dcterms:W3CDTF">2018-10-10T07:34:49Z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2052-9.1.0.5218</vt:lpwstr>
  </property>
</Properties>
</file>