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3"/>
  </p:notesMasterIdLst>
  <p:sldIdLst>
    <p:sldId id="259" r:id="rId2"/>
    <p:sldId id="265" r:id="rId3"/>
    <p:sldId id="266" r:id="rId4"/>
    <p:sldId id="274" r:id="rId5"/>
    <p:sldId id="267" r:id="rId6"/>
    <p:sldId id="287" r:id="rId7"/>
    <p:sldId id="268" r:id="rId8"/>
    <p:sldId id="278" r:id="rId9"/>
    <p:sldId id="271" r:id="rId10"/>
    <p:sldId id="288" r:id="rId11"/>
    <p:sldId id="272" r:id="rId1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303" autoAdjust="0"/>
  </p:normalViewPr>
  <p:slideViewPr>
    <p:cSldViewPr snapToGrid="0" snapToObjects="1">
      <p:cViewPr varScale="1">
        <p:scale>
          <a:sx n="67" d="100"/>
          <a:sy n="67" d="100"/>
        </p:scale>
        <p:origin x="-810" y="-90"/>
      </p:cViewPr>
      <p:guideLst>
        <p:guide orient="horz" pos="2160"/>
        <p:guide orient="horz" pos="232"/>
        <p:guide orient="horz" pos="4088"/>
        <p:guide pos="3840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F208A-09F4-450F-B241-4A6A4176DD45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6C374-55F3-4064-B297-7826F4B8F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60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6C374-55F3-4064-B297-7826F4B8F89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725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6C374-55F3-4064-B297-7826F4B8F89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662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6C374-55F3-4064-B297-7826F4B8F8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638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6C374-55F3-4064-B297-7826F4B8F89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932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6C374-55F3-4064-B297-7826F4B8F89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2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6C374-55F3-4064-B297-7826F4B8F89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98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6C374-55F3-4064-B297-7826F4B8F89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306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6C374-55F3-4064-B297-7826F4B8F89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72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79" r:id="rId3"/>
    <p:sldLayoutId id="2147483680" r:id="rId4"/>
    <p:sldLayoutId id="2147483681" r:id="rId5"/>
    <p:sldLayoutId id="2147483682" r:id="rId6"/>
    <p:sldLayoutId id="2147483662" r:id="rId7"/>
    <p:sldLayoutId id="214748366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41453" y="2360410"/>
            <a:ext cx="5109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/>
              <a:t>毕业设计开题报告</a:t>
            </a:r>
            <a:endParaRPr lang="en-US" altLang="zh-CN" sz="4800" b="1" dirty="0"/>
          </a:p>
        </p:txBody>
      </p:sp>
      <p:sp>
        <p:nvSpPr>
          <p:cNvPr id="13" name="矩形 12"/>
          <p:cNvSpPr/>
          <p:nvPr/>
        </p:nvSpPr>
        <p:spPr>
          <a:xfrm>
            <a:off x="3107267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指导老师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朝力萌、史大鹏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报告人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袁东强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722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SIX </a:t>
            </a:r>
            <a:r>
              <a:rPr lang="zh-CN" altLang="en-US" sz="1400" b="1" dirty="0" smtClean="0"/>
              <a:t>参考</a:t>
            </a:r>
            <a:r>
              <a:rPr lang="zh-CN" altLang="en-US" sz="1400" b="1" dirty="0"/>
              <a:t>文献</a:t>
            </a:r>
          </a:p>
        </p:txBody>
      </p:sp>
      <p:sp>
        <p:nvSpPr>
          <p:cNvPr id="3" name="椭圆 2"/>
          <p:cNvSpPr/>
          <p:nvPr/>
        </p:nvSpPr>
        <p:spPr>
          <a:xfrm>
            <a:off x="1671033" y="157740"/>
            <a:ext cx="130917" cy="11334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911225" y="1089820"/>
            <a:ext cx="10438801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[1] 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克罗克福德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赵泽欣，鄢学鹍译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.JavaScript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语言精粹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].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电子工业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出版社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.2009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[2] 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霍斯拉维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刘志忠译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. ASP.NET AJAX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编程参考手册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华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大学出版社 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2009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[3]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曾顺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. 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精通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CSS+DIV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网页样式布局 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人民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邮电出版社 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2007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[4]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温谦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.HTML+CSS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网页设计与布局从入门到精通 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人民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邮电出版社 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2008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[5] 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温茨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.ASP.NET AJAX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编程指南 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机械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工业出版社 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2008 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[6] 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米斯勒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潘玉琪译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. SQL Server 2008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报表服务从入门到精通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清华大学出版社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981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72562" y="2360410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/>
              <a:t>谢谢观赏</a:t>
            </a:r>
            <a:endParaRPr lang="en-US" altLang="zh-CN" sz="4800" b="1" dirty="0"/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107267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指导老师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朝力萌、史大鹏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27264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报告人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袁东强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170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目录</a:t>
            </a:r>
            <a:endParaRPr lang="en-US" altLang="zh-CN" sz="6000" dirty="0" smtClean="0">
              <a:latin typeface="+mj-lt"/>
            </a:endParaRPr>
          </a:p>
          <a:p>
            <a:pPr algn="ctr"/>
            <a:r>
              <a:rPr lang="en-US" altLang="zh-CN" sz="2400" dirty="0" smtClean="0">
                <a:latin typeface="+mj-lt"/>
              </a:rPr>
              <a:t>CONTENT</a:t>
            </a:r>
            <a:endParaRPr lang="en-US" altLang="zh-CN" sz="24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47596" y="4550992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ONE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06140" y="4550992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TWO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29946" y="4550992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THREE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162926" y="4550992"/>
            <a:ext cx="122127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SIX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302296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选题意义</a:t>
            </a:r>
            <a:endParaRPr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01743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研究思路</a:t>
            </a:r>
            <a:endParaRPr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05587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研究过程</a:t>
            </a:r>
            <a:endParaRPr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894367" y="4058535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参考文献</a:t>
            </a:r>
            <a:endParaRPr kumimoji="1"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382707" y="502627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243257" y="502627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103807" y="502627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007865" y="502627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6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</a:t>
            </a:r>
            <a:r>
              <a:rPr lang="zh-CN" altLang="en-US" sz="4400" b="1" dirty="0">
                <a:latin typeface="+mj-lt"/>
                <a:ea typeface="微软雅黑" charset="0"/>
              </a:rPr>
              <a:t> </a:t>
            </a:r>
            <a:r>
              <a:rPr lang="en-US" altLang="zh-CN" sz="4400" b="1" dirty="0" smtClean="0">
                <a:latin typeface="+mj-lt"/>
                <a:ea typeface="微软雅黑" charset="0"/>
              </a:rPr>
              <a:t>ONE</a:t>
            </a:r>
            <a:endParaRPr lang="zh-CN" altLang="en-US" sz="4400" b="1" dirty="0">
              <a:latin typeface="+mj-lt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charset="0"/>
              </a:rPr>
              <a:t>选题意义</a:t>
            </a:r>
            <a:endParaRPr lang="zh-CN" altLang="en-US" sz="6000" dirty="0">
              <a:latin typeface="+mj-lt"/>
              <a:ea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38313608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462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</a:t>
            </a:r>
            <a:r>
              <a:rPr lang="en-US" altLang="zh-CN" sz="1400" b="1" dirty="0" smtClean="0"/>
              <a:t>ONE </a:t>
            </a:r>
            <a:r>
              <a:rPr lang="zh-CN" altLang="en-US" sz="1400" b="1" dirty="0" smtClean="0"/>
              <a:t>摘要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376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6" name="矩形 5"/>
          <p:cNvSpPr/>
          <p:nvPr/>
        </p:nvSpPr>
        <p:spPr>
          <a:xfrm>
            <a:off x="950374" y="204104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选题意义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959621" y="2810482"/>
            <a:ext cx="6550312" cy="2865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  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  我国经济在迅速的发展，人们的生活水平有了显著的提高，越来越多的人喜欢养一些植物，成千上万的植物物种被种植用来美化环境、提供绿荫、调整温度、降低风速、减少噪音、提供隐私和防止水土流失。人们会在室内放置切花、干燥花和室内盆栽，室外则会设置草坪、荫树、观景树、灌木、藤蔓、多年生草本植物和花坛花草植物的意象通常被使用于美术、建筑、性情、语言、照相、纺织、钱币、邮票、旗帜和臂章上头。活植物的艺术类型包括绿雕、盆景、插花和树墙等。而植物各有各的生长环境，在不了解的情况下种植很容易使植物生病 、枯萎等等情况出现。随着科学的不断提高，计算机科学日渐成熟，我们在不了解培养各种植物的时候就可以上网进行查询。为了方便用户查看这些资料，我选择设计一个植物互动管理系统。</a:t>
            </a:r>
          </a:p>
        </p:txBody>
      </p:sp>
    </p:spTree>
    <p:extLst>
      <p:ext uri="{BB962C8B-B14F-4D97-AF65-F5344CB8AC3E}">
        <p14:creationId xmlns:p14="http://schemas.microsoft.com/office/powerpoint/2010/main" val="197668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charset="0"/>
              </a:rPr>
              <a:t>研究思路</a:t>
            </a:r>
            <a:endParaRPr lang="zh-CN" altLang="en-US" sz="6000" dirty="0">
              <a:latin typeface="+mj-lt"/>
              <a:ea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3952825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</a:t>
            </a:r>
            <a:r>
              <a:rPr lang="en-US" altLang="zh-CN" sz="1400" b="1" dirty="0"/>
              <a:t>TWO</a:t>
            </a:r>
            <a:r>
              <a:rPr lang="en-US" altLang="zh-CN" sz="1400" b="1" dirty="0" smtClean="0"/>
              <a:t> </a:t>
            </a:r>
            <a:r>
              <a:rPr lang="zh-CN" altLang="en-US" sz="1400" b="1" dirty="0" smtClean="0"/>
              <a:t>研究思路</a:t>
            </a:r>
            <a:endParaRPr lang="zh-CN" altLang="en-US" sz="1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54115" t="14479" r="4250" b="12370"/>
          <a:stretch/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思路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88594" y="148774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219500" y="1563122"/>
            <a:ext cx="2130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主要技术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137421" y="2039830"/>
            <a:ext cx="2945629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SSM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框架、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AJAX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、数据库 、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HTML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88594" y="3837270"/>
            <a:ext cx="2300757" cy="509896"/>
            <a:chOff x="888096" y="1000203"/>
            <a:chExt cx="4259825" cy="944066"/>
          </a:xfrm>
        </p:grpSpPr>
        <p:sp>
          <p:nvSpPr>
            <p:cNvPr id="16" name="矩形 1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1219501" y="3912646"/>
            <a:ext cx="2130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普通</a:t>
            </a:r>
            <a:r>
              <a:rPr lang="zh-CN" altLang="en-US" dirty="0" smtClean="0"/>
              <a:t>用户功能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137421" y="4389354"/>
            <a:ext cx="2945629" cy="54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登陆注册、个人信息管理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、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植物管理、关注植物、评论植物、经验分享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9036927" y="1487746"/>
            <a:ext cx="2300757" cy="509896"/>
            <a:chOff x="888096" y="1000203"/>
            <a:chExt cx="4259825" cy="944066"/>
          </a:xfrm>
        </p:grpSpPr>
        <p:sp>
          <p:nvSpPr>
            <p:cNvPr id="24" name="矩形 2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9167834" y="1563122"/>
            <a:ext cx="2090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主要</a:t>
            </a:r>
            <a:r>
              <a:rPr lang="zh-CN" altLang="en-US" dirty="0"/>
              <a:t>角色</a:t>
            </a:r>
            <a:endParaRPr lang="en-US" altLang="zh-CN" dirty="0" smtClean="0"/>
          </a:p>
        </p:txBody>
      </p:sp>
      <p:sp>
        <p:nvSpPr>
          <p:cNvPr id="30" name="矩形 29"/>
          <p:cNvSpPr/>
          <p:nvPr/>
        </p:nvSpPr>
        <p:spPr>
          <a:xfrm>
            <a:off x="9320775" y="2039830"/>
            <a:ext cx="1821153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管理员、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普通用户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997376" y="3837270"/>
            <a:ext cx="2300757" cy="509896"/>
            <a:chOff x="888096" y="1000203"/>
            <a:chExt cx="4259825" cy="944066"/>
          </a:xfrm>
        </p:grpSpPr>
        <p:sp>
          <p:nvSpPr>
            <p:cNvPr id="32" name="矩形 3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9128282" y="3912646"/>
            <a:ext cx="2130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管理员功能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8392055" y="4389354"/>
            <a:ext cx="2945629" cy="54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用户管理，植物管理，评论管理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，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经验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管理。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414959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</a:t>
            </a:r>
            <a:r>
              <a:rPr lang="zh-CN" altLang="en-US" sz="4400" b="1" dirty="0">
                <a:latin typeface="+mj-lt"/>
                <a:ea typeface="微软雅黑" charset="0"/>
              </a:rPr>
              <a:t> </a:t>
            </a:r>
            <a:r>
              <a:rPr lang="en-US" altLang="zh-CN" sz="4400" b="1" dirty="0">
                <a:latin typeface="+mj-lt"/>
                <a:ea typeface="微软雅黑" charset="0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charset="0"/>
              </a:rPr>
              <a:t>研究过程</a:t>
            </a:r>
            <a:endParaRPr lang="zh-CN" altLang="en-US" sz="6000" dirty="0">
              <a:latin typeface="+mj-lt"/>
              <a:ea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155004937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</a:t>
            </a:r>
            <a:r>
              <a:rPr lang="en-US" altLang="zh-CN" sz="1400" b="1" dirty="0"/>
              <a:t>THREE</a:t>
            </a:r>
            <a:r>
              <a:rPr lang="en-US" altLang="zh-CN" sz="1400" b="1" dirty="0" smtClean="0"/>
              <a:t> </a:t>
            </a:r>
            <a:r>
              <a:rPr lang="zh-CN" altLang="en-US" sz="1400" b="1" dirty="0" smtClean="0"/>
              <a:t>探究过程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922624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6" name="组合 5"/>
          <p:cNvGrpSpPr/>
          <p:nvPr/>
        </p:nvGrpSpPr>
        <p:grpSpPr>
          <a:xfrm>
            <a:off x="3972497" y="4188208"/>
            <a:ext cx="2300757" cy="509896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86098" y="3267423"/>
            <a:ext cx="2300757" cy="509896"/>
            <a:chOff x="888096" y="1000203"/>
            <a:chExt cx="4259825" cy="944066"/>
          </a:xfrm>
        </p:grpSpPr>
        <p:sp>
          <p:nvSpPr>
            <p:cNvPr id="19" name="矩形 1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86098" y="5110409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170759" y="3730979"/>
            <a:ext cx="2300757" cy="509896"/>
            <a:chOff x="888096" y="1000203"/>
            <a:chExt cx="4259825" cy="944066"/>
          </a:xfrm>
        </p:grpSpPr>
        <p:sp>
          <p:nvSpPr>
            <p:cNvPr id="31" name="矩形 3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170759" y="2810194"/>
            <a:ext cx="2300757" cy="509896"/>
            <a:chOff x="888096" y="1000203"/>
            <a:chExt cx="4259825" cy="944066"/>
          </a:xfrm>
        </p:grpSpPr>
        <p:sp>
          <p:nvSpPr>
            <p:cNvPr id="37" name="矩形 3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165554" y="5571818"/>
            <a:ext cx="2300757" cy="509896"/>
            <a:chOff x="888096" y="1000203"/>
            <a:chExt cx="4259825" cy="944066"/>
          </a:xfrm>
        </p:grpSpPr>
        <p:sp>
          <p:nvSpPr>
            <p:cNvPr id="55" name="矩形 5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165554" y="4651033"/>
            <a:ext cx="2300757" cy="509896"/>
            <a:chOff x="888096" y="1000203"/>
            <a:chExt cx="4259825" cy="944066"/>
          </a:xfrm>
        </p:grpSpPr>
        <p:sp>
          <p:nvSpPr>
            <p:cNvPr id="61" name="矩形 6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7" name="直接连接符 66"/>
          <p:cNvCxnSpPr>
            <a:stCxn id="7" idx="3"/>
          </p:cNvCxnSpPr>
          <p:nvPr/>
        </p:nvCxnSpPr>
        <p:spPr>
          <a:xfrm>
            <a:off x="6253146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420743" y="3524325"/>
            <a:ext cx="0" cy="1847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420743" y="352432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420743" y="537217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992912" y="308120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8992912" y="400512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92912" y="308120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8992912" y="489984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8992912" y="582376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8992912" y="489984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8866747" y="3533180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8866747" y="5372175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4103404" y="4267250"/>
            <a:ext cx="2130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用户登陆、注册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6717006" y="3348514"/>
            <a:ext cx="2130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普通用户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6717006" y="5187509"/>
            <a:ext cx="2130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管理员</a:t>
            </a:r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9190508" y="381209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分享相关的种植经验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9304812" y="28933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查看</a:t>
            </a:r>
            <a:r>
              <a:rPr lang="zh-CN" altLang="en-US" dirty="0" smtClean="0"/>
              <a:t>相关植物信息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9304812" y="5639103"/>
            <a:ext cx="2121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删除不相符留言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9190508" y="472036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管理植物的相关信息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3876094" y="772264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/>
              <a:t>探究过程</a:t>
            </a:r>
            <a:endParaRPr lang="zh-CN" altLang="en-US" sz="4000" dirty="0"/>
          </a:p>
        </p:txBody>
      </p:sp>
      <p:sp>
        <p:nvSpPr>
          <p:cNvPr id="102" name="矩形 101"/>
          <p:cNvSpPr/>
          <p:nvPr/>
        </p:nvSpPr>
        <p:spPr>
          <a:xfrm>
            <a:off x="3885341" y="1545679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通过用户登录注册进入该网站，查看相关信息对一些植物进行留言，留下相关的种植经验，方便其他人查看。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3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SIX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参考文献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344394140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清风素材 https://12sc.taobao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</TotalTime>
  <Words>429</Words>
  <Application>Microsoft Office PowerPoint</Application>
  <PresentationFormat>自定义</PresentationFormat>
  <Paragraphs>74</Paragraphs>
  <Slides>11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subject>12sc.taobao.com</dc:subject>
  <dc:creator>锐旗设计;https://9ppt.taobao.com</dc:creator>
  <cp:keywords>锐旗设计；https://9ppt.taobao.com</cp:keywords>
  <dc:description>12sc.taobao.com</dc:description>
  <cp:lastModifiedBy>灬乖沫沫灬</cp:lastModifiedBy>
  <cp:revision>73</cp:revision>
  <dcterms:created xsi:type="dcterms:W3CDTF">2015-08-18T02:51:41Z</dcterms:created>
  <dcterms:modified xsi:type="dcterms:W3CDTF">2018-10-10T13:39:16Z</dcterms:modified>
  <cp:category>锐旗设计；https://9ppt.taobao.com</cp:category>
  <cp:contentStatus>12sc.taobao.com</cp:contentStatus>
</cp:coreProperties>
</file>