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KB404\Desktop\PPT背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4104456" cy="307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2"/>
            <a:ext cx="4057271" cy="304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4" y="3645024"/>
            <a:ext cx="4071156" cy="30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64" y="3717032"/>
            <a:ext cx="4099805" cy="307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8887" y="37693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Fdc</a:t>
            </a:r>
            <a:r>
              <a:rPr lang="zh-CN" altLang="en-US" sz="2400" b="1" dirty="0" smtClean="0"/>
              <a:t> 估计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41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KB404\Desktop\PPT背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6837"/>
            <a:ext cx="43204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7667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Fdc</a:t>
            </a:r>
            <a:r>
              <a:rPr lang="zh-CN" altLang="en-US" sz="2400" b="1" dirty="0" smtClean="0"/>
              <a:t> 估计</a:t>
            </a:r>
            <a:endParaRPr lang="en-US" altLang="zh-CN" sz="2400" b="1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6837"/>
            <a:ext cx="432048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6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KB404\Desktop\PPT背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45218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Fdc</a:t>
            </a:r>
            <a:r>
              <a:rPr lang="zh-CN" altLang="en-US" sz="2400" b="1" dirty="0" smtClean="0"/>
              <a:t> 估计</a:t>
            </a:r>
            <a:endParaRPr lang="en-US" altLang="zh-CN" sz="24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4683224" cy="351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85" y="1516732"/>
            <a:ext cx="4565915" cy="34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0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KB404\Desktop\PPT背景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203" y="1340768"/>
            <a:ext cx="4299181" cy="322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45218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Fdc</a:t>
            </a:r>
            <a:r>
              <a:rPr lang="zh-CN" altLang="en-US" sz="2400" b="1" dirty="0" smtClean="0"/>
              <a:t> 估计</a:t>
            </a:r>
            <a:endParaRPr lang="en-US" altLang="zh-CN" sz="2400" b="1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208522"/>
              </p:ext>
            </p:extLst>
          </p:nvPr>
        </p:nvGraphicFramePr>
        <p:xfrm>
          <a:off x="1043607" y="1988840"/>
          <a:ext cx="2304257" cy="69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1765080" imgH="533160" progId="Equation.DSMT4">
                  <p:embed/>
                </p:oleObj>
              </mc:Choice>
              <mc:Fallback>
                <p:oleObj name="Equation" r:id="rId5" imgW="1765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7" y="1988840"/>
                        <a:ext cx="2304257" cy="69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18051"/>
              </p:ext>
            </p:extLst>
          </p:nvPr>
        </p:nvGraphicFramePr>
        <p:xfrm>
          <a:off x="1092359" y="2996952"/>
          <a:ext cx="2111489" cy="42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1257120" imgH="253800" progId="Equation.DSMT4">
                  <p:embed/>
                </p:oleObj>
              </mc:Choice>
              <mc:Fallback>
                <p:oleObj name="Equation" r:id="rId7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2359" y="2996952"/>
                        <a:ext cx="2111489" cy="42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KB404</dc:creator>
  <cp:lastModifiedBy>KB404</cp:lastModifiedBy>
  <cp:revision>5</cp:revision>
  <dcterms:created xsi:type="dcterms:W3CDTF">2017-01-12T02:05:08Z</dcterms:created>
  <dcterms:modified xsi:type="dcterms:W3CDTF">2017-01-12T07:57:59Z</dcterms:modified>
</cp:coreProperties>
</file>