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8" autoAdjust="0"/>
  </p:normalViewPr>
  <p:slideViewPr>
    <p:cSldViewPr snapToGrid="0" snapToObjects="1">
      <p:cViewPr varScale="1">
        <p:scale>
          <a:sx n="113" d="100"/>
          <a:sy n="113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E3942-C9BF-BE46-94FD-1C1A76745646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7902-9DE6-CC49-A5C3-687BA306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ELIZABETH</a:t>
            </a:r>
          </a:p>
          <a:p>
            <a:endParaRPr lang="en-US" dirty="0" smtClean="0"/>
          </a:p>
          <a:p>
            <a:r>
              <a:rPr lang="en-US" dirty="0" smtClean="0"/>
              <a:t>Most of the radiation reaches the earth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2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F248-2342-5A4C-A365-55842528331A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9C51-6888-C248-87A6-7E49FBDC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20" y="44215"/>
            <a:ext cx="8976482" cy="10446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Example of a good slide: A </a:t>
            </a:r>
            <a:r>
              <a:rPr lang="en-US" sz="3600" dirty="0" smtClean="0">
                <a:solidFill>
                  <a:srgbClr val="FF0000"/>
                </a:solidFill>
              </a:rPr>
              <a:t>descriptive title</a:t>
            </a:r>
            <a:endParaRPr lang="en" sz="3600" dirty="0">
              <a:solidFill>
                <a:srgbClr val="FF0000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59639" y="955819"/>
            <a:ext cx="5636712" cy="49038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47649" y="1412150"/>
            <a:ext cx="3507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F1C232"/>
                </a:solidFill>
              </a:rPr>
              <a:t>yellow:</a:t>
            </a:r>
            <a:r>
              <a:rPr lang="en-US" sz="2400" dirty="0" smtClean="0">
                <a:solidFill>
                  <a:srgbClr val="F1C232"/>
                </a:solidFill>
              </a:rPr>
              <a:t> …</a:t>
            </a: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dirty="0">
              <a:solidFill>
                <a:srgbClr val="F1C232"/>
              </a:solidFill>
            </a:endParaRPr>
          </a:p>
          <a:p>
            <a:pPr marL="457200" lvl="0" indent="-381000"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dirty="0" smtClean="0"/>
          </a:p>
          <a:p>
            <a:pPr marL="45720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solidFill>
                  <a:srgbClr val="FF0000"/>
                </a:solidFill>
              </a:rPr>
              <a:t>red: …</a:t>
            </a:r>
          </a:p>
          <a:p>
            <a:pPr marL="457200" indent="-381000"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3810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400" dirty="0" smtClean="0"/>
              <a:t>Black: …</a:t>
            </a:r>
          </a:p>
          <a:p>
            <a:pPr marL="457200" indent="-381000">
              <a:buClr>
                <a:schemeClr val="dk1"/>
              </a:buClr>
              <a:buSzPct val="166666"/>
              <a:buFont typeface="Arial"/>
              <a:buChar char="•"/>
            </a:pPr>
            <a:endParaRPr lang="en-US" sz="2400" dirty="0" smtClean="0"/>
          </a:p>
          <a:p>
            <a:pPr marL="76200">
              <a:buClr>
                <a:schemeClr val="dk1"/>
              </a:buClr>
              <a:buSzPct val="166666"/>
            </a:pPr>
            <a:endParaRPr lang="en-US" sz="2400" dirty="0"/>
          </a:p>
          <a:p>
            <a:pPr marL="76200">
              <a:buClr>
                <a:schemeClr val="dk1"/>
              </a:buClr>
              <a:buSzPct val="166666"/>
            </a:pPr>
            <a:r>
              <a:rPr lang="en-US" sz="2400" dirty="0" smtClean="0"/>
              <a:t>caption, explaining exactly what’s shown in the figure including both axes and all lines, </a:t>
            </a:r>
            <a:r>
              <a:rPr lang="en-US" sz="2400" dirty="0" err="1" smtClean="0"/>
              <a:t>etc</a:t>
            </a:r>
            <a:endParaRPr lang="en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02513" y="1693165"/>
            <a:ext cx="3142674" cy="99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61128" y="2840147"/>
            <a:ext cx="3880066" cy="1098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93270" y="3632111"/>
            <a:ext cx="4970567" cy="969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943" y="6327924"/>
            <a:ext cx="895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81000">
              <a:buClr>
                <a:schemeClr val="dk1"/>
              </a:buClr>
              <a:buSzPct val="166666"/>
            </a:pPr>
            <a:r>
              <a:rPr lang="en-US" sz="2400" b="1" dirty="0" smtClean="0"/>
              <a:t>A brief take home message.  Everything on slide in 24 points or larger</a:t>
            </a:r>
            <a:endParaRPr lang="e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733186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Example of a good slide: A descriptive title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Shortwave Radiation</dc:title>
  <dc:creator>Karen McKinnon</dc:creator>
  <cp:lastModifiedBy>Eli Tziperman</cp:lastModifiedBy>
  <cp:revision>7</cp:revision>
  <dcterms:created xsi:type="dcterms:W3CDTF">2014-02-12T22:19:58Z</dcterms:created>
  <dcterms:modified xsi:type="dcterms:W3CDTF">2015-10-24T20:02:40Z</dcterms:modified>
</cp:coreProperties>
</file>