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674" r:id="rId6"/>
    <p:sldMasterId id="2147483694" r:id="rId7"/>
  </p:sldMasterIdLst>
  <p:notesMasterIdLst>
    <p:notesMasterId r:id="rId22"/>
  </p:notesMasterIdLst>
  <p:sldIdLst>
    <p:sldId id="256" r:id="rId8"/>
    <p:sldId id="314" r:id="rId9"/>
    <p:sldId id="301" r:id="rId10"/>
    <p:sldId id="300" r:id="rId11"/>
    <p:sldId id="315" r:id="rId12"/>
    <p:sldId id="261" r:id="rId13"/>
    <p:sldId id="259" r:id="rId14"/>
    <p:sldId id="321" r:id="rId15"/>
    <p:sldId id="322" r:id="rId16"/>
    <p:sldId id="316" r:id="rId17"/>
    <p:sldId id="324" r:id="rId18"/>
    <p:sldId id="323" r:id="rId19"/>
    <p:sldId id="302" r:id="rId20"/>
    <p:sldId id="31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ssiel, Norm" initials="PN" lastIdx="7" clrIdx="0">
    <p:extLst>
      <p:ext uri="{19B8F6BF-5375-455C-9EA6-DF929625EA0E}">
        <p15:presenceInfo xmlns:p15="http://schemas.microsoft.com/office/powerpoint/2012/main" userId="S::Possiel.Norm@epa.gov::4e4c63b2-f965-410a-b753-ec58f8937cec" providerId="AD"/>
      </p:ext>
    </p:extLst>
  </p:cmAuthor>
  <p:cmAuthor id="2" name="Fine, Steven" initials="FS" lastIdx="18" clrIdx="1">
    <p:extLst>
      <p:ext uri="{19B8F6BF-5375-455C-9EA6-DF929625EA0E}">
        <p15:presenceInfo xmlns:p15="http://schemas.microsoft.com/office/powerpoint/2012/main" userId="S::fine.steven@epa.gov::d302c594-fb70-42a2-9934-f8721abd1974" providerId="AD"/>
      </p:ext>
    </p:extLst>
  </p:cmAuthor>
  <p:cmAuthor id="3" name="Eyth, Alison" initials="EA" lastIdx="6" clrIdx="2">
    <p:extLst>
      <p:ext uri="{19B8F6BF-5375-455C-9EA6-DF929625EA0E}">
        <p15:presenceInfo xmlns:p15="http://schemas.microsoft.com/office/powerpoint/2012/main" userId="S::eyth.alison@epa.gov::649d2ced-6280-4c44-830a-d941bed67d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671D83-B6E4-69A0-5B8F-2E0B8522683E}" v="4" dt="2020-12-14T13:21:22.646"/>
    <p1510:client id="{9E641D8D-547E-4AC7-A0D2-F20E598704CD}" v="395" dt="2020-12-14T14:29:58.3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58"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352895-C87A-4101-9F25-FCDFA520EA3D}" type="datetimeFigureOut">
              <a:rPr lang="en-US" smtClean="0"/>
              <a:t>12/14/2020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811FFC-EEFE-45B0-BC0A-19900B6EA728}" type="slidenum">
              <a:rPr lang="en-US" smtClean="0"/>
              <a:t>‹#›</a:t>
            </a:fld>
            <a:endParaRPr lang="en-US"/>
          </a:p>
        </p:txBody>
      </p:sp>
    </p:spTree>
    <p:extLst>
      <p:ext uri="{BB962C8B-B14F-4D97-AF65-F5344CB8AC3E}">
        <p14:creationId xmlns:p14="http://schemas.microsoft.com/office/powerpoint/2010/main" val="2116706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811FFC-EEFE-45B0-BC0A-19900B6EA728}" type="slidenum">
              <a:rPr lang="en-US" smtClean="0"/>
              <a:t>1</a:t>
            </a:fld>
            <a:endParaRPr lang="en-US"/>
          </a:p>
        </p:txBody>
      </p:sp>
    </p:spTree>
    <p:extLst>
      <p:ext uri="{BB962C8B-B14F-4D97-AF65-F5344CB8AC3E}">
        <p14:creationId xmlns:p14="http://schemas.microsoft.com/office/powerpoint/2010/main" val="314282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811FFC-EEFE-45B0-BC0A-19900B6EA728}" type="slidenum">
              <a:rPr lang="en-US" smtClean="0"/>
              <a:t>3</a:t>
            </a:fld>
            <a:endParaRPr lang="en-US"/>
          </a:p>
        </p:txBody>
      </p:sp>
    </p:spTree>
    <p:extLst>
      <p:ext uri="{BB962C8B-B14F-4D97-AF65-F5344CB8AC3E}">
        <p14:creationId xmlns:p14="http://schemas.microsoft.com/office/powerpoint/2010/main" val="25240793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fld id="{D100D61C-135D-4CC6-B28A-463C149096F6}" type="datetime1">
              <a:rPr lang="en-US" smtClean="0"/>
              <a:t>12/14/2020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6EE91A7-5B90-4C4D-8BF2-25DA8D88DBD2}" type="slidenum">
              <a:rPr lang="en-US" smtClean="0"/>
              <a:t>‹#›</a:t>
            </a:fld>
            <a:endParaRPr lang="en-US"/>
          </a:p>
        </p:txBody>
      </p:sp>
      <p:pic>
        <p:nvPicPr>
          <p:cNvPr id="8" name="Picture 4" descr="colorchange_epa_seal pantone trim"/>
          <p:cNvPicPr>
            <a:picLocks noChangeAspect="1" noChangeArrowheads="1"/>
          </p:cNvPicPr>
          <p:nvPr/>
        </p:nvPicPr>
        <p:blipFill>
          <a:blip r:embed="rId2" cstate="print"/>
          <a:srcRect/>
          <a:stretch>
            <a:fillRect/>
          </a:stretch>
        </p:blipFill>
        <p:spPr bwMode="auto">
          <a:xfrm>
            <a:off x="8737600" y="76200"/>
            <a:ext cx="1320800" cy="990600"/>
          </a:xfrm>
          <a:prstGeom prst="rect">
            <a:avLst/>
          </a:prstGeom>
          <a:noFill/>
          <a:ln w="9525">
            <a:noFill/>
            <a:miter lim="800000"/>
            <a:headEnd/>
            <a:tailEnd/>
          </a:ln>
        </p:spPr>
      </p:pic>
    </p:spTree>
    <p:extLst>
      <p:ext uri="{BB962C8B-B14F-4D97-AF65-F5344CB8AC3E}">
        <p14:creationId xmlns:p14="http://schemas.microsoft.com/office/powerpoint/2010/main" val="3153185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5D7C4BD7-749D-4B45-8510-7CACC295CC96}" type="datetime1">
              <a:rPr lang="en-US" smtClean="0"/>
              <a:t>12/14/2020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6EE91A7-5B90-4C4D-8BF2-25DA8D88DBD2}" type="slidenum">
              <a:rPr lang="en-US" smtClean="0"/>
              <a:t>‹#›</a:t>
            </a:fld>
            <a:endParaRPr lang="en-US"/>
          </a:p>
        </p:txBody>
      </p:sp>
    </p:spTree>
    <p:extLst>
      <p:ext uri="{BB962C8B-B14F-4D97-AF65-F5344CB8AC3E}">
        <p14:creationId xmlns:p14="http://schemas.microsoft.com/office/powerpoint/2010/main" val="3280662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BC51E0A3-E748-4A9C-B8E5-7120F0008803}" type="datetime1">
              <a:rPr lang="en-US" smtClean="0"/>
              <a:t>12/14/2020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6EE91A7-5B90-4C4D-8BF2-25DA8D88DBD2}" type="slidenum">
              <a:rPr lang="en-US" smtClean="0"/>
              <a:t>‹#›</a:t>
            </a:fld>
            <a:endParaRPr lang="en-US"/>
          </a:p>
        </p:txBody>
      </p:sp>
    </p:spTree>
    <p:extLst>
      <p:ext uri="{BB962C8B-B14F-4D97-AF65-F5344CB8AC3E}">
        <p14:creationId xmlns:p14="http://schemas.microsoft.com/office/powerpoint/2010/main" val="491795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F7629CDB-B210-4D27-91F9-CD1064F8FC15}" type="datetime1">
              <a:rPr lang="en-US" smtClean="0"/>
              <a:t>12/14/2020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6EE91A7-5B90-4C4D-8BF2-25DA8D88DBD2}" type="slidenum">
              <a:rPr lang="en-US" smtClean="0"/>
              <a:t>‹#›</a:t>
            </a:fld>
            <a:endParaRPr lang="en-US"/>
          </a:p>
        </p:txBody>
      </p:sp>
    </p:spTree>
    <p:extLst>
      <p:ext uri="{BB962C8B-B14F-4D97-AF65-F5344CB8AC3E}">
        <p14:creationId xmlns:p14="http://schemas.microsoft.com/office/powerpoint/2010/main" val="467846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54753E28-4EB0-42D8-B308-7AB5EE5E8783}" type="datetime1">
              <a:rPr lang="en-US" smtClean="0"/>
              <a:t>12/14/2020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6EE91A7-5B90-4C4D-8BF2-25DA8D88DBD2}" type="slidenum">
              <a:rPr lang="en-US" smtClean="0"/>
              <a:t>‹#›</a:t>
            </a:fld>
            <a:endParaRPr lang="en-US"/>
          </a:p>
        </p:txBody>
      </p:sp>
    </p:spTree>
    <p:extLst>
      <p:ext uri="{BB962C8B-B14F-4D97-AF65-F5344CB8AC3E}">
        <p14:creationId xmlns:p14="http://schemas.microsoft.com/office/powerpoint/2010/main" val="1978319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7"/>
          <p:cNvPicPr>
            <a:picLocks noChangeAspect="1" noChangeArrowheads="1"/>
          </p:cNvPicPr>
          <p:nvPr/>
        </p:nvPicPr>
        <p:blipFill>
          <a:blip r:embed="rId2" cstate="print"/>
          <a:srcRect t="4126" b="3030"/>
          <a:stretch>
            <a:fillRect/>
          </a:stretch>
        </p:blipFill>
        <p:spPr bwMode="auto">
          <a:xfrm>
            <a:off x="0" y="0"/>
            <a:ext cx="12192000" cy="6858000"/>
          </a:xfrm>
          <a:prstGeom prst="rect">
            <a:avLst/>
          </a:prstGeom>
          <a:noFill/>
          <a:ln w="9525">
            <a:noFill/>
            <a:miter lim="800000"/>
            <a:headEnd/>
            <a:tailEnd/>
          </a:ln>
        </p:spPr>
      </p:pic>
      <p:pic>
        <p:nvPicPr>
          <p:cNvPr id="5" name="Picture 18"/>
          <p:cNvPicPr>
            <a:picLocks noChangeAspect="1" noChangeArrowheads="1"/>
          </p:cNvPicPr>
          <p:nvPr/>
        </p:nvPicPr>
        <p:blipFill>
          <a:blip r:embed="rId3" cstate="print"/>
          <a:srcRect/>
          <a:stretch>
            <a:fillRect/>
          </a:stretch>
        </p:blipFill>
        <p:spPr bwMode="auto">
          <a:xfrm>
            <a:off x="2844800" y="1676400"/>
            <a:ext cx="6502400" cy="4481513"/>
          </a:xfrm>
          <a:prstGeom prst="rect">
            <a:avLst/>
          </a:prstGeom>
          <a:noFill/>
          <a:ln w="9525">
            <a:noFill/>
            <a:miter lim="800000"/>
            <a:headEnd/>
            <a:tailEnd/>
          </a:ln>
        </p:spPr>
      </p:pic>
      <p:sp>
        <p:nvSpPr>
          <p:cNvPr id="15363" name="Rectangle 3"/>
          <p:cNvSpPr>
            <a:spLocks noGrp="1" noChangeArrowheads="1"/>
          </p:cNvSpPr>
          <p:nvPr>
            <p:ph type="ctrTitle"/>
          </p:nvPr>
        </p:nvSpPr>
        <p:spPr>
          <a:xfrm>
            <a:off x="914400" y="2286000"/>
            <a:ext cx="10363200" cy="1143000"/>
          </a:xfrm>
        </p:spPr>
        <p:txBody>
          <a:bodyPr/>
          <a:lstStyle>
            <a:lvl1pPr>
              <a:defRPr sz="2700" b="1">
                <a:solidFill>
                  <a:srgbClr val="000000"/>
                </a:solidFill>
              </a:defRPr>
            </a:lvl1pPr>
          </a:lstStyle>
          <a:p>
            <a:r>
              <a:rPr lang="en-US"/>
              <a:t>Click to edit Master title style</a:t>
            </a:r>
          </a:p>
        </p:txBody>
      </p:sp>
      <p:sp>
        <p:nvSpPr>
          <p:cNvPr id="15364" name="Rectangle 4"/>
          <p:cNvSpPr>
            <a:spLocks noGrp="1" noChangeArrowheads="1"/>
          </p:cNvSpPr>
          <p:nvPr>
            <p:ph type="subTitle" idx="1"/>
          </p:nvPr>
        </p:nvSpPr>
        <p:spPr>
          <a:xfrm>
            <a:off x="1828800" y="3886200"/>
            <a:ext cx="8534400" cy="1752600"/>
          </a:xfrm>
        </p:spPr>
        <p:txBody>
          <a:bodyPr/>
          <a:lstStyle>
            <a:lvl1pPr marL="0" indent="0" algn="ctr">
              <a:buFontTx/>
              <a:buNone/>
              <a:defRPr/>
            </a:lvl1pPr>
          </a:lstStyle>
          <a:p>
            <a:r>
              <a:rPr lang="en-US"/>
              <a:t>Click to edit Master subtitle style</a:t>
            </a:r>
          </a:p>
        </p:txBody>
      </p:sp>
      <p:sp>
        <p:nvSpPr>
          <p:cNvPr id="6" name="Rectangle 5"/>
          <p:cNvSpPr>
            <a:spLocks noGrp="1" noChangeArrowheads="1"/>
          </p:cNvSpPr>
          <p:nvPr>
            <p:ph type="dt" sz="half" idx="10"/>
          </p:nvPr>
        </p:nvSpPr>
        <p:spPr/>
        <p:txBody>
          <a:bodyPr/>
          <a:lstStyle>
            <a:lvl1pPr>
              <a:defRPr sz="900" smtClean="0"/>
            </a:lvl1pPr>
          </a:lstStyle>
          <a:p>
            <a:fld id="{2FD13CC1-D4E3-4E99-9CB0-201CFE8BABA1}" type="datetime1">
              <a:rPr lang="en-US">
                <a:solidFill>
                  <a:srgbClr val="000000"/>
                </a:solidFill>
              </a:rPr>
              <a:pPr/>
              <a:t>12/14/2020</a:t>
            </a:fld>
            <a:endParaRPr lang="en-US">
              <a:solidFill>
                <a:srgbClr val="000000"/>
              </a:solidFill>
            </a:endParaRPr>
          </a:p>
        </p:txBody>
      </p:sp>
      <p:sp>
        <p:nvSpPr>
          <p:cNvPr id="7" name="Rectangle 6"/>
          <p:cNvSpPr>
            <a:spLocks noGrp="1" noChangeArrowheads="1"/>
          </p:cNvSpPr>
          <p:nvPr>
            <p:ph type="ftr" sz="quarter" idx="11"/>
          </p:nvPr>
        </p:nvSpPr>
        <p:spPr>
          <a:xfrm>
            <a:off x="3556000" y="6248400"/>
            <a:ext cx="5080000" cy="457200"/>
          </a:xfrm>
        </p:spPr>
        <p:txBody>
          <a:bodyPr/>
          <a:lstStyle>
            <a:lvl1pPr>
              <a:defRPr sz="900" dirty="0" smtClean="0"/>
            </a:lvl1pPr>
          </a:lstStyle>
          <a:p>
            <a:r>
              <a:rPr lang="en-US">
                <a:solidFill>
                  <a:srgbClr val="000000"/>
                </a:solidFill>
              </a:rPr>
              <a:t>DRAFT 2 12 2013</a:t>
            </a:r>
          </a:p>
        </p:txBody>
      </p:sp>
      <p:sp>
        <p:nvSpPr>
          <p:cNvPr id="8" name="Rectangle 7"/>
          <p:cNvSpPr>
            <a:spLocks noGrp="1" noChangeArrowheads="1"/>
          </p:cNvSpPr>
          <p:nvPr>
            <p:ph type="sldNum" sz="quarter" idx="12"/>
          </p:nvPr>
        </p:nvSpPr>
        <p:spPr/>
        <p:txBody>
          <a:bodyPr/>
          <a:lstStyle>
            <a:lvl1pPr>
              <a:defRPr smtClean="0"/>
            </a:lvl1pPr>
          </a:lstStyle>
          <a:p>
            <a:fld id="{0E54563B-5DB0-41CD-98BB-DD8C85F076C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77101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75B00A-1137-4EB9-B091-50AFA7432854}" type="datetime1">
              <a:rPr lang="en-US">
                <a:solidFill>
                  <a:srgbClr val="000000"/>
                </a:solidFill>
              </a:rPr>
              <a:pPr/>
              <a:t>12/14/2020</a:t>
            </a:fld>
            <a:endParaRPr lang="en-US">
              <a:solidFill>
                <a:srgbClr val="000000"/>
              </a:solidFill>
            </a:endParaRPr>
          </a:p>
        </p:txBody>
      </p:sp>
      <p:sp>
        <p:nvSpPr>
          <p:cNvPr id="4" name="Footer Placeholder 3"/>
          <p:cNvSpPr>
            <a:spLocks noGrp="1"/>
          </p:cNvSpPr>
          <p:nvPr>
            <p:ph type="ftr" sz="quarter" idx="11"/>
          </p:nvPr>
        </p:nvSpPr>
        <p:spPr/>
        <p:txBody>
          <a:bodyPr/>
          <a:lstStyle/>
          <a:p>
            <a:r>
              <a:rPr lang="en-US">
                <a:solidFill>
                  <a:srgbClr val="000000"/>
                </a:solidFill>
              </a:rPr>
              <a:t>DRAFT 2 12 2013</a:t>
            </a:r>
          </a:p>
        </p:txBody>
      </p:sp>
      <p:sp>
        <p:nvSpPr>
          <p:cNvPr id="5" name="Slide Number Placeholder 4"/>
          <p:cNvSpPr>
            <a:spLocks noGrp="1"/>
          </p:cNvSpPr>
          <p:nvPr>
            <p:ph type="sldNum" sz="quarter" idx="12"/>
          </p:nvPr>
        </p:nvSpPr>
        <p:spPr/>
        <p:txBody>
          <a:bodyPr/>
          <a:lstStyle/>
          <a:p>
            <a:fld id="{0E54563B-5DB0-41CD-98BB-DD8C85F076C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29118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254340-18C3-4400-93A2-6FA256D93CC1}" type="datetime1">
              <a:rPr lang="en-US">
                <a:solidFill>
                  <a:srgbClr val="000000"/>
                </a:solidFill>
              </a:rPr>
              <a:pPr/>
              <a:t>12/14/2020</a:t>
            </a:fld>
            <a:endParaRPr lang="en-US">
              <a:solidFill>
                <a:srgbClr val="000000"/>
              </a:solidFill>
            </a:endParaRPr>
          </a:p>
        </p:txBody>
      </p:sp>
      <p:sp>
        <p:nvSpPr>
          <p:cNvPr id="4" name="Footer Placeholder 3"/>
          <p:cNvSpPr>
            <a:spLocks noGrp="1"/>
          </p:cNvSpPr>
          <p:nvPr>
            <p:ph type="ftr" sz="quarter" idx="11"/>
          </p:nvPr>
        </p:nvSpPr>
        <p:spPr/>
        <p:txBody>
          <a:bodyPr/>
          <a:lstStyle/>
          <a:p>
            <a:r>
              <a:rPr lang="en-US">
                <a:solidFill>
                  <a:srgbClr val="000000"/>
                </a:solidFill>
              </a:rPr>
              <a:t>DRAFT 2 12 2013</a:t>
            </a:r>
          </a:p>
        </p:txBody>
      </p:sp>
      <p:sp>
        <p:nvSpPr>
          <p:cNvPr id="5" name="Slide Number Placeholder 4"/>
          <p:cNvSpPr>
            <a:spLocks noGrp="1"/>
          </p:cNvSpPr>
          <p:nvPr>
            <p:ph type="sldNum" sz="quarter" idx="12"/>
          </p:nvPr>
        </p:nvSpPr>
        <p:spPr/>
        <p:txBody>
          <a:bodyPr/>
          <a:lstStyle/>
          <a:p>
            <a:fld id="{0E54563B-5DB0-41CD-98BB-DD8C85F076C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05332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A84F50-C79C-4F54-A870-EAB9C879644E}" type="datetime1">
              <a:rPr lang="en-US">
                <a:solidFill>
                  <a:srgbClr val="000000"/>
                </a:solidFill>
              </a:rPr>
              <a:pPr/>
              <a:t>12/14/2020</a:t>
            </a:fld>
            <a:endParaRPr lang="en-US">
              <a:solidFill>
                <a:srgbClr val="000000"/>
              </a:solidFill>
            </a:endParaRPr>
          </a:p>
        </p:txBody>
      </p:sp>
      <p:sp>
        <p:nvSpPr>
          <p:cNvPr id="4" name="Footer Placeholder 3"/>
          <p:cNvSpPr>
            <a:spLocks noGrp="1"/>
          </p:cNvSpPr>
          <p:nvPr>
            <p:ph type="ftr" sz="quarter" idx="11"/>
          </p:nvPr>
        </p:nvSpPr>
        <p:spPr/>
        <p:txBody>
          <a:bodyPr/>
          <a:lstStyle/>
          <a:p>
            <a:r>
              <a:rPr lang="en-US">
                <a:solidFill>
                  <a:srgbClr val="000000"/>
                </a:solidFill>
              </a:rPr>
              <a:t>DRAFT 2 12 2013</a:t>
            </a:r>
          </a:p>
        </p:txBody>
      </p:sp>
      <p:sp>
        <p:nvSpPr>
          <p:cNvPr id="5" name="Slide Number Placeholder 4"/>
          <p:cNvSpPr>
            <a:spLocks noGrp="1"/>
          </p:cNvSpPr>
          <p:nvPr>
            <p:ph type="sldNum" sz="quarter" idx="12"/>
          </p:nvPr>
        </p:nvSpPr>
        <p:spPr/>
        <p:txBody>
          <a:bodyPr/>
          <a:lstStyle/>
          <a:p>
            <a:fld id="{0E54563B-5DB0-41CD-98BB-DD8C85F076C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71773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4" descr="colorchange_epa_seal pantone trim"/>
          <p:cNvPicPr>
            <a:picLocks noChangeAspect="1" noChangeArrowheads="1"/>
          </p:cNvPicPr>
          <p:nvPr/>
        </p:nvPicPr>
        <p:blipFill>
          <a:blip r:embed="rId2" cstate="print"/>
          <a:srcRect/>
          <a:stretch>
            <a:fillRect/>
          </a:stretch>
        </p:blipFill>
        <p:spPr bwMode="auto">
          <a:xfrm>
            <a:off x="8737600" y="76200"/>
            <a:ext cx="1320800" cy="990600"/>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smtClean="0"/>
            </a:lvl1pPr>
          </a:lstStyle>
          <a:p>
            <a:fld id="{F9727354-DC19-4509-B1CE-875138B3301F}" type="datetime1">
              <a:rPr lang="en-US">
                <a:solidFill>
                  <a:srgbClr val="000000"/>
                </a:solidFill>
              </a:rPr>
              <a:pPr/>
              <a:t>12/14/2020</a:t>
            </a:fld>
            <a:endParaRPr lang="en-US">
              <a:solidFill>
                <a:srgbClr val="000000"/>
              </a:solidFill>
            </a:endParaRPr>
          </a:p>
        </p:txBody>
      </p:sp>
      <p:sp>
        <p:nvSpPr>
          <p:cNvPr id="6" name="Footer Placeholder 4"/>
          <p:cNvSpPr>
            <a:spLocks noGrp="1"/>
          </p:cNvSpPr>
          <p:nvPr>
            <p:ph type="ftr" sz="quarter" idx="11"/>
          </p:nvPr>
        </p:nvSpPr>
        <p:spPr/>
        <p:txBody>
          <a:bodyPr/>
          <a:lstStyle>
            <a:lvl1pPr>
              <a:defRPr dirty="0" smtClean="0"/>
            </a:lvl1pPr>
          </a:lstStyle>
          <a:p>
            <a:r>
              <a:rPr lang="en-US">
                <a:solidFill>
                  <a:srgbClr val="000000"/>
                </a:solidFill>
              </a:rPr>
              <a:t>DRAFT 2 12 2013</a:t>
            </a:r>
          </a:p>
        </p:txBody>
      </p:sp>
      <p:sp>
        <p:nvSpPr>
          <p:cNvPr id="7" name="Slide Number Placeholder 5"/>
          <p:cNvSpPr>
            <a:spLocks noGrp="1"/>
          </p:cNvSpPr>
          <p:nvPr>
            <p:ph type="sldNum" sz="quarter" idx="12"/>
          </p:nvPr>
        </p:nvSpPr>
        <p:spPr/>
        <p:txBody>
          <a:bodyPr/>
          <a:lstStyle>
            <a:lvl1pPr>
              <a:defRPr smtClean="0"/>
            </a:lvl1pPr>
          </a:lstStyle>
          <a:p>
            <a:fld id="{0E54563B-5DB0-41CD-98BB-DD8C85F076C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910291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colorchange_epa_seal pantone trim"/>
          <p:cNvPicPr>
            <a:picLocks noChangeAspect="1" noChangeArrowheads="1"/>
          </p:cNvPicPr>
          <p:nvPr/>
        </p:nvPicPr>
        <p:blipFill>
          <a:blip r:embed="rId2" cstate="print"/>
          <a:srcRect/>
          <a:stretch>
            <a:fillRect/>
          </a:stretch>
        </p:blipFill>
        <p:spPr bwMode="auto">
          <a:xfrm>
            <a:off x="8737600" y="76200"/>
            <a:ext cx="1320800" cy="990600"/>
          </a:xfrm>
          <a:prstGeom prst="rect">
            <a:avLst/>
          </a:prstGeom>
          <a:noFill/>
          <a:ln w="9525">
            <a:noFill/>
            <a:miter lim="800000"/>
            <a:headEnd/>
            <a:tailEnd/>
          </a:ln>
        </p:spPr>
      </p:pic>
      <p:sp>
        <p:nvSpPr>
          <p:cNvPr id="2" name="Title 1"/>
          <p:cNvSpPr>
            <a:spLocks noGrp="1"/>
          </p:cNvSpPr>
          <p:nvPr>
            <p:ph type="title"/>
          </p:nvPr>
        </p:nvSpPr>
        <p:spPr>
          <a:xfrm>
            <a:off x="963084" y="4406903"/>
            <a:ext cx="103632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smtClean="0"/>
            </a:lvl1pPr>
          </a:lstStyle>
          <a:p>
            <a:fld id="{C825BFCD-BF93-4377-9138-1243DECB2632}" type="datetime1">
              <a:rPr lang="en-US">
                <a:solidFill>
                  <a:srgbClr val="000000"/>
                </a:solidFill>
              </a:rPr>
              <a:pPr/>
              <a:t>12/14/2020</a:t>
            </a:fld>
            <a:endParaRPr lang="en-US">
              <a:solidFill>
                <a:srgbClr val="000000"/>
              </a:solidFill>
            </a:endParaRPr>
          </a:p>
        </p:txBody>
      </p:sp>
      <p:sp>
        <p:nvSpPr>
          <p:cNvPr id="6" name="Footer Placeholder 4"/>
          <p:cNvSpPr>
            <a:spLocks noGrp="1"/>
          </p:cNvSpPr>
          <p:nvPr>
            <p:ph type="ftr" sz="quarter" idx="11"/>
          </p:nvPr>
        </p:nvSpPr>
        <p:spPr/>
        <p:txBody>
          <a:bodyPr/>
          <a:lstStyle>
            <a:lvl1pPr>
              <a:defRPr dirty="0" smtClean="0"/>
            </a:lvl1pPr>
          </a:lstStyle>
          <a:p>
            <a:r>
              <a:rPr lang="en-US">
                <a:solidFill>
                  <a:srgbClr val="000000"/>
                </a:solidFill>
              </a:rPr>
              <a:t>DRAFT 2 12 2013</a:t>
            </a:r>
          </a:p>
        </p:txBody>
      </p:sp>
      <p:sp>
        <p:nvSpPr>
          <p:cNvPr id="7" name="Slide Number Placeholder 5"/>
          <p:cNvSpPr>
            <a:spLocks noGrp="1"/>
          </p:cNvSpPr>
          <p:nvPr>
            <p:ph type="sldNum" sz="quarter" idx="12"/>
          </p:nvPr>
        </p:nvSpPr>
        <p:spPr/>
        <p:txBody>
          <a:bodyPr/>
          <a:lstStyle>
            <a:lvl1pPr>
              <a:defRPr smtClean="0"/>
            </a:lvl1pPr>
          </a:lstStyle>
          <a:p>
            <a:fld id="{0E54563B-5DB0-41CD-98BB-DD8C85F076C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59794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552189-0C4A-4051-AD74-CF164FCA0261}" type="datetime1">
              <a:rPr lang="en-US" smtClean="0"/>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EE91A7-5B90-4C4D-8BF2-25DA8D88DBD2}" type="slidenum">
              <a:rPr lang="en-US" smtClean="0"/>
              <a:t>‹#›</a:t>
            </a:fld>
            <a:endParaRPr lang="en-US"/>
          </a:p>
        </p:txBody>
      </p:sp>
    </p:spTree>
    <p:extLst>
      <p:ext uri="{BB962C8B-B14F-4D97-AF65-F5344CB8AC3E}">
        <p14:creationId xmlns:p14="http://schemas.microsoft.com/office/powerpoint/2010/main" val="2496814999"/>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4" descr="colorchange_epa_seal pantone trim"/>
          <p:cNvPicPr>
            <a:picLocks noChangeAspect="1" noChangeArrowheads="1"/>
          </p:cNvPicPr>
          <p:nvPr/>
        </p:nvPicPr>
        <p:blipFill>
          <a:blip r:embed="rId2" cstate="print"/>
          <a:srcRect/>
          <a:stretch>
            <a:fillRect/>
          </a:stretch>
        </p:blipFill>
        <p:spPr bwMode="auto">
          <a:xfrm>
            <a:off x="8737600" y="76200"/>
            <a:ext cx="1320800" cy="990600"/>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2667000"/>
            <a:ext cx="5080000" cy="3429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667000"/>
            <a:ext cx="5080000" cy="3429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p:txBody>
          <a:bodyPr/>
          <a:lstStyle>
            <a:lvl1pPr>
              <a:defRPr smtClean="0"/>
            </a:lvl1pPr>
          </a:lstStyle>
          <a:p>
            <a:fld id="{C9AB5266-27EF-4664-B021-19DFDE0D8942}" type="datetime1">
              <a:rPr lang="en-US">
                <a:solidFill>
                  <a:srgbClr val="000000"/>
                </a:solidFill>
              </a:rPr>
              <a:pPr/>
              <a:t>12/14/2020</a:t>
            </a:fld>
            <a:endParaRPr lang="en-US">
              <a:solidFill>
                <a:srgbClr val="000000"/>
              </a:solidFill>
            </a:endParaRPr>
          </a:p>
        </p:txBody>
      </p:sp>
      <p:sp>
        <p:nvSpPr>
          <p:cNvPr id="7" name="Footer Placeholder 5"/>
          <p:cNvSpPr>
            <a:spLocks noGrp="1"/>
          </p:cNvSpPr>
          <p:nvPr>
            <p:ph type="ftr" sz="quarter" idx="11"/>
          </p:nvPr>
        </p:nvSpPr>
        <p:spPr/>
        <p:txBody>
          <a:bodyPr/>
          <a:lstStyle>
            <a:lvl1pPr>
              <a:defRPr sz="1050" dirty="0" smtClean="0"/>
            </a:lvl1pPr>
          </a:lstStyle>
          <a:p>
            <a:r>
              <a:rPr lang="en-US">
                <a:solidFill>
                  <a:srgbClr val="000000"/>
                </a:solidFill>
              </a:rPr>
              <a:t>DRAFT 2 12 2013</a:t>
            </a:r>
          </a:p>
        </p:txBody>
      </p:sp>
      <p:sp>
        <p:nvSpPr>
          <p:cNvPr id="8" name="Slide Number Placeholder 6"/>
          <p:cNvSpPr>
            <a:spLocks noGrp="1"/>
          </p:cNvSpPr>
          <p:nvPr>
            <p:ph type="sldNum" sz="quarter" idx="12"/>
          </p:nvPr>
        </p:nvSpPr>
        <p:spPr/>
        <p:txBody>
          <a:bodyPr/>
          <a:lstStyle>
            <a:lvl1pPr>
              <a:defRPr smtClean="0"/>
            </a:lvl1pPr>
          </a:lstStyle>
          <a:p>
            <a:fld id="{0E54563B-5DB0-41CD-98BB-DD8C85F076C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599137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4" descr="colorchange_epa_seal pantone trim"/>
          <p:cNvPicPr>
            <a:picLocks noChangeAspect="1" noChangeArrowheads="1"/>
          </p:cNvPicPr>
          <p:nvPr/>
        </p:nvPicPr>
        <p:blipFill>
          <a:blip r:embed="rId2" cstate="print"/>
          <a:srcRect/>
          <a:stretch>
            <a:fillRect/>
          </a:stretch>
        </p:blipFill>
        <p:spPr bwMode="auto">
          <a:xfrm>
            <a:off x="8737600" y="76200"/>
            <a:ext cx="1320800" cy="990600"/>
          </a:xfrm>
          <a:prstGeom prst="rect">
            <a:avLst/>
          </a:prstGeom>
          <a:noFill/>
          <a:ln w="9525">
            <a:noFill/>
            <a:miter lim="800000"/>
            <a:headEnd/>
            <a:tailEnd/>
          </a:ln>
        </p:spPr>
      </p:pic>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p:cNvSpPr>
            <a:spLocks noGrp="1"/>
          </p:cNvSpPr>
          <p:nvPr>
            <p:ph type="dt" sz="half" idx="10"/>
          </p:nvPr>
        </p:nvSpPr>
        <p:spPr/>
        <p:txBody>
          <a:bodyPr/>
          <a:lstStyle>
            <a:lvl1pPr>
              <a:defRPr smtClean="0"/>
            </a:lvl1pPr>
          </a:lstStyle>
          <a:p>
            <a:fld id="{A0A20BA1-F82F-42F5-825B-85AD982FFA34}" type="datetime1">
              <a:rPr lang="en-US">
                <a:solidFill>
                  <a:srgbClr val="000000"/>
                </a:solidFill>
              </a:rPr>
              <a:pPr/>
              <a:t>12/14/2020</a:t>
            </a:fld>
            <a:endParaRPr lang="en-US">
              <a:solidFill>
                <a:srgbClr val="000000"/>
              </a:solidFill>
            </a:endParaRPr>
          </a:p>
        </p:txBody>
      </p:sp>
      <p:sp>
        <p:nvSpPr>
          <p:cNvPr id="9" name="Footer Placeholder 7"/>
          <p:cNvSpPr>
            <a:spLocks noGrp="1"/>
          </p:cNvSpPr>
          <p:nvPr>
            <p:ph type="ftr" sz="quarter" idx="11"/>
          </p:nvPr>
        </p:nvSpPr>
        <p:spPr/>
        <p:txBody>
          <a:bodyPr/>
          <a:lstStyle>
            <a:lvl1pPr>
              <a:defRPr dirty="0" smtClean="0"/>
            </a:lvl1pPr>
          </a:lstStyle>
          <a:p>
            <a:r>
              <a:rPr lang="en-US">
                <a:solidFill>
                  <a:srgbClr val="000000"/>
                </a:solidFill>
              </a:rPr>
              <a:t>DRAFT 2 12 2013</a:t>
            </a:r>
          </a:p>
        </p:txBody>
      </p:sp>
      <p:sp>
        <p:nvSpPr>
          <p:cNvPr id="10" name="Slide Number Placeholder 8"/>
          <p:cNvSpPr>
            <a:spLocks noGrp="1"/>
          </p:cNvSpPr>
          <p:nvPr>
            <p:ph type="sldNum" sz="quarter" idx="12"/>
          </p:nvPr>
        </p:nvSpPr>
        <p:spPr/>
        <p:txBody>
          <a:bodyPr/>
          <a:lstStyle>
            <a:lvl1pPr>
              <a:defRPr smtClean="0"/>
            </a:lvl1pPr>
          </a:lstStyle>
          <a:p>
            <a:fld id="{0E54563B-5DB0-41CD-98BB-DD8C85F076C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203283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4" descr="colorchange_epa_seal pantone trim"/>
          <p:cNvPicPr>
            <a:picLocks noChangeAspect="1" noChangeArrowheads="1"/>
          </p:cNvPicPr>
          <p:nvPr/>
        </p:nvPicPr>
        <p:blipFill>
          <a:blip r:embed="rId2" cstate="print"/>
          <a:srcRect/>
          <a:stretch>
            <a:fillRect/>
          </a:stretch>
        </p:blipFill>
        <p:spPr bwMode="auto">
          <a:xfrm>
            <a:off x="8737600" y="76200"/>
            <a:ext cx="1320800" cy="990600"/>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smtClean="0"/>
            </a:lvl1pPr>
          </a:lstStyle>
          <a:p>
            <a:fld id="{6EDFB179-6DD9-4609-8A10-0CF0A9A4C901}" type="datetime1">
              <a:rPr lang="en-US">
                <a:solidFill>
                  <a:srgbClr val="000000"/>
                </a:solidFill>
              </a:rPr>
              <a:pPr/>
              <a:t>12/14/2020</a:t>
            </a:fld>
            <a:endParaRPr lang="en-US">
              <a:solidFill>
                <a:srgbClr val="000000"/>
              </a:solidFill>
            </a:endParaRPr>
          </a:p>
        </p:txBody>
      </p:sp>
      <p:sp>
        <p:nvSpPr>
          <p:cNvPr id="5" name="Footer Placeholder 3"/>
          <p:cNvSpPr>
            <a:spLocks noGrp="1"/>
          </p:cNvSpPr>
          <p:nvPr>
            <p:ph type="ftr" sz="quarter" idx="11"/>
          </p:nvPr>
        </p:nvSpPr>
        <p:spPr/>
        <p:txBody>
          <a:bodyPr/>
          <a:lstStyle>
            <a:lvl1pPr>
              <a:defRPr sz="1050" dirty="0" smtClean="0"/>
            </a:lvl1pPr>
          </a:lstStyle>
          <a:p>
            <a:r>
              <a:rPr lang="en-US">
                <a:solidFill>
                  <a:srgbClr val="000000"/>
                </a:solidFill>
              </a:rPr>
              <a:t>DRAFT 2 12 2013</a:t>
            </a:r>
          </a:p>
        </p:txBody>
      </p:sp>
      <p:sp>
        <p:nvSpPr>
          <p:cNvPr id="6" name="Slide Number Placeholder 4"/>
          <p:cNvSpPr>
            <a:spLocks noGrp="1"/>
          </p:cNvSpPr>
          <p:nvPr>
            <p:ph type="sldNum" sz="quarter" idx="12"/>
          </p:nvPr>
        </p:nvSpPr>
        <p:spPr/>
        <p:txBody>
          <a:bodyPr/>
          <a:lstStyle>
            <a:lvl1pPr>
              <a:defRPr smtClean="0"/>
            </a:lvl1pPr>
          </a:lstStyle>
          <a:p>
            <a:fld id="{0E54563B-5DB0-41CD-98BB-DD8C85F076C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75663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7" descr="colorchange_epa_seal pantone trim"/>
          <p:cNvPicPr>
            <a:picLocks noChangeAspect="1" noChangeArrowheads="1"/>
          </p:cNvPicPr>
          <p:nvPr/>
        </p:nvPicPr>
        <p:blipFill>
          <a:blip r:embed="rId2" cstate="print"/>
          <a:srcRect/>
          <a:stretch>
            <a:fillRect/>
          </a:stretch>
        </p:blipFill>
        <p:spPr bwMode="auto">
          <a:xfrm>
            <a:off x="8737600" y="76200"/>
            <a:ext cx="1320800" cy="9906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smtClean="0"/>
            </a:lvl1pPr>
          </a:lstStyle>
          <a:p>
            <a:fld id="{9008B1BC-1A6A-4A96-B45E-55289CBA549F}" type="datetime1">
              <a:rPr lang="en-US">
                <a:solidFill>
                  <a:srgbClr val="000000"/>
                </a:solidFill>
              </a:rPr>
              <a:pPr/>
              <a:t>12/14/2020</a:t>
            </a:fld>
            <a:endParaRPr lang="en-US">
              <a:solidFill>
                <a:srgbClr val="000000"/>
              </a:solidFill>
            </a:endParaRPr>
          </a:p>
        </p:txBody>
      </p:sp>
      <p:sp>
        <p:nvSpPr>
          <p:cNvPr id="4" name="Footer Placeholder 2"/>
          <p:cNvSpPr>
            <a:spLocks noGrp="1"/>
          </p:cNvSpPr>
          <p:nvPr>
            <p:ph type="ftr" sz="quarter" idx="11"/>
          </p:nvPr>
        </p:nvSpPr>
        <p:spPr/>
        <p:txBody>
          <a:bodyPr/>
          <a:lstStyle>
            <a:lvl1pPr>
              <a:defRPr sz="1050" dirty="0" smtClean="0"/>
            </a:lvl1pPr>
          </a:lstStyle>
          <a:p>
            <a:r>
              <a:rPr lang="en-US">
                <a:solidFill>
                  <a:srgbClr val="000000"/>
                </a:solidFill>
              </a:rPr>
              <a:t>DRAFT 2 12 2013</a:t>
            </a:r>
          </a:p>
        </p:txBody>
      </p:sp>
      <p:sp>
        <p:nvSpPr>
          <p:cNvPr id="5" name="Slide Number Placeholder 3"/>
          <p:cNvSpPr>
            <a:spLocks noGrp="1"/>
          </p:cNvSpPr>
          <p:nvPr>
            <p:ph type="sldNum" sz="quarter" idx="12"/>
          </p:nvPr>
        </p:nvSpPr>
        <p:spPr/>
        <p:txBody>
          <a:bodyPr/>
          <a:lstStyle>
            <a:lvl1pPr>
              <a:defRPr smtClean="0"/>
            </a:lvl1pPr>
          </a:lstStyle>
          <a:p>
            <a:fld id="{0E54563B-5DB0-41CD-98BB-DD8C85F076C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559183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4" descr="colorchange_epa_seal pantone trim"/>
          <p:cNvPicPr>
            <a:picLocks noChangeAspect="1" noChangeArrowheads="1"/>
          </p:cNvPicPr>
          <p:nvPr/>
        </p:nvPicPr>
        <p:blipFill>
          <a:blip r:embed="rId2" cstate="print"/>
          <a:srcRect/>
          <a:stretch>
            <a:fillRect/>
          </a:stretch>
        </p:blipFill>
        <p:spPr bwMode="auto">
          <a:xfrm>
            <a:off x="8737600" y="76200"/>
            <a:ext cx="1320800" cy="990600"/>
          </a:xfrm>
          <a:prstGeom prst="rect">
            <a:avLst/>
          </a:prstGeom>
          <a:noFill/>
          <a:ln w="9525">
            <a:noFill/>
            <a:miter lim="800000"/>
            <a:headEnd/>
            <a:tailEnd/>
          </a:ln>
        </p:spPr>
      </p:pic>
      <p:sp>
        <p:nvSpPr>
          <p:cNvPr id="2" name="Title 1"/>
          <p:cNvSpPr>
            <a:spLocks noGrp="1"/>
          </p:cNvSpPr>
          <p:nvPr>
            <p:ph type="title"/>
          </p:nvPr>
        </p:nvSpPr>
        <p:spPr>
          <a:xfrm>
            <a:off x="609602" y="273050"/>
            <a:ext cx="4011084"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Date Placeholder 4"/>
          <p:cNvSpPr>
            <a:spLocks noGrp="1"/>
          </p:cNvSpPr>
          <p:nvPr>
            <p:ph type="dt" sz="half" idx="10"/>
          </p:nvPr>
        </p:nvSpPr>
        <p:spPr/>
        <p:txBody>
          <a:bodyPr/>
          <a:lstStyle>
            <a:lvl1pPr>
              <a:defRPr smtClean="0"/>
            </a:lvl1pPr>
          </a:lstStyle>
          <a:p>
            <a:fld id="{F37C2E59-8A21-4A47-80B9-C4974A663B70}" type="datetime1">
              <a:rPr lang="en-US">
                <a:solidFill>
                  <a:srgbClr val="000000"/>
                </a:solidFill>
              </a:rPr>
              <a:pPr/>
              <a:t>12/14/2020</a:t>
            </a:fld>
            <a:endParaRPr lang="en-US">
              <a:solidFill>
                <a:srgbClr val="000000"/>
              </a:solidFill>
            </a:endParaRPr>
          </a:p>
        </p:txBody>
      </p:sp>
      <p:sp>
        <p:nvSpPr>
          <p:cNvPr id="7" name="Footer Placeholder 5"/>
          <p:cNvSpPr>
            <a:spLocks noGrp="1"/>
          </p:cNvSpPr>
          <p:nvPr>
            <p:ph type="ftr" sz="quarter" idx="11"/>
          </p:nvPr>
        </p:nvSpPr>
        <p:spPr/>
        <p:txBody>
          <a:bodyPr/>
          <a:lstStyle>
            <a:lvl1pPr>
              <a:defRPr sz="1050" dirty="0" smtClean="0"/>
            </a:lvl1pPr>
          </a:lstStyle>
          <a:p>
            <a:r>
              <a:rPr lang="en-US">
                <a:solidFill>
                  <a:srgbClr val="000000"/>
                </a:solidFill>
              </a:rPr>
              <a:t>DRAFT 2 12 2013</a:t>
            </a:r>
          </a:p>
        </p:txBody>
      </p:sp>
      <p:sp>
        <p:nvSpPr>
          <p:cNvPr id="8" name="Slide Number Placeholder 6"/>
          <p:cNvSpPr>
            <a:spLocks noGrp="1"/>
          </p:cNvSpPr>
          <p:nvPr>
            <p:ph type="sldNum" sz="quarter" idx="12"/>
          </p:nvPr>
        </p:nvSpPr>
        <p:spPr/>
        <p:txBody>
          <a:bodyPr/>
          <a:lstStyle>
            <a:lvl1pPr>
              <a:defRPr smtClean="0"/>
            </a:lvl1pPr>
          </a:lstStyle>
          <a:p>
            <a:fld id="{0E54563B-5DB0-41CD-98BB-DD8C85F076C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478754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4" descr="colorchange_epa_seal pantone trim"/>
          <p:cNvPicPr>
            <a:picLocks noChangeAspect="1" noChangeArrowheads="1"/>
          </p:cNvPicPr>
          <p:nvPr/>
        </p:nvPicPr>
        <p:blipFill>
          <a:blip r:embed="rId2" cstate="print"/>
          <a:srcRect/>
          <a:stretch>
            <a:fillRect/>
          </a:stretch>
        </p:blipFill>
        <p:spPr bwMode="auto">
          <a:xfrm>
            <a:off x="8737600" y="76200"/>
            <a:ext cx="1320800" cy="990600"/>
          </a:xfrm>
          <a:prstGeom prst="rect">
            <a:avLst/>
          </a:prstGeom>
          <a:noFill/>
          <a:ln w="9525">
            <a:noFill/>
            <a:miter lim="800000"/>
            <a:headEnd/>
            <a:tailEnd/>
          </a:ln>
        </p:spPr>
      </p:pic>
      <p:sp>
        <p:nvSpPr>
          <p:cNvPr id="2" name="Title 1"/>
          <p:cNvSpPr>
            <a:spLocks noGrp="1"/>
          </p:cNvSpPr>
          <p:nvPr>
            <p:ph type="title"/>
          </p:nvPr>
        </p:nvSpPr>
        <p:spPr>
          <a:xfrm>
            <a:off x="2389717" y="4800600"/>
            <a:ext cx="73152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Date Placeholder 4"/>
          <p:cNvSpPr>
            <a:spLocks noGrp="1"/>
          </p:cNvSpPr>
          <p:nvPr>
            <p:ph type="dt" sz="half" idx="10"/>
          </p:nvPr>
        </p:nvSpPr>
        <p:spPr/>
        <p:txBody>
          <a:bodyPr/>
          <a:lstStyle>
            <a:lvl1pPr>
              <a:defRPr smtClean="0"/>
            </a:lvl1pPr>
          </a:lstStyle>
          <a:p>
            <a:fld id="{00C83F6B-AE80-40C6-B924-12024B2CB714}" type="datetime1">
              <a:rPr lang="en-US">
                <a:solidFill>
                  <a:srgbClr val="000000"/>
                </a:solidFill>
              </a:rPr>
              <a:pPr/>
              <a:t>12/14/2020</a:t>
            </a:fld>
            <a:endParaRPr lang="en-US">
              <a:solidFill>
                <a:srgbClr val="000000"/>
              </a:solidFill>
            </a:endParaRPr>
          </a:p>
        </p:txBody>
      </p:sp>
      <p:sp>
        <p:nvSpPr>
          <p:cNvPr id="7" name="Footer Placeholder 5"/>
          <p:cNvSpPr>
            <a:spLocks noGrp="1"/>
          </p:cNvSpPr>
          <p:nvPr>
            <p:ph type="ftr" sz="quarter" idx="11"/>
          </p:nvPr>
        </p:nvSpPr>
        <p:spPr/>
        <p:txBody>
          <a:bodyPr/>
          <a:lstStyle>
            <a:lvl1pPr>
              <a:defRPr sz="1050" dirty="0" smtClean="0"/>
            </a:lvl1pPr>
          </a:lstStyle>
          <a:p>
            <a:r>
              <a:rPr lang="en-US">
                <a:solidFill>
                  <a:srgbClr val="000000"/>
                </a:solidFill>
              </a:rPr>
              <a:t>DRAFT 2 12 2013</a:t>
            </a:r>
          </a:p>
        </p:txBody>
      </p:sp>
      <p:sp>
        <p:nvSpPr>
          <p:cNvPr id="8" name="Slide Number Placeholder 6"/>
          <p:cNvSpPr>
            <a:spLocks noGrp="1"/>
          </p:cNvSpPr>
          <p:nvPr>
            <p:ph type="sldNum" sz="quarter" idx="12"/>
          </p:nvPr>
        </p:nvSpPr>
        <p:spPr/>
        <p:txBody>
          <a:bodyPr/>
          <a:lstStyle>
            <a:lvl1pPr>
              <a:defRPr smtClean="0"/>
            </a:lvl1pPr>
          </a:lstStyle>
          <a:p>
            <a:fld id="{0E54563B-5DB0-41CD-98BB-DD8C85F076C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849454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4" descr="colorchange_epa_seal pantone trim"/>
          <p:cNvPicPr>
            <a:picLocks noChangeAspect="1" noChangeArrowheads="1"/>
          </p:cNvPicPr>
          <p:nvPr/>
        </p:nvPicPr>
        <p:blipFill>
          <a:blip r:embed="rId2" cstate="print"/>
          <a:srcRect/>
          <a:stretch>
            <a:fillRect/>
          </a:stretch>
        </p:blipFill>
        <p:spPr bwMode="auto">
          <a:xfrm>
            <a:off x="8737600" y="76200"/>
            <a:ext cx="1320800" cy="990600"/>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smtClean="0"/>
            </a:lvl1pPr>
          </a:lstStyle>
          <a:p>
            <a:fld id="{8D318D77-ACA0-4FB1-9A70-1EF63143EE70}" type="datetime1">
              <a:rPr lang="en-US">
                <a:solidFill>
                  <a:srgbClr val="000000"/>
                </a:solidFill>
              </a:rPr>
              <a:pPr/>
              <a:t>12/14/2020</a:t>
            </a:fld>
            <a:endParaRPr lang="en-US">
              <a:solidFill>
                <a:srgbClr val="000000"/>
              </a:solidFill>
            </a:endParaRPr>
          </a:p>
        </p:txBody>
      </p:sp>
      <p:sp>
        <p:nvSpPr>
          <p:cNvPr id="6" name="Footer Placeholder 4"/>
          <p:cNvSpPr>
            <a:spLocks noGrp="1"/>
          </p:cNvSpPr>
          <p:nvPr>
            <p:ph type="ftr" sz="quarter" idx="11"/>
          </p:nvPr>
        </p:nvSpPr>
        <p:spPr/>
        <p:txBody>
          <a:bodyPr/>
          <a:lstStyle>
            <a:lvl1pPr>
              <a:defRPr sz="1050" dirty="0" smtClean="0"/>
            </a:lvl1pPr>
          </a:lstStyle>
          <a:p>
            <a:r>
              <a:rPr lang="en-US">
                <a:solidFill>
                  <a:srgbClr val="000000"/>
                </a:solidFill>
              </a:rPr>
              <a:t>DRAFT 2 12 2013</a:t>
            </a:r>
          </a:p>
        </p:txBody>
      </p:sp>
      <p:sp>
        <p:nvSpPr>
          <p:cNvPr id="7" name="Slide Number Placeholder 5"/>
          <p:cNvSpPr>
            <a:spLocks noGrp="1"/>
          </p:cNvSpPr>
          <p:nvPr>
            <p:ph type="sldNum" sz="quarter" idx="12"/>
          </p:nvPr>
        </p:nvSpPr>
        <p:spPr/>
        <p:txBody>
          <a:bodyPr/>
          <a:lstStyle>
            <a:lvl1pPr>
              <a:defRPr smtClean="0"/>
            </a:lvl1pPr>
          </a:lstStyle>
          <a:p>
            <a:fld id="{0E54563B-5DB0-41CD-98BB-DD8C85F076C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391315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4" descr="colorchange_epa_seal pantone trim"/>
          <p:cNvPicPr>
            <a:picLocks noChangeAspect="1" noChangeArrowheads="1"/>
          </p:cNvPicPr>
          <p:nvPr/>
        </p:nvPicPr>
        <p:blipFill>
          <a:blip r:embed="rId2" cstate="print"/>
          <a:srcRect/>
          <a:stretch>
            <a:fillRect/>
          </a:stretch>
        </p:blipFill>
        <p:spPr bwMode="auto">
          <a:xfrm>
            <a:off x="8737600" y="76200"/>
            <a:ext cx="1320800" cy="990600"/>
          </a:xfrm>
          <a:prstGeom prst="rect">
            <a:avLst/>
          </a:prstGeom>
          <a:noFill/>
          <a:ln w="9525">
            <a:noFill/>
            <a:miter lim="800000"/>
            <a:headEnd/>
            <a:tailEnd/>
          </a:ln>
        </p:spPr>
      </p:pic>
      <p:sp>
        <p:nvSpPr>
          <p:cNvPr id="2" name="Vertical Title 1"/>
          <p:cNvSpPr>
            <a:spLocks noGrp="1"/>
          </p:cNvSpPr>
          <p:nvPr>
            <p:ph type="title" orient="vert"/>
          </p:nvPr>
        </p:nvSpPr>
        <p:spPr>
          <a:xfrm>
            <a:off x="8686800" y="1600200"/>
            <a:ext cx="2590800" cy="4495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1600200"/>
            <a:ext cx="7569200" cy="4495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smtClean="0"/>
            </a:lvl1pPr>
          </a:lstStyle>
          <a:p>
            <a:fld id="{D4E239CD-32BD-43D5-A419-28D9C8A6876B}" type="datetime1">
              <a:rPr lang="en-US">
                <a:solidFill>
                  <a:srgbClr val="000000"/>
                </a:solidFill>
              </a:rPr>
              <a:pPr/>
              <a:t>12/14/2020</a:t>
            </a:fld>
            <a:endParaRPr lang="en-US">
              <a:solidFill>
                <a:srgbClr val="000000"/>
              </a:solidFill>
            </a:endParaRPr>
          </a:p>
        </p:txBody>
      </p:sp>
      <p:sp>
        <p:nvSpPr>
          <p:cNvPr id="6" name="Footer Placeholder 4"/>
          <p:cNvSpPr>
            <a:spLocks noGrp="1"/>
          </p:cNvSpPr>
          <p:nvPr>
            <p:ph type="ftr" sz="quarter" idx="11"/>
          </p:nvPr>
        </p:nvSpPr>
        <p:spPr/>
        <p:txBody>
          <a:bodyPr/>
          <a:lstStyle>
            <a:lvl1pPr>
              <a:defRPr sz="1050" dirty="0" smtClean="0"/>
            </a:lvl1pPr>
          </a:lstStyle>
          <a:p>
            <a:r>
              <a:rPr lang="en-US">
                <a:solidFill>
                  <a:srgbClr val="000000"/>
                </a:solidFill>
              </a:rPr>
              <a:t>DRAFT 2 12 2013</a:t>
            </a:r>
          </a:p>
        </p:txBody>
      </p:sp>
      <p:sp>
        <p:nvSpPr>
          <p:cNvPr id="7" name="Slide Number Placeholder 5"/>
          <p:cNvSpPr>
            <a:spLocks noGrp="1"/>
          </p:cNvSpPr>
          <p:nvPr>
            <p:ph type="sldNum" sz="quarter" idx="12"/>
          </p:nvPr>
        </p:nvSpPr>
        <p:spPr/>
        <p:txBody>
          <a:bodyPr/>
          <a:lstStyle>
            <a:lvl1pPr>
              <a:defRPr smtClean="0"/>
            </a:lvl1pPr>
          </a:lstStyle>
          <a:p>
            <a:fld id="{0E54563B-5DB0-41CD-98BB-DD8C85F076C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9848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pic>
        <p:nvPicPr>
          <p:cNvPr id="5" name="Picture 4" descr="colorchange_epa_seal pantone trim"/>
          <p:cNvPicPr>
            <a:picLocks noChangeAspect="1" noChangeArrowheads="1"/>
          </p:cNvPicPr>
          <p:nvPr/>
        </p:nvPicPr>
        <p:blipFill>
          <a:blip r:embed="rId2" cstate="print"/>
          <a:srcRect/>
          <a:stretch>
            <a:fillRect/>
          </a:stretch>
        </p:blipFill>
        <p:spPr bwMode="auto">
          <a:xfrm>
            <a:off x="8737600" y="76200"/>
            <a:ext cx="1320800" cy="990600"/>
          </a:xfrm>
          <a:prstGeom prst="rect">
            <a:avLst/>
          </a:prstGeom>
          <a:noFill/>
          <a:ln w="9525">
            <a:noFill/>
            <a:miter lim="800000"/>
            <a:headEnd/>
            <a:tailEnd/>
          </a:ln>
        </p:spPr>
      </p:pic>
      <p:sp>
        <p:nvSpPr>
          <p:cNvPr id="2" name="Title 1"/>
          <p:cNvSpPr>
            <a:spLocks noGrp="1"/>
          </p:cNvSpPr>
          <p:nvPr>
            <p:ph type="title"/>
          </p:nvPr>
        </p:nvSpPr>
        <p:spPr>
          <a:xfrm>
            <a:off x="1016000" y="1600200"/>
            <a:ext cx="10160000" cy="990600"/>
          </a:xfrm>
        </p:spPr>
        <p:txBody>
          <a:bodyPr/>
          <a:lstStyle/>
          <a:p>
            <a:r>
              <a:rPr lang="en-US"/>
              <a:t>Click to edit Master title style</a:t>
            </a:r>
          </a:p>
        </p:txBody>
      </p:sp>
      <p:sp>
        <p:nvSpPr>
          <p:cNvPr id="3" name="ClipArt Placeholder 2"/>
          <p:cNvSpPr>
            <a:spLocks noGrp="1"/>
          </p:cNvSpPr>
          <p:nvPr>
            <p:ph type="clipArt" sz="half" idx="1"/>
          </p:nvPr>
        </p:nvSpPr>
        <p:spPr>
          <a:xfrm>
            <a:off x="914400" y="2667000"/>
            <a:ext cx="5080000" cy="3429000"/>
          </a:xfrm>
        </p:spPr>
        <p:txBody>
          <a:bodyPr/>
          <a:lstStyle/>
          <a:p>
            <a:pPr lvl="0"/>
            <a:r>
              <a:rPr lang="en-US" noProof="0"/>
              <a:t>Click icon to add online image</a:t>
            </a:r>
          </a:p>
        </p:txBody>
      </p:sp>
      <p:sp>
        <p:nvSpPr>
          <p:cNvPr id="4" name="Text Placeholder 3"/>
          <p:cNvSpPr>
            <a:spLocks noGrp="1"/>
          </p:cNvSpPr>
          <p:nvPr>
            <p:ph type="body" sz="half" idx="2"/>
          </p:nvPr>
        </p:nvSpPr>
        <p:spPr>
          <a:xfrm>
            <a:off x="6197600" y="2667000"/>
            <a:ext cx="50800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p:txBody>
          <a:bodyPr/>
          <a:lstStyle>
            <a:lvl1pPr>
              <a:defRPr smtClean="0"/>
            </a:lvl1pPr>
          </a:lstStyle>
          <a:p>
            <a:fld id="{60456406-9F7C-4831-BF6E-F3C3B7829C45}" type="datetime1">
              <a:rPr lang="en-US">
                <a:solidFill>
                  <a:srgbClr val="000000"/>
                </a:solidFill>
              </a:rPr>
              <a:pPr/>
              <a:t>12/14/2020</a:t>
            </a:fld>
            <a:endParaRPr lang="en-US">
              <a:solidFill>
                <a:srgbClr val="000000"/>
              </a:solidFill>
            </a:endParaRPr>
          </a:p>
        </p:txBody>
      </p:sp>
      <p:sp>
        <p:nvSpPr>
          <p:cNvPr id="7" name="Footer Placeholder 5"/>
          <p:cNvSpPr>
            <a:spLocks noGrp="1"/>
          </p:cNvSpPr>
          <p:nvPr>
            <p:ph type="ftr" sz="quarter" idx="11"/>
          </p:nvPr>
        </p:nvSpPr>
        <p:spPr/>
        <p:txBody>
          <a:bodyPr/>
          <a:lstStyle>
            <a:lvl1pPr>
              <a:defRPr dirty="0" smtClean="0"/>
            </a:lvl1pPr>
          </a:lstStyle>
          <a:p>
            <a:r>
              <a:rPr lang="en-US">
                <a:solidFill>
                  <a:srgbClr val="000000"/>
                </a:solidFill>
              </a:rPr>
              <a:t>DRAFT 2 12 2013</a:t>
            </a:r>
          </a:p>
        </p:txBody>
      </p:sp>
      <p:sp>
        <p:nvSpPr>
          <p:cNvPr id="8" name="Slide Number Placeholder 6"/>
          <p:cNvSpPr>
            <a:spLocks noGrp="1"/>
          </p:cNvSpPr>
          <p:nvPr>
            <p:ph type="sldNum" sz="quarter" idx="12"/>
          </p:nvPr>
        </p:nvSpPr>
        <p:spPr/>
        <p:txBody>
          <a:bodyPr/>
          <a:lstStyle>
            <a:lvl1pPr>
              <a:defRPr smtClean="0"/>
            </a:lvl1pPr>
          </a:lstStyle>
          <a:p>
            <a:fld id="{0E54563B-5DB0-41CD-98BB-DD8C85F076C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48922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pic>
        <p:nvPicPr>
          <p:cNvPr id="4" name="Picture 4" descr="colorchange_epa_seal pantone trim"/>
          <p:cNvPicPr>
            <a:picLocks noChangeAspect="1" noChangeArrowheads="1"/>
          </p:cNvPicPr>
          <p:nvPr/>
        </p:nvPicPr>
        <p:blipFill>
          <a:blip r:embed="rId2" cstate="print"/>
          <a:srcRect/>
          <a:stretch>
            <a:fillRect/>
          </a:stretch>
        </p:blipFill>
        <p:spPr bwMode="auto">
          <a:xfrm>
            <a:off x="8737600" y="76200"/>
            <a:ext cx="1320800" cy="990600"/>
          </a:xfrm>
          <a:prstGeom prst="rect">
            <a:avLst/>
          </a:prstGeom>
          <a:noFill/>
          <a:ln w="9525">
            <a:noFill/>
            <a:miter lim="800000"/>
            <a:headEnd/>
            <a:tailEnd/>
          </a:ln>
        </p:spPr>
      </p:pic>
      <p:sp>
        <p:nvSpPr>
          <p:cNvPr id="2" name="Title 1"/>
          <p:cNvSpPr>
            <a:spLocks noGrp="1"/>
          </p:cNvSpPr>
          <p:nvPr>
            <p:ph type="title"/>
          </p:nvPr>
        </p:nvSpPr>
        <p:spPr>
          <a:xfrm>
            <a:off x="1016000" y="1600200"/>
            <a:ext cx="10160000" cy="990600"/>
          </a:xfrm>
        </p:spPr>
        <p:txBody>
          <a:bodyPr/>
          <a:lstStyle/>
          <a:p>
            <a:r>
              <a:rPr lang="en-US"/>
              <a:t>Click to edit Master title style</a:t>
            </a:r>
          </a:p>
        </p:txBody>
      </p:sp>
      <p:sp>
        <p:nvSpPr>
          <p:cNvPr id="3" name="SmartArt Placeholder 2"/>
          <p:cNvSpPr>
            <a:spLocks noGrp="1"/>
          </p:cNvSpPr>
          <p:nvPr>
            <p:ph type="dgm" idx="1"/>
          </p:nvPr>
        </p:nvSpPr>
        <p:spPr>
          <a:xfrm>
            <a:off x="914400" y="2667000"/>
            <a:ext cx="10363200" cy="3429000"/>
          </a:xfrm>
        </p:spPr>
        <p:txBody>
          <a:bodyPr/>
          <a:lstStyle/>
          <a:p>
            <a:pPr lvl="0"/>
            <a:r>
              <a:rPr lang="en-US" noProof="0"/>
              <a:t>Click icon to add SmartArt graphic</a:t>
            </a:r>
          </a:p>
        </p:txBody>
      </p:sp>
      <p:sp>
        <p:nvSpPr>
          <p:cNvPr id="5" name="Date Placeholder 3"/>
          <p:cNvSpPr>
            <a:spLocks noGrp="1"/>
          </p:cNvSpPr>
          <p:nvPr>
            <p:ph type="dt" sz="half" idx="10"/>
          </p:nvPr>
        </p:nvSpPr>
        <p:spPr/>
        <p:txBody>
          <a:bodyPr/>
          <a:lstStyle>
            <a:lvl1pPr>
              <a:defRPr smtClean="0"/>
            </a:lvl1pPr>
          </a:lstStyle>
          <a:p>
            <a:fld id="{4D52138E-6C7D-40A8-8BAD-DB73413C90BA}" type="datetime1">
              <a:rPr lang="en-US">
                <a:solidFill>
                  <a:srgbClr val="000000"/>
                </a:solidFill>
              </a:rPr>
              <a:pPr/>
              <a:t>12/14/2020</a:t>
            </a:fld>
            <a:endParaRPr lang="en-US">
              <a:solidFill>
                <a:srgbClr val="000000"/>
              </a:solidFill>
            </a:endParaRPr>
          </a:p>
        </p:txBody>
      </p:sp>
      <p:sp>
        <p:nvSpPr>
          <p:cNvPr id="6" name="Footer Placeholder 4"/>
          <p:cNvSpPr>
            <a:spLocks noGrp="1"/>
          </p:cNvSpPr>
          <p:nvPr>
            <p:ph type="ftr" sz="quarter" idx="11"/>
          </p:nvPr>
        </p:nvSpPr>
        <p:spPr/>
        <p:txBody>
          <a:bodyPr/>
          <a:lstStyle>
            <a:lvl1pPr>
              <a:defRPr dirty="0" smtClean="0"/>
            </a:lvl1pPr>
          </a:lstStyle>
          <a:p>
            <a:r>
              <a:rPr lang="en-US">
                <a:solidFill>
                  <a:srgbClr val="000000"/>
                </a:solidFill>
              </a:rPr>
              <a:t>DRAFT 2 12 2013</a:t>
            </a:r>
          </a:p>
        </p:txBody>
      </p:sp>
      <p:sp>
        <p:nvSpPr>
          <p:cNvPr id="7" name="Slide Number Placeholder 5"/>
          <p:cNvSpPr>
            <a:spLocks noGrp="1"/>
          </p:cNvSpPr>
          <p:nvPr>
            <p:ph type="sldNum" sz="quarter" idx="12"/>
          </p:nvPr>
        </p:nvSpPr>
        <p:spPr/>
        <p:txBody>
          <a:bodyPr/>
          <a:lstStyle>
            <a:lvl1pPr>
              <a:defRPr smtClean="0"/>
            </a:lvl1pPr>
          </a:lstStyle>
          <a:p>
            <a:fld id="{0E54563B-5DB0-41CD-98BB-DD8C85F076C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807800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37600" cy="1066800"/>
          </a:xfrm>
        </p:spPr>
        <p:txBody>
          <a:bodyPr/>
          <a:lstStyle>
            <a:lvl1pPr>
              <a:defRPr sz="2700">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1C69A231-5481-4D45-8212-77B77D28E6E4}" type="datetime1">
              <a:rPr lang="en-US" smtClean="0"/>
              <a:t>12/14/2020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6EE91A7-5B90-4C4D-8BF2-25DA8D88DBD2}" type="slidenum">
              <a:rPr lang="en-US" smtClean="0"/>
              <a:t>‹#›</a:t>
            </a:fld>
            <a:endParaRPr lang="en-US"/>
          </a:p>
        </p:txBody>
      </p:sp>
    </p:spTree>
    <p:extLst>
      <p:ext uri="{BB962C8B-B14F-4D97-AF65-F5344CB8AC3E}">
        <p14:creationId xmlns:p14="http://schemas.microsoft.com/office/powerpoint/2010/main" val="408051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5" name="Picture 4" descr="colorchange_epa_seal pantone trim"/>
          <p:cNvPicPr>
            <a:picLocks noChangeAspect="1" noChangeArrowheads="1"/>
          </p:cNvPicPr>
          <p:nvPr/>
        </p:nvPicPr>
        <p:blipFill>
          <a:blip r:embed="rId2" cstate="print"/>
          <a:srcRect/>
          <a:stretch>
            <a:fillRect/>
          </a:stretch>
        </p:blipFill>
        <p:spPr bwMode="auto">
          <a:xfrm>
            <a:off x="8737600" y="76200"/>
            <a:ext cx="1320800" cy="990600"/>
          </a:xfrm>
          <a:prstGeom prst="rect">
            <a:avLst/>
          </a:prstGeom>
          <a:noFill/>
          <a:ln w="9525">
            <a:noFill/>
            <a:miter lim="800000"/>
            <a:headEnd/>
            <a:tailEnd/>
          </a:ln>
        </p:spPr>
      </p:pic>
      <p:sp>
        <p:nvSpPr>
          <p:cNvPr id="2" name="Title 1"/>
          <p:cNvSpPr>
            <a:spLocks noGrp="1"/>
          </p:cNvSpPr>
          <p:nvPr>
            <p:ph type="title"/>
          </p:nvPr>
        </p:nvSpPr>
        <p:spPr>
          <a:xfrm>
            <a:off x="1016000" y="1600200"/>
            <a:ext cx="10160000" cy="990600"/>
          </a:xfrm>
        </p:spPr>
        <p:txBody>
          <a:bodyPr/>
          <a:lstStyle/>
          <a:p>
            <a:r>
              <a:rPr lang="en-US"/>
              <a:t>Click to edit Master title style</a:t>
            </a:r>
          </a:p>
        </p:txBody>
      </p:sp>
      <p:sp>
        <p:nvSpPr>
          <p:cNvPr id="3" name="Text Placeholder 2"/>
          <p:cNvSpPr>
            <a:spLocks noGrp="1"/>
          </p:cNvSpPr>
          <p:nvPr>
            <p:ph type="body" sz="half" idx="1"/>
          </p:nvPr>
        </p:nvSpPr>
        <p:spPr>
          <a:xfrm>
            <a:off x="914400" y="2667000"/>
            <a:ext cx="50800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667000"/>
            <a:ext cx="50800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p:txBody>
          <a:bodyPr/>
          <a:lstStyle>
            <a:lvl1pPr>
              <a:defRPr smtClean="0"/>
            </a:lvl1pPr>
          </a:lstStyle>
          <a:p>
            <a:fld id="{BCC00E28-A93F-4B17-8BE1-F9EC3B66536E}" type="datetime1">
              <a:rPr lang="en-US">
                <a:solidFill>
                  <a:srgbClr val="000000"/>
                </a:solidFill>
              </a:rPr>
              <a:pPr/>
              <a:t>12/14/2020</a:t>
            </a:fld>
            <a:endParaRPr lang="en-US">
              <a:solidFill>
                <a:srgbClr val="000000"/>
              </a:solidFill>
            </a:endParaRPr>
          </a:p>
        </p:txBody>
      </p:sp>
      <p:sp>
        <p:nvSpPr>
          <p:cNvPr id="7" name="Footer Placeholder 5"/>
          <p:cNvSpPr>
            <a:spLocks noGrp="1"/>
          </p:cNvSpPr>
          <p:nvPr>
            <p:ph type="ftr" sz="quarter" idx="11"/>
          </p:nvPr>
        </p:nvSpPr>
        <p:spPr/>
        <p:txBody>
          <a:bodyPr/>
          <a:lstStyle>
            <a:lvl1pPr>
              <a:defRPr dirty="0" smtClean="0"/>
            </a:lvl1pPr>
          </a:lstStyle>
          <a:p>
            <a:r>
              <a:rPr lang="en-US">
                <a:solidFill>
                  <a:srgbClr val="000000"/>
                </a:solidFill>
              </a:rPr>
              <a:t>DRAFT 2 12 2013</a:t>
            </a:r>
          </a:p>
        </p:txBody>
      </p:sp>
      <p:sp>
        <p:nvSpPr>
          <p:cNvPr id="8" name="Slide Number Placeholder 6"/>
          <p:cNvSpPr>
            <a:spLocks noGrp="1"/>
          </p:cNvSpPr>
          <p:nvPr>
            <p:ph type="sldNum" sz="quarter" idx="12"/>
          </p:nvPr>
        </p:nvSpPr>
        <p:spPr/>
        <p:txBody>
          <a:bodyPr/>
          <a:lstStyle>
            <a:lvl1pPr>
              <a:defRPr smtClean="0"/>
            </a:lvl1pPr>
          </a:lstStyle>
          <a:p>
            <a:fld id="{0E54563B-5DB0-41CD-98BB-DD8C85F076C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95036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pic>
        <p:nvPicPr>
          <p:cNvPr id="3" name="Picture 4" descr="colorchange_epa_seal pantone trim"/>
          <p:cNvPicPr>
            <a:picLocks noChangeAspect="1" noChangeArrowheads="1"/>
          </p:cNvPicPr>
          <p:nvPr/>
        </p:nvPicPr>
        <p:blipFill>
          <a:blip r:embed="rId2" cstate="print"/>
          <a:srcRect/>
          <a:stretch>
            <a:fillRect/>
          </a:stretch>
        </p:blipFill>
        <p:spPr bwMode="auto">
          <a:xfrm>
            <a:off x="8737600" y="76200"/>
            <a:ext cx="1320800" cy="990600"/>
          </a:xfrm>
          <a:prstGeom prst="rect">
            <a:avLst/>
          </a:prstGeom>
          <a:noFill/>
          <a:ln w="9525">
            <a:noFill/>
            <a:miter lim="800000"/>
            <a:headEnd/>
            <a:tailEnd/>
          </a:ln>
        </p:spPr>
      </p:pic>
      <p:sp>
        <p:nvSpPr>
          <p:cNvPr id="2" name="Content Placeholder 1"/>
          <p:cNvSpPr>
            <a:spLocks noGrp="1"/>
          </p:cNvSpPr>
          <p:nvPr>
            <p:ph/>
          </p:nvPr>
        </p:nvSpPr>
        <p:spPr>
          <a:xfrm>
            <a:off x="914400" y="1600200"/>
            <a:ext cx="103632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
          <p:cNvSpPr>
            <a:spLocks noGrp="1"/>
          </p:cNvSpPr>
          <p:nvPr>
            <p:ph type="dt" sz="half" idx="10"/>
          </p:nvPr>
        </p:nvSpPr>
        <p:spPr/>
        <p:txBody>
          <a:bodyPr/>
          <a:lstStyle>
            <a:lvl1pPr>
              <a:defRPr smtClean="0"/>
            </a:lvl1pPr>
          </a:lstStyle>
          <a:p>
            <a:fld id="{3EF13A05-BB57-4266-87CF-624791593831}" type="datetime1">
              <a:rPr lang="en-US">
                <a:solidFill>
                  <a:srgbClr val="000000"/>
                </a:solidFill>
              </a:rPr>
              <a:pPr/>
              <a:t>12/14/2020</a:t>
            </a:fld>
            <a:endParaRPr lang="en-US">
              <a:solidFill>
                <a:srgbClr val="000000"/>
              </a:solidFill>
            </a:endParaRPr>
          </a:p>
        </p:txBody>
      </p:sp>
      <p:sp>
        <p:nvSpPr>
          <p:cNvPr id="5" name="Footer Placeholder 3"/>
          <p:cNvSpPr>
            <a:spLocks noGrp="1"/>
          </p:cNvSpPr>
          <p:nvPr>
            <p:ph type="ftr" sz="quarter" idx="11"/>
          </p:nvPr>
        </p:nvSpPr>
        <p:spPr/>
        <p:txBody>
          <a:bodyPr/>
          <a:lstStyle>
            <a:lvl1pPr>
              <a:defRPr dirty="0" smtClean="0"/>
            </a:lvl1pPr>
          </a:lstStyle>
          <a:p>
            <a:r>
              <a:rPr lang="en-US">
                <a:solidFill>
                  <a:srgbClr val="000000"/>
                </a:solidFill>
              </a:rPr>
              <a:t>DRAFT 2 12 2013</a:t>
            </a:r>
          </a:p>
        </p:txBody>
      </p:sp>
      <p:sp>
        <p:nvSpPr>
          <p:cNvPr id="6" name="Slide Number Placeholder 4"/>
          <p:cNvSpPr>
            <a:spLocks noGrp="1"/>
          </p:cNvSpPr>
          <p:nvPr>
            <p:ph type="sldNum" sz="quarter" idx="12"/>
          </p:nvPr>
        </p:nvSpPr>
        <p:spPr/>
        <p:txBody>
          <a:bodyPr/>
          <a:lstStyle>
            <a:lvl1pPr>
              <a:defRPr smtClean="0"/>
            </a:lvl1pPr>
          </a:lstStyle>
          <a:p>
            <a:fld id="{0E54563B-5DB0-41CD-98BB-DD8C85F076C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55369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DDA470-FC15-44BC-98EF-3AAB3B71A5B7}" type="datetime1">
              <a:rPr lang="en-US">
                <a:solidFill>
                  <a:srgbClr val="000000"/>
                </a:solidFill>
              </a:rPr>
              <a:pPr/>
              <a:t>12/14/2020</a:t>
            </a:fld>
            <a:endParaRPr lang="en-US">
              <a:solidFill>
                <a:srgbClr val="000000"/>
              </a:solidFill>
            </a:endParaRPr>
          </a:p>
        </p:txBody>
      </p:sp>
      <p:sp>
        <p:nvSpPr>
          <p:cNvPr id="4" name="Footer Placeholder 3"/>
          <p:cNvSpPr>
            <a:spLocks noGrp="1"/>
          </p:cNvSpPr>
          <p:nvPr>
            <p:ph type="ftr" sz="quarter" idx="11"/>
          </p:nvPr>
        </p:nvSpPr>
        <p:spPr/>
        <p:txBody>
          <a:bodyPr/>
          <a:lstStyle/>
          <a:p>
            <a:r>
              <a:rPr lang="en-US">
                <a:solidFill>
                  <a:srgbClr val="000000"/>
                </a:solidFill>
              </a:rPr>
              <a:t>DRAFT 2 12 2013</a:t>
            </a:r>
          </a:p>
        </p:txBody>
      </p:sp>
      <p:sp>
        <p:nvSpPr>
          <p:cNvPr id="5" name="Slide Number Placeholder 4"/>
          <p:cNvSpPr>
            <a:spLocks noGrp="1"/>
          </p:cNvSpPr>
          <p:nvPr>
            <p:ph type="sldNum" sz="quarter" idx="12"/>
          </p:nvPr>
        </p:nvSpPr>
        <p:spPr/>
        <p:txBody>
          <a:bodyPr/>
          <a:lstStyle/>
          <a:p>
            <a:fld id="{0E54563B-5DB0-41CD-98BB-DD8C85F076C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14229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0F58A-4B14-455A-B29E-A8159BD54F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BF4F37-FDA8-424A-92B1-A0FEB25432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D9DFAD-CF32-4A1E-BE6F-F9259197221F}"/>
              </a:ext>
            </a:extLst>
          </p:cNvPr>
          <p:cNvSpPr>
            <a:spLocks noGrp="1"/>
          </p:cNvSpPr>
          <p:nvPr>
            <p:ph type="dt" sz="half" idx="10"/>
          </p:nvPr>
        </p:nvSpPr>
        <p:spPr/>
        <p:txBody>
          <a:bodyPr/>
          <a:lstStyle/>
          <a:p>
            <a:fld id="{2FD13CC1-D4E3-4E99-9CB0-201CFE8BABA1}" type="datetime1">
              <a:rPr lang="en-US" smtClean="0">
                <a:solidFill>
                  <a:srgbClr val="000000"/>
                </a:solidFill>
              </a:rPr>
              <a:pPr/>
              <a:t>12/14/2020</a:t>
            </a:fld>
            <a:endParaRPr lang="en-US">
              <a:solidFill>
                <a:srgbClr val="000000"/>
              </a:solidFill>
            </a:endParaRPr>
          </a:p>
        </p:txBody>
      </p:sp>
      <p:sp>
        <p:nvSpPr>
          <p:cNvPr id="5" name="Footer Placeholder 4">
            <a:extLst>
              <a:ext uri="{FF2B5EF4-FFF2-40B4-BE49-F238E27FC236}">
                <a16:creationId xmlns:a16="http://schemas.microsoft.com/office/drawing/2014/main" id="{A6F24589-B923-4FB8-9551-8764F05D808A}"/>
              </a:ext>
            </a:extLst>
          </p:cNvPr>
          <p:cNvSpPr>
            <a:spLocks noGrp="1"/>
          </p:cNvSpPr>
          <p:nvPr>
            <p:ph type="ftr" sz="quarter" idx="11"/>
          </p:nvPr>
        </p:nvSpPr>
        <p:spPr/>
        <p:txBody>
          <a:bodyPr/>
          <a:lstStyle/>
          <a:p>
            <a:r>
              <a:rPr lang="en-US">
                <a:solidFill>
                  <a:srgbClr val="000000"/>
                </a:solidFill>
              </a:rPr>
              <a:t>DRAFT 2 12 2013</a:t>
            </a:r>
          </a:p>
        </p:txBody>
      </p:sp>
      <p:sp>
        <p:nvSpPr>
          <p:cNvPr id="6" name="Slide Number Placeholder 5">
            <a:extLst>
              <a:ext uri="{FF2B5EF4-FFF2-40B4-BE49-F238E27FC236}">
                <a16:creationId xmlns:a16="http://schemas.microsoft.com/office/drawing/2014/main" id="{A306064C-69A3-4870-92D1-4B1E4B9253C7}"/>
              </a:ext>
            </a:extLst>
          </p:cNvPr>
          <p:cNvSpPr>
            <a:spLocks noGrp="1"/>
          </p:cNvSpPr>
          <p:nvPr>
            <p:ph type="sldNum" sz="quarter" idx="12"/>
          </p:nvPr>
        </p:nvSpPr>
        <p:spPr/>
        <p:txBody>
          <a:bodyPr/>
          <a:lstStyle/>
          <a:p>
            <a:fld id="{0E54563B-5DB0-41CD-98BB-DD8C85F076C3}"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89945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432B9-3ECC-4367-8626-1C601BE44A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5311CE-062F-4DF5-A28E-1F815CDFEE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0F84FF-F8C3-4C98-A11D-AE6C87DDE06B}"/>
              </a:ext>
            </a:extLst>
          </p:cNvPr>
          <p:cNvSpPr>
            <a:spLocks noGrp="1"/>
          </p:cNvSpPr>
          <p:nvPr>
            <p:ph type="dt" sz="half" idx="10"/>
          </p:nvPr>
        </p:nvSpPr>
        <p:spPr/>
        <p:txBody>
          <a:bodyPr/>
          <a:lstStyle/>
          <a:p>
            <a:fld id="{F9727354-DC19-4509-B1CE-875138B3301F}" type="datetime1">
              <a:rPr lang="en-US" smtClean="0">
                <a:solidFill>
                  <a:srgbClr val="000000"/>
                </a:solidFill>
              </a:rPr>
              <a:pPr/>
              <a:t>12/14/2020</a:t>
            </a:fld>
            <a:endParaRPr lang="en-US">
              <a:solidFill>
                <a:srgbClr val="000000"/>
              </a:solidFill>
            </a:endParaRPr>
          </a:p>
        </p:txBody>
      </p:sp>
      <p:sp>
        <p:nvSpPr>
          <p:cNvPr id="5" name="Footer Placeholder 4">
            <a:extLst>
              <a:ext uri="{FF2B5EF4-FFF2-40B4-BE49-F238E27FC236}">
                <a16:creationId xmlns:a16="http://schemas.microsoft.com/office/drawing/2014/main" id="{F8931BB5-E27F-4FAD-A126-A3B02C129CF2}"/>
              </a:ext>
            </a:extLst>
          </p:cNvPr>
          <p:cNvSpPr>
            <a:spLocks noGrp="1"/>
          </p:cNvSpPr>
          <p:nvPr>
            <p:ph type="ftr" sz="quarter" idx="11"/>
          </p:nvPr>
        </p:nvSpPr>
        <p:spPr/>
        <p:txBody>
          <a:bodyPr/>
          <a:lstStyle/>
          <a:p>
            <a:r>
              <a:rPr lang="en-US">
                <a:solidFill>
                  <a:srgbClr val="000000"/>
                </a:solidFill>
              </a:rPr>
              <a:t>DRAFT 2 12 2013</a:t>
            </a:r>
          </a:p>
        </p:txBody>
      </p:sp>
      <p:sp>
        <p:nvSpPr>
          <p:cNvPr id="6" name="Slide Number Placeholder 5">
            <a:extLst>
              <a:ext uri="{FF2B5EF4-FFF2-40B4-BE49-F238E27FC236}">
                <a16:creationId xmlns:a16="http://schemas.microsoft.com/office/drawing/2014/main" id="{FF9F8D98-B7B5-42B4-8D95-02F6A692A3B0}"/>
              </a:ext>
            </a:extLst>
          </p:cNvPr>
          <p:cNvSpPr>
            <a:spLocks noGrp="1"/>
          </p:cNvSpPr>
          <p:nvPr>
            <p:ph type="sldNum" sz="quarter" idx="12"/>
          </p:nvPr>
        </p:nvSpPr>
        <p:spPr/>
        <p:txBody>
          <a:bodyPr/>
          <a:lstStyle/>
          <a:p>
            <a:fld id="{0E54563B-5DB0-41CD-98BB-DD8C85F076C3}"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154645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8D921-3BFB-47AC-B4BA-58C08709AB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1EFA17-DA7F-4DDD-9750-52FE3BE160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ACEBBC-2CD6-4EDF-B803-04FFB635F6A6}"/>
              </a:ext>
            </a:extLst>
          </p:cNvPr>
          <p:cNvSpPr>
            <a:spLocks noGrp="1"/>
          </p:cNvSpPr>
          <p:nvPr>
            <p:ph type="dt" sz="half" idx="10"/>
          </p:nvPr>
        </p:nvSpPr>
        <p:spPr/>
        <p:txBody>
          <a:bodyPr/>
          <a:lstStyle/>
          <a:p>
            <a:fld id="{C825BFCD-BF93-4377-9138-1243DECB2632}" type="datetime1">
              <a:rPr lang="en-US" smtClean="0">
                <a:solidFill>
                  <a:srgbClr val="000000"/>
                </a:solidFill>
              </a:rPr>
              <a:pPr/>
              <a:t>12/14/2020</a:t>
            </a:fld>
            <a:endParaRPr lang="en-US">
              <a:solidFill>
                <a:srgbClr val="000000"/>
              </a:solidFill>
            </a:endParaRPr>
          </a:p>
        </p:txBody>
      </p:sp>
      <p:sp>
        <p:nvSpPr>
          <p:cNvPr id="5" name="Footer Placeholder 4">
            <a:extLst>
              <a:ext uri="{FF2B5EF4-FFF2-40B4-BE49-F238E27FC236}">
                <a16:creationId xmlns:a16="http://schemas.microsoft.com/office/drawing/2014/main" id="{D0E102D7-74D5-425D-A6BB-95492E66CD06}"/>
              </a:ext>
            </a:extLst>
          </p:cNvPr>
          <p:cNvSpPr>
            <a:spLocks noGrp="1"/>
          </p:cNvSpPr>
          <p:nvPr>
            <p:ph type="ftr" sz="quarter" idx="11"/>
          </p:nvPr>
        </p:nvSpPr>
        <p:spPr/>
        <p:txBody>
          <a:bodyPr/>
          <a:lstStyle/>
          <a:p>
            <a:r>
              <a:rPr lang="en-US">
                <a:solidFill>
                  <a:srgbClr val="000000"/>
                </a:solidFill>
              </a:rPr>
              <a:t>DRAFT 2 12 2013</a:t>
            </a:r>
          </a:p>
        </p:txBody>
      </p:sp>
      <p:sp>
        <p:nvSpPr>
          <p:cNvPr id="6" name="Slide Number Placeholder 5">
            <a:extLst>
              <a:ext uri="{FF2B5EF4-FFF2-40B4-BE49-F238E27FC236}">
                <a16:creationId xmlns:a16="http://schemas.microsoft.com/office/drawing/2014/main" id="{19AAE4DF-49B5-4A33-BB5A-8D929C6F8CA4}"/>
              </a:ext>
            </a:extLst>
          </p:cNvPr>
          <p:cNvSpPr>
            <a:spLocks noGrp="1"/>
          </p:cNvSpPr>
          <p:nvPr>
            <p:ph type="sldNum" sz="quarter" idx="12"/>
          </p:nvPr>
        </p:nvSpPr>
        <p:spPr/>
        <p:txBody>
          <a:bodyPr/>
          <a:lstStyle/>
          <a:p>
            <a:fld id="{0E54563B-5DB0-41CD-98BB-DD8C85F076C3}"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546426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2577-9BC5-47B0-9DE4-39109AF17D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0AA674-3A80-469C-AFB5-EE4C6E97D8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5DE16A-C412-455C-AFFA-C956F21F0B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2FE176-A04A-4850-9EDF-3B860BF4A4D2}"/>
              </a:ext>
            </a:extLst>
          </p:cNvPr>
          <p:cNvSpPr>
            <a:spLocks noGrp="1"/>
          </p:cNvSpPr>
          <p:nvPr>
            <p:ph type="dt" sz="half" idx="10"/>
          </p:nvPr>
        </p:nvSpPr>
        <p:spPr/>
        <p:txBody>
          <a:bodyPr/>
          <a:lstStyle/>
          <a:p>
            <a:fld id="{C9AB5266-27EF-4664-B021-19DFDE0D8942}" type="datetime1">
              <a:rPr lang="en-US" smtClean="0">
                <a:solidFill>
                  <a:srgbClr val="000000"/>
                </a:solidFill>
              </a:rPr>
              <a:pPr/>
              <a:t>12/14/2020</a:t>
            </a:fld>
            <a:endParaRPr lang="en-US">
              <a:solidFill>
                <a:srgbClr val="000000"/>
              </a:solidFill>
            </a:endParaRPr>
          </a:p>
        </p:txBody>
      </p:sp>
      <p:sp>
        <p:nvSpPr>
          <p:cNvPr id="6" name="Footer Placeholder 5">
            <a:extLst>
              <a:ext uri="{FF2B5EF4-FFF2-40B4-BE49-F238E27FC236}">
                <a16:creationId xmlns:a16="http://schemas.microsoft.com/office/drawing/2014/main" id="{DF63F15B-3872-4878-8D65-6DF0F10FE65F}"/>
              </a:ext>
            </a:extLst>
          </p:cNvPr>
          <p:cNvSpPr>
            <a:spLocks noGrp="1"/>
          </p:cNvSpPr>
          <p:nvPr>
            <p:ph type="ftr" sz="quarter" idx="11"/>
          </p:nvPr>
        </p:nvSpPr>
        <p:spPr/>
        <p:txBody>
          <a:bodyPr/>
          <a:lstStyle/>
          <a:p>
            <a:r>
              <a:rPr lang="en-US">
                <a:solidFill>
                  <a:srgbClr val="000000"/>
                </a:solidFill>
              </a:rPr>
              <a:t>DRAFT 2 12 2013</a:t>
            </a:r>
          </a:p>
        </p:txBody>
      </p:sp>
      <p:sp>
        <p:nvSpPr>
          <p:cNvPr id="7" name="Slide Number Placeholder 6">
            <a:extLst>
              <a:ext uri="{FF2B5EF4-FFF2-40B4-BE49-F238E27FC236}">
                <a16:creationId xmlns:a16="http://schemas.microsoft.com/office/drawing/2014/main" id="{7AE5F321-DE7D-4B46-BFD7-1E54BFE0190B}"/>
              </a:ext>
            </a:extLst>
          </p:cNvPr>
          <p:cNvSpPr>
            <a:spLocks noGrp="1"/>
          </p:cNvSpPr>
          <p:nvPr>
            <p:ph type="sldNum" sz="quarter" idx="12"/>
          </p:nvPr>
        </p:nvSpPr>
        <p:spPr/>
        <p:txBody>
          <a:bodyPr/>
          <a:lstStyle/>
          <a:p>
            <a:fld id="{0E54563B-5DB0-41CD-98BB-DD8C85F076C3}"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034866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82BB7-A979-4885-8C77-EA97B6C467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310036-EEAF-4985-969E-FD0C387E07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395807-17E9-4478-BC86-C90A767F84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4B351B-17FE-4579-BB4A-4078812220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CC878E-6D9C-41FB-A8C8-D1C5DB25C2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0349AF-D80F-4E1B-A076-42E609B1D7BE}"/>
              </a:ext>
            </a:extLst>
          </p:cNvPr>
          <p:cNvSpPr>
            <a:spLocks noGrp="1"/>
          </p:cNvSpPr>
          <p:nvPr>
            <p:ph type="dt" sz="half" idx="10"/>
          </p:nvPr>
        </p:nvSpPr>
        <p:spPr/>
        <p:txBody>
          <a:bodyPr/>
          <a:lstStyle/>
          <a:p>
            <a:fld id="{A0A20BA1-F82F-42F5-825B-85AD982FFA34}" type="datetime1">
              <a:rPr lang="en-US" smtClean="0">
                <a:solidFill>
                  <a:srgbClr val="000000"/>
                </a:solidFill>
              </a:rPr>
              <a:pPr/>
              <a:t>12/14/2020</a:t>
            </a:fld>
            <a:endParaRPr lang="en-US">
              <a:solidFill>
                <a:srgbClr val="000000"/>
              </a:solidFill>
            </a:endParaRPr>
          </a:p>
        </p:txBody>
      </p:sp>
      <p:sp>
        <p:nvSpPr>
          <p:cNvPr id="8" name="Footer Placeholder 7">
            <a:extLst>
              <a:ext uri="{FF2B5EF4-FFF2-40B4-BE49-F238E27FC236}">
                <a16:creationId xmlns:a16="http://schemas.microsoft.com/office/drawing/2014/main" id="{F9246EEC-77E4-4F59-96C9-889DF9D58323}"/>
              </a:ext>
            </a:extLst>
          </p:cNvPr>
          <p:cNvSpPr>
            <a:spLocks noGrp="1"/>
          </p:cNvSpPr>
          <p:nvPr>
            <p:ph type="ftr" sz="quarter" idx="11"/>
          </p:nvPr>
        </p:nvSpPr>
        <p:spPr/>
        <p:txBody>
          <a:bodyPr/>
          <a:lstStyle/>
          <a:p>
            <a:r>
              <a:rPr lang="en-US">
                <a:solidFill>
                  <a:srgbClr val="000000"/>
                </a:solidFill>
              </a:rPr>
              <a:t>DRAFT 2 12 2013</a:t>
            </a:r>
          </a:p>
        </p:txBody>
      </p:sp>
      <p:sp>
        <p:nvSpPr>
          <p:cNvPr id="9" name="Slide Number Placeholder 8">
            <a:extLst>
              <a:ext uri="{FF2B5EF4-FFF2-40B4-BE49-F238E27FC236}">
                <a16:creationId xmlns:a16="http://schemas.microsoft.com/office/drawing/2014/main" id="{1F1FCFA9-9221-4A03-A93D-FC7CAD7DD573}"/>
              </a:ext>
            </a:extLst>
          </p:cNvPr>
          <p:cNvSpPr>
            <a:spLocks noGrp="1"/>
          </p:cNvSpPr>
          <p:nvPr>
            <p:ph type="sldNum" sz="quarter" idx="12"/>
          </p:nvPr>
        </p:nvSpPr>
        <p:spPr/>
        <p:txBody>
          <a:bodyPr/>
          <a:lstStyle/>
          <a:p>
            <a:fld id="{0E54563B-5DB0-41CD-98BB-DD8C85F076C3}"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526177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4B73-B4A9-4A19-B704-BCD42B77CC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A9A4BA-760C-4DF1-888B-B28FADAE41CD}"/>
              </a:ext>
            </a:extLst>
          </p:cNvPr>
          <p:cNvSpPr>
            <a:spLocks noGrp="1"/>
          </p:cNvSpPr>
          <p:nvPr>
            <p:ph type="dt" sz="half" idx="10"/>
          </p:nvPr>
        </p:nvSpPr>
        <p:spPr/>
        <p:txBody>
          <a:bodyPr/>
          <a:lstStyle/>
          <a:p>
            <a:fld id="{6EDFB179-6DD9-4609-8A10-0CF0A9A4C901}" type="datetime1">
              <a:rPr lang="en-US" smtClean="0">
                <a:solidFill>
                  <a:srgbClr val="000000"/>
                </a:solidFill>
              </a:rPr>
              <a:pPr/>
              <a:t>12/14/2020</a:t>
            </a:fld>
            <a:endParaRPr lang="en-US">
              <a:solidFill>
                <a:srgbClr val="000000"/>
              </a:solidFill>
            </a:endParaRPr>
          </a:p>
        </p:txBody>
      </p:sp>
      <p:sp>
        <p:nvSpPr>
          <p:cNvPr id="4" name="Footer Placeholder 3">
            <a:extLst>
              <a:ext uri="{FF2B5EF4-FFF2-40B4-BE49-F238E27FC236}">
                <a16:creationId xmlns:a16="http://schemas.microsoft.com/office/drawing/2014/main" id="{5B603E52-0D18-4C75-BDFE-5B2AEB6205D3}"/>
              </a:ext>
            </a:extLst>
          </p:cNvPr>
          <p:cNvSpPr>
            <a:spLocks noGrp="1"/>
          </p:cNvSpPr>
          <p:nvPr>
            <p:ph type="ftr" sz="quarter" idx="11"/>
          </p:nvPr>
        </p:nvSpPr>
        <p:spPr/>
        <p:txBody>
          <a:bodyPr/>
          <a:lstStyle/>
          <a:p>
            <a:r>
              <a:rPr lang="en-US">
                <a:solidFill>
                  <a:srgbClr val="000000"/>
                </a:solidFill>
              </a:rPr>
              <a:t>DRAFT 2 12 2013</a:t>
            </a:r>
          </a:p>
        </p:txBody>
      </p:sp>
      <p:sp>
        <p:nvSpPr>
          <p:cNvPr id="5" name="Slide Number Placeholder 4">
            <a:extLst>
              <a:ext uri="{FF2B5EF4-FFF2-40B4-BE49-F238E27FC236}">
                <a16:creationId xmlns:a16="http://schemas.microsoft.com/office/drawing/2014/main" id="{514BFCA9-9579-46A7-A9E4-F93FDB557FD4}"/>
              </a:ext>
            </a:extLst>
          </p:cNvPr>
          <p:cNvSpPr>
            <a:spLocks noGrp="1"/>
          </p:cNvSpPr>
          <p:nvPr>
            <p:ph type="sldNum" sz="quarter" idx="12"/>
          </p:nvPr>
        </p:nvSpPr>
        <p:spPr/>
        <p:txBody>
          <a:bodyPr/>
          <a:lstStyle/>
          <a:p>
            <a:fld id="{0E54563B-5DB0-41CD-98BB-DD8C85F076C3}"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704248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7A546A-6CF2-41E1-96FD-244EE33DB138}"/>
              </a:ext>
            </a:extLst>
          </p:cNvPr>
          <p:cNvSpPr>
            <a:spLocks noGrp="1"/>
          </p:cNvSpPr>
          <p:nvPr>
            <p:ph type="dt" sz="half" idx="10"/>
          </p:nvPr>
        </p:nvSpPr>
        <p:spPr/>
        <p:txBody>
          <a:bodyPr/>
          <a:lstStyle/>
          <a:p>
            <a:fld id="{9008B1BC-1A6A-4A96-B45E-55289CBA549F}" type="datetime1">
              <a:rPr lang="en-US" smtClean="0">
                <a:solidFill>
                  <a:srgbClr val="000000"/>
                </a:solidFill>
              </a:rPr>
              <a:pPr/>
              <a:t>12/14/2020</a:t>
            </a:fld>
            <a:endParaRPr lang="en-US">
              <a:solidFill>
                <a:srgbClr val="000000"/>
              </a:solidFill>
            </a:endParaRPr>
          </a:p>
        </p:txBody>
      </p:sp>
      <p:sp>
        <p:nvSpPr>
          <p:cNvPr id="3" name="Footer Placeholder 2">
            <a:extLst>
              <a:ext uri="{FF2B5EF4-FFF2-40B4-BE49-F238E27FC236}">
                <a16:creationId xmlns:a16="http://schemas.microsoft.com/office/drawing/2014/main" id="{C22A4ADC-9DD4-4435-9B93-8EF2CA130378}"/>
              </a:ext>
            </a:extLst>
          </p:cNvPr>
          <p:cNvSpPr>
            <a:spLocks noGrp="1"/>
          </p:cNvSpPr>
          <p:nvPr>
            <p:ph type="ftr" sz="quarter" idx="11"/>
          </p:nvPr>
        </p:nvSpPr>
        <p:spPr/>
        <p:txBody>
          <a:bodyPr/>
          <a:lstStyle/>
          <a:p>
            <a:r>
              <a:rPr lang="en-US">
                <a:solidFill>
                  <a:srgbClr val="000000"/>
                </a:solidFill>
              </a:rPr>
              <a:t>DRAFT 2 12 2013</a:t>
            </a:r>
          </a:p>
        </p:txBody>
      </p:sp>
      <p:sp>
        <p:nvSpPr>
          <p:cNvPr id="4" name="Slide Number Placeholder 3">
            <a:extLst>
              <a:ext uri="{FF2B5EF4-FFF2-40B4-BE49-F238E27FC236}">
                <a16:creationId xmlns:a16="http://schemas.microsoft.com/office/drawing/2014/main" id="{930E6812-0A04-4071-BFB1-8F6BD26B3F98}"/>
              </a:ext>
            </a:extLst>
          </p:cNvPr>
          <p:cNvSpPr>
            <a:spLocks noGrp="1"/>
          </p:cNvSpPr>
          <p:nvPr>
            <p:ph type="sldNum" sz="quarter" idx="12"/>
          </p:nvPr>
        </p:nvSpPr>
        <p:spPr/>
        <p:txBody>
          <a:bodyPr/>
          <a:lstStyle/>
          <a:p>
            <a:fld id="{0E54563B-5DB0-41CD-98BB-DD8C85F076C3}"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39178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F7A2B29F-006C-4B17-A743-DC3DD07B24AC}" type="datetime1">
              <a:rPr lang="en-US" smtClean="0"/>
              <a:t>12/14/2020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6EE91A7-5B90-4C4D-8BF2-25DA8D88DBD2}" type="slidenum">
              <a:rPr lang="en-US" smtClean="0"/>
              <a:t>‹#›</a:t>
            </a:fld>
            <a:endParaRPr lang="en-US"/>
          </a:p>
        </p:txBody>
      </p:sp>
    </p:spTree>
    <p:extLst>
      <p:ext uri="{BB962C8B-B14F-4D97-AF65-F5344CB8AC3E}">
        <p14:creationId xmlns:p14="http://schemas.microsoft.com/office/powerpoint/2010/main" val="13486392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994B2-85A5-42F4-B28F-03A2826B93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53069B-791F-448B-BDD7-4CC72B7B08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E5F92C-7857-4CF9-82CC-F22069A16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3F221B-36D5-4286-BE6B-47B182D57244}"/>
              </a:ext>
            </a:extLst>
          </p:cNvPr>
          <p:cNvSpPr>
            <a:spLocks noGrp="1"/>
          </p:cNvSpPr>
          <p:nvPr>
            <p:ph type="dt" sz="half" idx="10"/>
          </p:nvPr>
        </p:nvSpPr>
        <p:spPr/>
        <p:txBody>
          <a:bodyPr/>
          <a:lstStyle/>
          <a:p>
            <a:fld id="{F37C2E59-8A21-4A47-80B9-C4974A663B70}" type="datetime1">
              <a:rPr lang="en-US" smtClean="0">
                <a:solidFill>
                  <a:srgbClr val="000000"/>
                </a:solidFill>
              </a:rPr>
              <a:pPr/>
              <a:t>12/14/2020</a:t>
            </a:fld>
            <a:endParaRPr lang="en-US">
              <a:solidFill>
                <a:srgbClr val="000000"/>
              </a:solidFill>
            </a:endParaRPr>
          </a:p>
        </p:txBody>
      </p:sp>
      <p:sp>
        <p:nvSpPr>
          <p:cNvPr id="6" name="Footer Placeholder 5">
            <a:extLst>
              <a:ext uri="{FF2B5EF4-FFF2-40B4-BE49-F238E27FC236}">
                <a16:creationId xmlns:a16="http://schemas.microsoft.com/office/drawing/2014/main" id="{EC744919-3BF9-4E75-9ED5-D138A5C432A2}"/>
              </a:ext>
            </a:extLst>
          </p:cNvPr>
          <p:cNvSpPr>
            <a:spLocks noGrp="1"/>
          </p:cNvSpPr>
          <p:nvPr>
            <p:ph type="ftr" sz="quarter" idx="11"/>
          </p:nvPr>
        </p:nvSpPr>
        <p:spPr/>
        <p:txBody>
          <a:bodyPr/>
          <a:lstStyle/>
          <a:p>
            <a:r>
              <a:rPr lang="en-US">
                <a:solidFill>
                  <a:srgbClr val="000000"/>
                </a:solidFill>
              </a:rPr>
              <a:t>DRAFT 2 12 2013</a:t>
            </a:r>
          </a:p>
        </p:txBody>
      </p:sp>
      <p:sp>
        <p:nvSpPr>
          <p:cNvPr id="7" name="Slide Number Placeholder 6">
            <a:extLst>
              <a:ext uri="{FF2B5EF4-FFF2-40B4-BE49-F238E27FC236}">
                <a16:creationId xmlns:a16="http://schemas.microsoft.com/office/drawing/2014/main" id="{3C642DED-795B-4059-BDC9-E80219AEE831}"/>
              </a:ext>
            </a:extLst>
          </p:cNvPr>
          <p:cNvSpPr>
            <a:spLocks noGrp="1"/>
          </p:cNvSpPr>
          <p:nvPr>
            <p:ph type="sldNum" sz="quarter" idx="12"/>
          </p:nvPr>
        </p:nvSpPr>
        <p:spPr/>
        <p:txBody>
          <a:bodyPr/>
          <a:lstStyle/>
          <a:p>
            <a:fld id="{0E54563B-5DB0-41CD-98BB-DD8C85F076C3}"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175393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A5035-187E-4685-AD59-94ABD28A85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31F620-D18C-409C-AD04-5DC241BA74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277C1A-61FE-4702-BA5A-92553D6267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5D2C1C-1B7F-4E9E-A559-47E1DB3F8FAC}"/>
              </a:ext>
            </a:extLst>
          </p:cNvPr>
          <p:cNvSpPr>
            <a:spLocks noGrp="1"/>
          </p:cNvSpPr>
          <p:nvPr>
            <p:ph type="dt" sz="half" idx="10"/>
          </p:nvPr>
        </p:nvSpPr>
        <p:spPr/>
        <p:txBody>
          <a:bodyPr/>
          <a:lstStyle/>
          <a:p>
            <a:fld id="{00C83F6B-AE80-40C6-B924-12024B2CB714}" type="datetime1">
              <a:rPr lang="en-US" smtClean="0">
                <a:solidFill>
                  <a:srgbClr val="000000"/>
                </a:solidFill>
              </a:rPr>
              <a:pPr/>
              <a:t>12/14/2020</a:t>
            </a:fld>
            <a:endParaRPr lang="en-US">
              <a:solidFill>
                <a:srgbClr val="000000"/>
              </a:solidFill>
            </a:endParaRPr>
          </a:p>
        </p:txBody>
      </p:sp>
      <p:sp>
        <p:nvSpPr>
          <p:cNvPr id="6" name="Footer Placeholder 5">
            <a:extLst>
              <a:ext uri="{FF2B5EF4-FFF2-40B4-BE49-F238E27FC236}">
                <a16:creationId xmlns:a16="http://schemas.microsoft.com/office/drawing/2014/main" id="{4540B692-B0F0-4D8D-913D-4819FD57E5AF}"/>
              </a:ext>
            </a:extLst>
          </p:cNvPr>
          <p:cNvSpPr>
            <a:spLocks noGrp="1"/>
          </p:cNvSpPr>
          <p:nvPr>
            <p:ph type="ftr" sz="quarter" idx="11"/>
          </p:nvPr>
        </p:nvSpPr>
        <p:spPr/>
        <p:txBody>
          <a:bodyPr/>
          <a:lstStyle/>
          <a:p>
            <a:r>
              <a:rPr lang="en-US">
                <a:solidFill>
                  <a:srgbClr val="000000"/>
                </a:solidFill>
              </a:rPr>
              <a:t>DRAFT 2 12 2013</a:t>
            </a:r>
          </a:p>
        </p:txBody>
      </p:sp>
      <p:sp>
        <p:nvSpPr>
          <p:cNvPr id="7" name="Slide Number Placeholder 6">
            <a:extLst>
              <a:ext uri="{FF2B5EF4-FFF2-40B4-BE49-F238E27FC236}">
                <a16:creationId xmlns:a16="http://schemas.microsoft.com/office/drawing/2014/main" id="{2BB23B07-4E28-4975-B9B4-38A5274FA18D}"/>
              </a:ext>
            </a:extLst>
          </p:cNvPr>
          <p:cNvSpPr>
            <a:spLocks noGrp="1"/>
          </p:cNvSpPr>
          <p:nvPr>
            <p:ph type="sldNum" sz="quarter" idx="12"/>
          </p:nvPr>
        </p:nvSpPr>
        <p:spPr/>
        <p:txBody>
          <a:bodyPr/>
          <a:lstStyle/>
          <a:p>
            <a:fld id="{0E54563B-5DB0-41CD-98BB-DD8C85F076C3}"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6282016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C078-019B-40C8-9ED4-7F12C3689E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BAAE4C-807B-4815-8868-018F519EB3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42FF5-2545-4023-BE43-E7376B04C479}"/>
              </a:ext>
            </a:extLst>
          </p:cNvPr>
          <p:cNvSpPr>
            <a:spLocks noGrp="1"/>
          </p:cNvSpPr>
          <p:nvPr>
            <p:ph type="dt" sz="half" idx="10"/>
          </p:nvPr>
        </p:nvSpPr>
        <p:spPr/>
        <p:txBody>
          <a:bodyPr/>
          <a:lstStyle/>
          <a:p>
            <a:fld id="{8D318D77-ACA0-4FB1-9A70-1EF63143EE70}" type="datetime1">
              <a:rPr lang="en-US" smtClean="0">
                <a:solidFill>
                  <a:srgbClr val="000000"/>
                </a:solidFill>
              </a:rPr>
              <a:pPr/>
              <a:t>12/14/2020</a:t>
            </a:fld>
            <a:endParaRPr lang="en-US">
              <a:solidFill>
                <a:srgbClr val="000000"/>
              </a:solidFill>
            </a:endParaRPr>
          </a:p>
        </p:txBody>
      </p:sp>
      <p:sp>
        <p:nvSpPr>
          <p:cNvPr id="5" name="Footer Placeholder 4">
            <a:extLst>
              <a:ext uri="{FF2B5EF4-FFF2-40B4-BE49-F238E27FC236}">
                <a16:creationId xmlns:a16="http://schemas.microsoft.com/office/drawing/2014/main" id="{37EC7CA6-D7A2-4B7B-815F-F4ED645C88B6}"/>
              </a:ext>
            </a:extLst>
          </p:cNvPr>
          <p:cNvSpPr>
            <a:spLocks noGrp="1"/>
          </p:cNvSpPr>
          <p:nvPr>
            <p:ph type="ftr" sz="quarter" idx="11"/>
          </p:nvPr>
        </p:nvSpPr>
        <p:spPr/>
        <p:txBody>
          <a:bodyPr/>
          <a:lstStyle/>
          <a:p>
            <a:r>
              <a:rPr lang="en-US">
                <a:solidFill>
                  <a:srgbClr val="000000"/>
                </a:solidFill>
              </a:rPr>
              <a:t>DRAFT 2 12 2013</a:t>
            </a:r>
          </a:p>
        </p:txBody>
      </p:sp>
      <p:sp>
        <p:nvSpPr>
          <p:cNvPr id="6" name="Slide Number Placeholder 5">
            <a:extLst>
              <a:ext uri="{FF2B5EF4-FFF2-40B4-BE49-F238E27FC236}">
                <a16:creationId xmlns:a16="http://schemas.microsoft.com/office/drawing/2014/main" id="{18A9FFC9-1916-4083-93C5-F6A3F79D243C}"/>
              </a:ext>
            </a:extLst>
          </p:cNvPr>
          <p:cNvSpPr>
            <a:spLocks noGrp="1"/>
          </p:cNvSpPr>
          <p:nvPr>
            <p:ph type="sldNum" sz="quarter" idx="12"/>
          </p:nvPr>
        </p:nvSpPr>
        <p:spPr/>
        <p:txBody>
          <a:bodyPr/>
          <a:lstStyle/>
          <a:p>
            <a:fld id="{0E54563B-5DB0-41CD-98BB-DD8C85F076C3}"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035319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78949B-77BA-4C96-B5E6-5961E3D971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AA6B17-7D15-4AFA-B032-8710757912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2BEF6-9916-4F09-80C3-E6803CE6A182}"/>
              </a:ext>
            </a:extLst>
          </p:cNvPr>
          <p:cNvSpPr>
            <a:spLocks noGrp="1"/>
          </p:cNvSpPr>
          <p:nvPr>
            <p:ph type="dt" sz="half" idx="10"/>
          </p:nvPr>
        </p:nvSpPr>
        <p:spPr/>
        <p:txBody>
          <a:bodyPr/>
          <a:lstStyle/>
          <a:p>
            <a:fld id="{D4E239CD-32BD-43D5-A419-28D9C8A6876B}" type="datetime1">
              <a:rPr lang="en-US" smtClean="0">
                <a:solidFill>
                  <a:srgbClr val="000000"/>
                </a:solidFill>
              </a:rPr>
              <a:pPr/>
              <a:t>12/14/2020</a:t>
            </a:fld>
            <a:endParaRPr lang="en-US">
              <a:solidFill>
                <a:srgbClr val="000000"/>
              </a:solidFill>
            </a:endParaRPr>
          </a:p>
        </p:txBody>
      </p:sp>
      <p:sp>
        <p:nvSpPr>
          <p:cNvPr id="5" name="Footer Placeholder 4">
            <a:extLst>
              <a:ext uri="{FF2B5EF4-FFF2-40B4-BE49-F238E27FC236}">
                <a16:creationId xmlns:a16="http://schemas.microsoft.com/office/drawing/2014/main" id="{0CF6572E-FDAA-43B8-897F-E176D1F6C841}"/>
              </a:ext>
            </a:extLst>
          </p:cNvPr>
          <p:cNvSpPr>
            <a:spLocks noGrp="1"/>
          </p:cNvSpPr>
          <p:nvPr>
            <p:ph type="ftr" sz="quarter" idx="11"/>
          </p:nvPr>
        </p:nvSpPr>
        <p:spPr/>
        <p:txBody>
          <a:bodyPr/>
          <a:lstStyle/>
          <a:p>
            <a:r>
              <a:rPr lang="en-US">
                <a:solidFill>
                  <a:srgbClr val="000000"/>
                </a:solidFill>
              </a:rPr>
              <a:t>DRAFT 2 12 2013</a:t>
            </a:r>
          </a:p>
        </p:txBody>
      </p:sp>
      <p:sp>
        <p:nvSpPr>
          <p:cNvPr id="6" name="Slide Number Placeholder 5">
            <a:extLst>
              <a:ext uri="{FF2B5EF4-FFF2-40B4-BE49-F238E27FC236}">
                <a16:creationId xmlns:a16="http://schemas.microsoft.com/office/drawing/2014/main" id="{E11C896B-0343-44EC-B028-5C0B7C9BC1A8}"/>
              </a:ext>
            </a:extLst>
          </p:cNvPr>
          <p:cNvSpPr>
            <a:spLocks noGrp="1"/>
          </p:cNvSpPr>
          <p:nvPr>
            <p:ph type="sldNum" sz="quarter" idx="12"/>
          </p:nvPr>
        </p:nvSpPr>
        <p:spPr/>
        <p:txBody>
          <a:bodyPr/>
          <a:lstStyle/>
          <a:p>
            <a:fld id="{0E54563B-5DB0-41CD-98BB-DD8C85F076C3}"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87843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85356D22-3805-49D0-A120-11F39626DB0B}" type="datetime1">
              <a:rPr lang="en-US" smtClean="0"/>
              <a:t>12/14/2020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6EE91A7-5B90-4C4D-8BF2-25DA8D88DBD2}" type="slidenum">
              <a:rPr lang="en-US" smtClean="0"/>
              <a:t>‹#›</a:t>
            </a:fld>
            <a:endParaRPr lang="en-US"/>
          </a:p>
        </p:txBody>
      </p:sp>
    </p:spTree>
    <p:extLst>
      <p:ext uri="{BB962C8B-B14F-4D97-AF65-F5344CB8AC3E}">
        <p14:creationId xmlns:p14="http://schemas.microsoft.com/office/powerpoint/2010/main" val="2028347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AB855AF2-1054-4B62-B73E-4EEBBCB2661A}" type="datetime1">
              <a:rPr lang="en-US" smtClean="0"/>
              <a:t>12/14/2020</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E6EE91A7-5B90-4C4D-8BF2-25DA8D88DBD2}" type="slidenum">
              <a:rPr lang="en-US" smtClean="0"/>
              <a:t>‹#›</a:t>
            </a:fld>
            <a:endParaRPr lang="en-US"/>
          </a:p>
        </p:txBody>
      </p:sp>
    </p:spTree>
    <p:extLst>
      <p:ext uri="{BB962C8B-B14F-4D97-AF65-F5344CB8AC3E}">
        <p14:creationId xmlns:p14="http://schemas.microsoft.com/office/powerpoint/2010/main" val="1107896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81A57D8B-278B-43EB-B767-33BE70EFCFBA}" type="datetime1">
              <a:rPr lang="en-US" smtClean="0"/>
              <a:t>12/14/2020</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E6EE91A7-5B90-4C4D-8BF2-25DA8D88DBD2}" type="slidenum">
              <a:rPr lang="en-US" smtClean="0"/>
              <a:t>‹#›</a:t>
            </a:fld>
            <a:endParaRPr lang="en-US"/>
          </a:p>
        </p:txBody>
      </p:sp>
    </p:spTree>
    <p:extLst>
      <p:ext uri="{BB962C8B-B14F-4D97-AF65-F5344CB8AC3E}">
        <p14:creationId xmlns:p14="http://schemas.microsoft.com/office/powerpoint/2010/main" val="316985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C5CE69A8-0C31-4054-85FE-3C45223A6696}" type="datetime1">
              <a:rPr lang="en-US" smtClean="0"/>
              <a:t>12/14/2020</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E6EE91A7-5B90-4C4D-8BF2-25DA8D88DBD2}" type="slidenum">
              <a:rPr lang="en-US" smtClean="0"/>
              <a:t>‹#›</a:t>
            </a:fld>
            <a:endParaRPr lang="en-US"/>
          </a:p>
        </p:txBody>
      </p:sp>
    </p:spTree>
    <p:extLst>
      <p:ext uri="{BB962C8B-B14F-4D97-AF65-F5344CB8AC3E}">
        <p14:creationId xmlns:p14="http://schemas.microsoft.com/office/powerpoint/2010/main" val="1743072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2" name="Picture 7" descr="colorchange_epa_seal pantone trim"/>
          <p:cNvPicPr>
            <a:picLocks noChangeAspect="1" noChangeArrowheads="1"/>
          </p:cNvPicPr>
          <p:nvPr/>
        </p:nvPicPr>
        <p:blipFill>
          <a:blip r:embed="rId2" cstate="print"/>
          <a:srcRect/>
          <a:stretch>
            <a:fillRect/>
          </a:stretch>
        </p:blipFill>
        <p:spPr bwMode="auto">
          <a:xfrm>
            <a:off x="8737600" y="76200"/>
            <a:ext cx="1320800" cy="9906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fld id="{B9552189-0C4A-4051-AD74-CF164FCA0261}" type="datetime1">
              <a:rPr lang="en-US" smtClean="0"/>
              <a:t>12/14/2020</a:t>
            </a:fld>
            <a:endParaRPr lang="en-US"/>
          </a:p>
        </p:txBody>
      </p:sp>
      <p:sp>
        <p:nvSpPr>
          <p:cNvPr id="4" name="Footer Placeholder 2"/>
          <p:cNvSpPr>
            <a:spLocks noGrp="1"/>
          </p:cNvSpPr>
          <p:nvPr>
            <p:ph type="ftr" sz="quarter" idx="11"/>
          </p:nvPr>
        </p:nvSpPr>
        <p:spPr/>
        <p:txBody>
          <a:bodyPr/>
          <a:lstStyle>
            <a:lvl1pPr>
              <a:defRPr sz="1050"/>
            </a:lvl1pPr>
          </a:lstStyle>
          <a:p>
            <a:endParaRPr lang="en-US"/>
          </a:p>
        </p:txBody>
      </p:sp>
      <p:sp>
        <p:nvSpPr>
          <p:cNvPr id="5" name="Slide Number Placeholder 3"/>
          <p:cNvSpPr>
            <a:spLocks noGrp="1"/>
          </p:cNvSpPr>
          <p:nvPr>
            <p:ph type="sldNum" sz="quarter" idx="12"/>
          </p:nvPr>
        </p:nvSpPr>
        <p:spPr/>
        <p:txBody>
          <a:bodyPr/>
          <a:lstStyle>
            <a:lvl1pPr>
              <a:defRPr/>
            </a:lvl1pPr>
          </a:lstStyle>
          <a:p>
            <a:fld id="{E6EE91A7-5B90-4C4D-8BF2-25DA8D88DBD2}" type="slidenum">
              <a:rPr lang="en-US" smtClean="0"/>
              <a:t>‹#›</a:t>
            </a:fld>
            <a:endParaRPr lang="en-US"/>
          </a:p>
        </p:txBody>
      </p:sp>
    </p:spTree>
    <p:extLst>
      <p:ext uri="{BB962C8B-B14F-4D97-AF65-F5344CB8AC3E}">
        <p14:creationId xmlns:p14="http://schemas.microsoft.com/office/powerpoint/2010/main" val="283822198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image" Target="../media/image1.png"/><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3.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3"/>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50" u="none" smtClean="0"/>
            </a:lvl1pPr>
          </a:lstStyle>
          <a:p>
            <a:fld id="{B9552189-0C4A-4051-AD74-CF164FCA0261}" type="datetime1">
              <a:rPr lang="en-US" smtClean="0"/>
              <a:t>12/14/2020</a:t>
            </a:fld>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50" u="none" smtClean="0"/>
            </a:lvl1pPr>
          </a:lstStyle>
          <a:p>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u="none" smtClean="0"/>
            </a:lvl1pPr>
          </a:lstStyle>
          <a:p>
            <a:fld id="{E6EE91A7-5B90-4C4D-8BF2-25DA8D88DBD2}" type="slidenum">
              <a:rPr lang="en-US" smtClean="0"/>
              <a:t>‹#›</a:t>
            </a:fld>
            <a:endParaRPr lang="en-US"/>
          </a:p>
        </p:txBody>
      </p:sp>
      <p:pic>
        <p:nvPicPr>
          <p:cNvPr id="7" name="Picture 17"/>
          <p:cNvPicPr>
            <a:picLocks noChangeAspect="1" noChangeArrowheads="1"/>
          </p:cNvPicPr>
          <p:nvPr/>
        </p:nvPicPr>
        <p:blipFill>
          <a:blip r:embed="rId15" cstate="print"/>
          <a:srcRect t="4126" b="3030"/>
          <a:stretch>
            <a:fillRect/>
          </a:stretch>
        </p:blipFill>
        <p:spPr bwMode="auto">
          <a:xfrm>
            <a:off x="0" y="0"/>
            <a:ext cx="12192000" cy="6858000"/>
          </a:xfrm>
          <a:prstGeom prst="rect">
            <a:avLst/>
          </a:prstGeom>
          <a:noFill/>
          <a:ln w="9525">
            <a:noFill/>
            <a:miter lim="800000"/>
            <a:headEnd/>
            <a:tailEnd/>
          </a:ln>
        </p:spPr>
      </p:pic>
      <p:pic>
        <p:nvPicPr>
          <p:cNvPr id="8" name="Picture 4" descr="colorchange_epa_seal pantone trim"/>
          <p:cNvPicPr>
            <a:picLocks noChangeAspect="1" noChangeArrowheads="1"/>
          </p:cNvPicPr>
          <p:nvPr/>
        </p:nvPicPr>
        <p:blipFill>
          <a:blip r:embed="rId16" cstate="print"/>
          <a:srcRect/>
          <a:stretch>
            <a:fillRect/>
          </a:stretch>
        </p:blipFill>
        <p:spPr bwMode="auto">
          <a:xfrm>
            <a:off x="8737600" y="76200"/>
            <a:ext cx="1320800" cy="990600"/>
          </a:xfrm>
          <a:prstGeom prst="rect">
            <a:avLst/>
          </a:prstGeom>
          <a:noFill/>
          <a:ln w="9525">
            <a:noFill/>
            <a:miter lim="800000"/>
            <a:headEnd/>
            <a:tailEnd/>
          </a:ln>
        </p:spPr>
      </p:pic>
    </p:spTree>
    <p:extLst>
      <p:ext uri="{BB962C8B-B14F-4D97-AF65-F5344CB8AC3E}">
        <p14:creationId xmlns:p14="http://schemas.microsoft.com/office/powerpoint/2010/main" val="1321215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rtl="0" eaLnBrk="1" fontAlgn="base" hangingPunct="1">
        <a:spcBef>
          <a:spcPct val="0"/>
        </a:spcBef>
        <a:spcAft>
          <a:spcPct val="0"/>
        </a:spcAft>
        <a:defRPr sz="33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charset="0"/>
        </a:defRPr>
      </a:lvl2pPr>
      <a:lvl3pPr algn="ctr" rtl="0" eaLnBrk="1" fontAlgn="base" hangingPunct="1">
        <a:spcBef>
          <a:spcPct val="0"/>
        </a:spcBef>
        <a:spcAft>
          <a:spcPct val="0"/>
        </a:spcAft>
        <a:defRPr sz="3300">
          <a:solidFill>
            <a:schemeClr val="tx2"/>
          </a:solidFill>
          <a:latin typeface="Arial" charset="0"/>
        </a:defRPr>
      </a:lvl3pPr>
      <a:lvl4pPr algn="ctr" rtl="0" eaLnBrk="1" fontAlgn="base" hangingPunct="1">
        <a:spcBef>
          <a:spcPct val="0"/>
        </a:spcBef>
        <a:spcAft>
          <a:spcPct val="0"/>
        </a:spcAft>
        <a:defRPr sz="3300">
          <a:solidFill>
            <a:schemeClr val="tx2"/>
          </a:solidFill>
          <a:latin typeface="Arial" charset="0"/>
        </a:defRPr>
      </a:lvl4pPr>
      <a:lvl5pPr algn="ctr" rtl="0" eaLnBrk="1" fontAlgn="base" hangingPunct="1">
        <a:spcBef>
          <a:spcPct val="0"/>
        </a:spcBef>
        <a:spcAft>
          <a:spcPct val="0"/>
        </a:spcAft>
        <a:defRPr sz="3300">
          <a:solidFill>
            <a:schemeClr val="tx2"/>
          </a:solidFill>
          <a:latin typeface="Arial" charset="0"/>
        </a:defRPr>
      </a:lvl5pPr>
      <a:lvl6pPr marL="342900" algn="ctr" rtl="0" eaLnBrk="1" fontAlgn="base" hangingPunct="1">
        <a:spcBef>
          <a:spcPct val="0"/>
        </a:spcBef>
        <a:spcAft>
          <a:spcPct val="0"/>
        </a:spcAft>
        <a:defRPr sz="3300">
          <a:solidFill>
            <a:schemeClr val="tx2"/>
          </a:solidFill>
          <a:latin typeface="Arial" charset="0"/>
        </a:defRPr>
      </a:lvl6pPr>
      <a:lvl7pPr marL="685800" algn="ctr" rtl="0" eaLnBrk="1" fontAlgn="base" hangingPunct="1">
        <a:spcBef>
          <a:spcPct val="0"/>
        </a:spcBef>
        <a:spcAft>
          <a:spcPct val="0"/>
        </a:spcAft>
        <a:defRPr sz="3300">
          <a:solidFill>
            <a:schemeClr val="tx2"/>
          </a:solidFill>
          <a:latin typeface="Arial" charset="0"/>
        </a:defRPr>
      </a:lvl7pPr>
      <a:lvl8pPr marL="1028700" algn="ctr" rtl="0" eaLnBrk="1" fontAlgn="base" hangingPunct="1">
        <a:spcBef>
          <a:spcPct val="0"/>
        </a:spcBef>
        <a:spcAft>
          <a:spcPct val="0"/>
        </a:spcAft>
        <a:defRPr sz="3300">
          <a:solidFill>
            <a:schemeClr val="tx2"/>
          </a:solidFill>
          <a:latin typeface="Arial" charset="0"/>
        </a:defRPr>
      </a:lvl8pPr>
      <a:lvl9pPr marL="1371600" algn="ctr" rtl="0" eaLnBrk="1" fontAlgn="base" hangingPunct="1">
        <a:spcBef>
          <a:spcPct val="0"/>
        </a:spcBef>
        <a:spcAft>
          <a:spcPct val="0"/>
        </a:spcAft>
        <a:defRPr sz="3300">
          <a:solidFill>
            <a:schemeClr val="tx2"/>
          </a:solidFill>
          <a:latin typeface="Arial" charset="0"/>
        </a:defRPr>
      </a:lvl9pPr>
    </p:titleStyle>
    <p:bodyStyle>
      <a:lvl1pPr marL="257175" indent="-257175" algn="l" rtl="0" eaLnBrk="1" fontAlgn="base" hangingPunct="1">
        <a:spcBef>
          <a:spcPct val="20000"/>
        </a:spcBef>
        <a:spcAft>
          <a:spcPct val="0"/>
        </a:spcAft>
        <a:buChar char="•"/>
        <a:defRPr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a:solidFill>
            <a:schemeClr val="tx1"/>
          </a:solidFill>
          <a:latin typeface="+mn-lt"/>
        </a:defRPr>
      </a:lvl2pPr>
      <a:lvl3pPr marL="857250" indent="-171450" algn="l" rtl="0" eaLnBrk="1" fontAlgn="base" hangingPunct="1">
        <a:spcBef>
          <a:spcPct val="20000"/>
        </a:spcBef>
        <a:spcAft>
          <a:spcPct val="0"/>
        </a:spcAft>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7"/>
          <p:cNvPicPr>
            <a:picLocks noChangeAspect="1" noChangeArrowheads="1"/>
          </p:cNvPicPr>
          <p:nvPr/>
        </p:nvPicPr>
        <p:blipFill>
          <a:blip r:embed="rId21" cstate="print"/>
          <a:srcRect t="4126" b="3030"/>
          <a:stretch>
            <a:fillRect/>
          </a:stretch>
        </p:blipFill>
        <p:spPr bwMode="auto">
          <a:xfrm>
            <a:off x="0" y="0"/>
            <a:ext cx="12192000" cy="68580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1016000" y="1600200"/>
            <a:ext cx="101600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914400" y="2667000"/>
            <a:ext cx="10363200" cy="3429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900" smtClean="0"/>
            </a:lvl1pPr>
          </a:lstStyle>
          <a:p>
            <a:fld id="{23343DD4-D2C2-4193-8168-F7A29C990898}" type="datetime1">
              <a:rPr lang="en-US">
                <a:solidFill>
                  <a:srgbClr val="000000"/>
                </a:solidFill>
              </a:rPr>
              <a:pPr/>
              <a:t>12/14/2020</a:t>
            </a:fld>
            <a:endParaRPr lang="en-US">
              <a:solidFill>
                <a:srgbClr val="000000"/>
              </a:solidFill>
            </a:endParaRPr>
          </a:p>
        </p:txBody>
      </p:sp>
      <p:sp>
        <p:nvSpPr>
          <p:cNvPr id="1029" name="Rectangle 5"/>
          <p:cNvSpPr>
            <a:spLocks noGrp="1" noChangeArrowheads="1"/>
          </p:cNvSpPr>
          <p:nvPr>
            <p:ph type="ftr" sz="quarter" idx="3"/>
          </p:nvPr>
        </p:nvSpPr>
        <p:spPr bwMode="auto">
          <a:xfrm>
            <a:off x="2540000" y="6248400"/>
            <a:ext cx="73152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50" dirty="0" smtClean="0"/>
            </a:lvl1pPr>
          </a:lstStyle>
          <a:p>
            <a:r>
              <a:rPr lang="en-US">
                <a:solidFill>
                  <a:srgbClr val="000000"/>
                </a:solidFill>
              </a:rPr>
              <a:t>DRAFT 2 12 2013</a:t>
            </a: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050" smtClean="0"/>
            </a:lvl1pPr>
          </a:lstStyle>
          <a:p>
            <a:fld id="{0E54563B-5DB0-41CD-98BB-DD8C85F076C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0257547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Lst>
  <p:hf hdr="0" dt="0"/>
  <p:txStyles>
    <p:titleStyle>
      <a:lvl1pPr algn="ctr" rtl="0" eaLnBrk="1" fontAlgn="base" hangingPunct="1">
        <a:spcBef>
          <a:spcPct val="0"/>
        </a:spcBef>
        <a:spcAft>
          <a:spcPct val="0"/>
        </a:spcAft>
        <a:defRPr sz="2400">
          <a:solidFill>
            <a:schemeClr val="tx1"/>
          </a:solidFill>
          <a:latin typeface="+mj-lt"/>
          <a:ea typeface="+mj-ea"/>
          <a:cs typeface="+mj-cs"/>
        </a:defRPr>
      </a:lvl1pPr>
      <a:lvl2pPr algn="ctr" rtl="0" eaLnBrk="1" fontAlgn="base" hangingPunct="1">
        <a:spcBef>
          <a:spcPct val="0"/>
        </a:spcBef>
        <a:spcAft>
          <a:spcPct val="0"/>
        </a:spcAft>
        <a:defRPr sz="2400">
          <a:solidFill>
            <a:schemeClr val="tx1"/>
          </a:solidFill>
          <a:latin typeface="Arial" charset="0"/>
          <a:ea typeface="ＭＳ Ｐゴシック" pitchFamily="84" charset="-128"/>
        </a:defRPr>
      </a:lvl2pPr>
      <a:lvl3pPr algn="ctr" rtl="0" eaLnBrk="1" fontAlgn="base" hangingPunct="1">
        <a:spcBef>
          <a:spcPct val="0"/>
        </a:spcBef>
        <a:spcAft>
          <a:spcPct val="0"/>
        </a:spcAft>
        <a:defRPr sz="2400">
          <a:solidFill>
            <a:schemeClr val="tx1"/>
          </a:solidFill>
          <a:latin typeface="Arial" charset="0"/>
          <a:ea typeface="ＭＳ Ｐゴシック" pitchFamily="84" charset="-128"/>
        </a:defRPr>
      </a:lvl3pPr>
      <a:lvl4pPr algn="ctr" rtl="0" eaLnBrk="1" fontAlgn="base" hangingPunct="1">
        <a:spcBef>
          <a:spcPct val="0"/>
        </a:spcBef>
        <a:spcAft>
          <a:spcPct val="0"/>
        </a:spcAft>
        <a:defRPr sz="2400">
          <a:solidFill>
            <a:schemeClr val="tx1"/>
          </a:solidFill>
          <a:latin typeface="Arial" charset="0"/>
          <a:ea typeface="ＭＳ Ｐゴシック" pitchFamily="84" charset="-128"/>
        </a:defRPr>
      </a:lvl4pPr>
      <a:lvl5pPr algn="ctr" rtl="0" eaLnBrk="1" fontAlgn="base" hangingPunct="1">
        <a:spcBef>
          <a:spcPct val="0"/>
        </a:spcBef>
        <a:spcAft>
          <a:spcPct val="0"/>
        </a:spcAft>
        <a:defRPr sz="2400">
          <a:solidFill>
            <a:schemeClr val="tx1"/>
          </a:solidFill>
          <a:latin typeface="Arial" charset="0"/>
          <a:ea typeface="ＭＳ Ｐゴシック" pitchFamily="84" charset="-128"/>
        </a:defRPr>
      </a:lvl5pPr>
      <a:lvl6pPr marL="342900" algn="ctr" rtl="0" eaLnBrk="1" fontAlgn="base" hangingPunct="1">
        <a:spcBef>
          <a:spcPct val="0"/>
        </a:spcBef>
        <a:spcAft>
          <a:spcPct val="0"/>
        </a:spcAft>
        <a:defRPr sz="2400">
          <a:solidFill>
            <a:schemeClr val="tx1"/>
          </a:solidFill>
          <a:latin typeface="Arial" charset="0"/>
          <a:ea typeface="ＭＳ Ｐゴシック" pitchFamily="84" charset="-128"/>
        </a:defRPr>
      </a:lvl6pPr>
      <a:lvl7pPr marL="685800" algn="ctr" rtl="0" eaLnBrk="1" fontAlgn="base" hangingPunct="1">
        <a:spcBef>
          <a:spcPct val="0"/>
        </a:spcBef>
        <a:spcAft>
          <a:spcPct val="0"/>
        </a:spcAft>
        <a:defRPr sz="2400">
          <a:solidFill>
            <a:schemeClr val="tx1"/>
          </a:solidFill>
          <a:latin typeface="Arial" charset="0"/>
          <a:ea typeface="ＭＳ Ｐゴシック" pitchFamily="84" charset="-128"/>
        </a:defRPr>
      </a:lvl7pPr>
      <a:lvl8pPr marL="1028700" algn="ctr" rtl="0" eaLnBrk="1" fontAlgn="base" hangingPunct="1">
        <a:spcBef>
          <a:spcPct val="0"/>
        </a:spcBef>
        <a:spcAft>
          <a:spcPct val="0"/>
        </a:spcAft>
        <a:defRPr sz="2400">
          <a:solidFill>
            <a:schemeClr val="tx1"/>
          </a:solidFill>
          <a:latin typeface="Arial" charset="0"/>
          <a:ea typeface="ＭＳ Ｐゴシック" pitchFamily="84" charset="-128"/>
        </a:defRPr>
      </a:lvl8pPr>
      <a:lvl9pPr marL="1371600" algn="ctr" rtl="0" eaLnBrk="1" fontAlgn="base" hangingPunct="1">
        <a:spcBef>
          <a:spcPct val="0"/>
        </a:spcBef>
        <a:spcAft>
          <a:spcPct val="0"/>
        </a:spcAft>
        <a:defRPr sz="2400">
          <a:solidFill>
            <a:schemeClr val="tx1"/>
          </a:solidFill>
          <a:latin typeface="Arial" charset="0"/>
          <a:ea typeface="ＭＳ Ｐゴシック" pitchFamily="84" charset="-128"/>
        </a:defRPr>
      </a:lvl9pPr>
    </p:titleStyle>
    <p:bodyStyle>
      <a:lvl1pPr marL="257175" indent="-257175" algn="l" rtl="0" eaLnBrk="1" fontAlgn="base" hangingPunct="1">
        <a:spcBef>
          <a:spcPct val="20000"/>
        </a:spcBef>
        <a:spcAft>
          <a:spcPct val="0"/>
        </a:spcAft>
        <a:buChar char="•"/>
        <a:defRPr sz="2100">
          <a:solidFill>
            <a:schemeClr val="tx1"/>
          </a:solidFill>
          <a:latin typeface="+mn-lt"/>
          <a:ea typeface="+mn-ea"/>
          <a:cs typeface="+mn-cs"/>
        </a:defRPr>
      </a:lvl1pPr>
      <a:lvl2pPr marL="557213" indent="-214313" algn="l" rtl="0" eaLnBrk="1" fontAlgn="base" hangingPunct="1">
        <a:spcBef>
          <a:spcPct val="20000"/>
        </a:spcBef>
        <a:spcAft>
          <a:spcPct val="0"/>
        </a:spcAft>
        <a:buChar char="–"/>
        <a:defRPr sz="1800">
          <a:solidFill>
            <a:schemeClr val="tx1"/>
          </a:solidFill>
          <a:latin typeface="+mn-lt"/>
          <a:ea typeface="+mn-ea"/>
        </a:defRPr>
      </a:lvl2pPr>
      <a:lvl3pPr marL="857250" indent="-171450" algn="l" rtl="0" eaLnBrk="1" fontAlgn="base" hangingPunct="1">
        <a:spcBef>
          <a:spcPct val="20000"/>
        </a:spcBef>
        <a:spcAft>
          <a:spcPct val="0"/>
        </a:spcAft>
        <a:buChar char="•"/>
        <a:defRPr sz="1500">
          <a:solidFill>
            <a:schemeClr val="tx1"/>
          </a:solidFill>
          <a:latin typeface="+mn-lt"/>
          <a:ea typeface="+mn-ea"/>
        </a:defRPr>
      </a:lvl3pPr>
      <a:lvl4pPr marL="1200150" indent="-171450" algn="l" rtl="0" eaLnBrk="1" fontAlgn="base" hangingPunct="1">
        <a:spcBef>
          <a:spcPct val="20000"/>
        </a:spcBef>
        <a:spcAft>
          <a:spcPct val="0"/>
        </a:spcAft>
        <a:buChar char="–"/>
        <a:defRPr>
          <a:solidFill>
            <a:schemeClr val="tx1"/>
          </a:solidFill>
          <a:latin typeface="+mn-lt"/>
          <a:ea typeface="+mn-ea"/>
        </a:defRPr>
      </a:lvl4pPr>
      <a:lvl5pPr marL="1543050" indent="-171450" algn="l" rtl="0" eaLnBrk="1" fontAlgn="base" hangingPunct="1">
        <a:spcBef>
          <a:spcPct val="20000"/>
        </a:spcBef>
        <a:spcAft>
          <a:spcPct val="0"/>
        </a:spcAft>
        <a:buChar char="»"/>
        <a:defRPr sz="1200">
          <a:solidFill>
            <a:schemeClr val="tx1"/>
          </a:solidFill>
          <a:latin typeface="+mn-lt"/>
          <a:ea typeface="+mn-ea"/>
        </a:defRPr>
      </a:lvl5pPr>
      <a:lvl6pPr marL="1885950" indent="-171450" algn="l" rtl="0" eaLnBrk="1" fontAlgn="base" hangingPunct="1">
        <a:spcBef>
          <a:spcPct val="20000"/>
        </a:spcBef>
        <a:spcAft>
          <a:spcPct val="0"/>
        </a:spcAft>
        <a:buChar char="»"/>
        <a:defRPr sz="1200">
          <a:solidFill>
            <a:schemeClr val="tx1"/>
          </a:solidFill>
          <a:latin typeface="+mn-lt"/>
          <a:ea typeface="+mn-ea"/>
        </a:defRPr>
      </a:lvl6pPr>
      <a:lvl7pPr marL="2228850" indent="-171450" algn="l" rtl="0" eaLnBrk="1" fontAlgn="base" hangingPunct="1">
        <a:spcBef>
          <a:spcPct val="20000"/>
        </a:spcBef>
        <a:spcAft>
          <a:spcPct val="0"/>
        </a:spcAft>
        <a:buChar char="»"/>
        <a:defRPr sz="1200">
          <a:solidFill>
            <a:schemeClr val="tx1"/>
          </a:solidFill>
          <a:latin typeface="+mn-lt"/>
          <a:ea typeface="+mn-ea"/>
        </a:defRPr>
      </a:lvl7pPr>
      <a:lvl8pPr marL="2571750" indent="-171450" algn="l" rtl="0" eaLnBrk="1" fontAlgn="base" hangingPunct="1">
        <a:spcBef>
          <a:spcPct val="20000"/>
        </a:spcBef>
        <a:spcAft>
          <a:spcPct val="0"/>
        </a:spcAft>
        <a:buChar char="»"/>
        <a:defRPr sz="1200">
          <a:solidFill>
            <a:schemeClr val="tx1"/>
          </a:solidFill>
          <a:latin typeface="+mn-lt"/>
          <a:ea typeface="+mn-ea"/>
        </a:defRPr>
      </a:lvl8pPr>
      <a:lvl9pPr marL="2914650" indent="-171450" algn="l" rtl="0" eaLnBrk="1" fontAlgn="base" hangingPunct="1">
        <a:spcBef>
          <a:spcPct val="20000"/>
        </a:spcBef>
        <a:spcAft>
          <a:spcPct val="0"/>
        </a:spcAft>
        <a:buChar char="»"/>
        <a:defRPr sz="1200">
          <a:solidFill>
            <a:schemeClr val="tx1"/>
          </a:solidFill>
          <a:latin typeface="+mn-lt"/>
          <a:ea typeface="+mn-ea"/>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9AFCDA-F4AC-47A0-99C2-6DEB649C48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C2DF65-7FB1-4064-A41C-4B751F465B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38EE49-56A3-4E54-8453-D4EA16AFB7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552189-0C4A-4051-AD74-CF164FCA0261}" type="datetime1">
              <a:rPr lang="en-US" smtClean="0"/>
              <a:t>12/14/2020</a:t>
            </a:fld>
            <a:endParaRPr lang="en-US"/>
          </a:p>
        </p:txBody>
      </p:sp>
      <p:sp>
        <p:nvSpPr>
          <p:cNvPr id="5" name="Footer Placeholder 4">
            <a:extLst>
              <a:ext uri="{FF2B5EF4-FFF2-40B4-BE49-F238E27FC236}">
                <a16:creationId xmlns:a16="http://schemas.microsoft.com/office/drawing/2014/main" id="{BD464DC2-6A08-45DA-9FAE-A809E74A86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6EE12D-B1F9-42F9-946C-641E1FFD58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EE91A7-5B90-4C4D-8BF2-25DA8D88DBD2}" type="slidenum">
              <a:rPr lang="en-US" smtClean="0"/>
              <a:t>‹#›</a:t>
            </a:fld>
            <a:endParaRPr lang="en-US"/>
          </a:p>
        </p:txBody>
      </p:sp>
    </p:spTree>
    <p:extLst>
      <p:ext uri="{BB962C8B-B14F-4D97-AF65-F5344CB8AC3E}">
        <p14:creationId xmlns:p14="http://schemas.microsoft.com/office/powerpoint/2010/main" val="15601135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svg"/><Relationship Id="rId2" Type="http://schemas.openxmlformats.org/officeDocument/2006/relationships/notesSlide" Target="../notesSlides/notesSlide2.xml"/><Relationship Id="rId1" Type="http://schemas.openxmlformats.org/officeDocument/2006/relationships/slideLayout" Target="../slideLayouts/slideLayout3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about:blank" TargetMode="Externa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57F2-3A97-4E75-82E7-72BB98EB72E6}"/>
              </a:ext>
            </a:extLst>
          </p:cNvPr>
          <p:cNvSpPr>
            <a:spLocks noGrp="1"/>
          </p:cNvSpPr>
          <p:nvPr>
            <p:ph type="ctrTitle"/>
          </p:nvPr>
        </p:nvSpPr>
        <p:spPr>
          <a:xfrm>
            <a:off x="1342136" y="1485107"/>
            <a:ext cx="9144000" cy="2387600"/>
          </a:xfrm>
        </p:spPr>
        <p:txBody>
          <a:bodyPr>
            <a:normAutofit fontScale="90000"/>
          </a:bodyPr>
          <a:lstStyle/>
          <a:p>
            <a:r>
              <a:rPr lang="en-US" i="1">
                <a:solidFill>
                  <a:schemeClr val="accent1">
                    <a:lumMod val="75000"/>
                  </a:schemeClr>
                </a:solidFill>
              </a:rPr>
              <a:t>Cloud-Based Modeling and </a:t>
            </a:r>
            <a:br>
              <a:rPr lang="en-US" i="1">
                <a:solidFill>
                  <a:schemeClr val="accent1">
                    <a:lumMod val="75000"/>
                  </a:schemeClr>
                </a:solidFill>
              </a:rPr>
            </a:br>
            <a:r>
              <a:rPr lang="en-US" i="1">
                <a:solidFill>
                  <a:schemeClr val="accent1">
                    <a:lumMod val="75000"/>
                  </a:schemeClr>
                </a:solidFill>
              </a:rPr>
              <a:t>Data Sharing  </a:t>
            </a:r>
            <a:br>
              <a:rPr lang="en-US" i="1">
                <a:solidFill>
                  <a:schemeClr val="accent1">
                    <a:lumMod val="75000"/>
                  </a:schemeClr>
                </a:solidFill>
              </a:rPr>
            </a:br>
            <a:r>
              <a:rPr lang="en-US" i="1">
                <a:solidFill>
                  <a:schemeClr val="accent1">
                    <a:lumMod val="75000"/>
                  </a:schemeClr>
                </a:solidFill>
              </a:rPr>
              <a:t>for MJOs, States, and EPA</a:t>
            </a:r>
          </a:p>
        </p:txBody>
      </p:sp>
      <p:sp>
        <p:nvSpPr>
          <p:cNvPr id="3" name="Subtitle 2">
            <a:extLst>
              <a:ext uri="{FF2B5EF4-FFF2-40B4-BE49-F238E27FC236}">
                <a16:creationId xmlns:a16="http://schemas.microsoft.com/office/drawing/2014/main" id="{98EC8C08-2C17-4DAF-87A4-715B4157CDB1}"/>
              </a:ext>
            </a:extLst>
          </p:cNvPr>
          <p:cNvSpPr>
            <a:spLocks noGrp="1"/>
          </p:cNvSpPr>
          <p:nvPr>
            <p:ph type="subTitle" idx="1"/>
          </p:nvPr>
        </p:nvSpPr>
        <p:spPr>
          <a:xfrm>
            <a:off x="1342136" y="4700588"/>
            <a:ext cx="9144000" cy="1655762"/>
          </a:xfrm>
        </p:spPr>
        <p:txBody>
          <a:bodyPr vert="horz" lIns="91440" tIns="45720" rIns="91440" bIns="45720" rtlCol="0" anchor="t">
            <a:normAutofit/>
          </a:bodyPr>
          <a:lstStyle/>
          <a:p>
            <a:r>
              <a:rPr lang="en-US">
                <a:solidFill>
                  <a:schemeClr val="accent1">
                    <a:lumMod val="75000"/>
                  </a:schemeClr>
                </a:solidFill>
              </a:rPr>
              <a:t>US Environmental Protection Agency</a:t>
            </a:r>
          </a:p>
          <a:p>
            <a:r>
              <a:rPr lang="en-US">
                <a:solidFill>
                  <a:schemeClr val="accent1">
                    <a:lumMod val="75000"/>
                  </a:schemeClr>
                </a:solidFill>
              </a:rPr>
              <a:t>December 14, 2020</a:t>
            </a:r>
          </a:p>
        </p:txBody>
      </p:sp>
      <p:sp>
        <p:nvSpPr>
          <p:cNvPr id="4" name="Slide Number Placeholder 3">
            <a:extLst>
              <a:ext uri="{FF2B5EF4-FFF2-40B4-BE49-F238E27FC236}">
                <a16:creationId xmlns:a16="http://schemas.microsoft.com/office/drawing/2014/main" id="{26E3DF2C-C988-4993-B1D3-47A29DE49697}"/>
              </a:ext>
            </a:extLst>
          </p:cNvPr>
          <p:cNvSpPr>
            <a:spLocks noGrp="1"/>
          </p:cNvSpPr>
          <p:nvPr>
            <p:ph type="sldNum" sz="quarter" idx="12"/>
          </p:nvPr>
        </p:nvSpPr>
        <p:spPr/>
        <p:txBody>
          <a:bodyPr/>
          <a:lstStyle/>
          <a:p>
            <a:fld id="{E6EE91A7-5B90-4C4D-8BF2-25DA8D88DBD2}" type="slidenum">
              <a:rPr lang="en-US" smtClean="0"/>
              <a:t>1</a:t>
            </a:fld>
            <a:endParaRPr lang="en-US"/>
          </a:p>
        </p:txBody>
      </p:sp>
      <p:pic>
        <p:nvPicPr>
          <p:cNvPr id="5" name="Picture 4">
            <a:extLst>
              <a:ext uri="{FF2B5EF4-FFF2-40B4-BE49-F238E27FC236}">
                <a16:creationId xmlns:a16="http://schemas.microsoft.com/office/drawing/2014/main" id="{F34993CB-C87F-4DF3-BB0E-45B4F86C901A}"/>
              </a:ext>
            </a:extLst>
          </p:cNvPr>
          <p:cNvPicPr>
            <a:picLocks noChangeAspect="1"/>
          </p:cNvPicPr>
          <p:nvPr/>
        </p:nvPicPr>
        <p:blipFill>
          <a:blip r:embed="rId3"/>
          <a:stretch>
            <a:fillRect/>
          </a:stretch>
        </p:blipFill>
        <p:spPr>
          <a:xfrm>
            <a:off x="10348233" y="257517"/>
            <a:ext cx="1323633" cy="1323633"/>
          </a:xfrm>
          <a:prstGeom prst="rect">
            <a:avLst/>
          </a:prstGeom>
        </p:spPr>
      </p:pic>
    </p:spTree>
    <p:extLst>
      <p:ext uri="{BB962C8B-B14F-4D97-AF65-F5344CB8AC3E}">
        <p14:creationId xmlns:p14="http://schemas.microsoft.com/office/powerpoint/2010/main" val="113197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21AF9-8DC3-4214-8C30-9D005BDBA0EB}"/>
              </a:ext>
            </a:extLst>
          </p:cNvPr>
          <p:cNvSpPr>
            <a:spLocks noGrp="1"/>
          </p:cNvSpPr>
          <p:nvPr>
            <p:ph type="title"/>
          </p:nvPr>
        </p:nvSpPr>
        <p:spPr/>
        <p:txBody>
          <a:bodyPr>
            <a:normAutofit/>
          </a:bodyPr>
          <a:lstStyle/>
          <a:p>
            <a:r>
              <a:rPr lang="en-US"/>
              <a:t>Brief Demo of Computing on Amazon Web Services (AWS) with Elastic Compute Cloud (EC2)</a:t>
            </a:r>
            <a:endParaRPr lang="en-US">
              <a:cs typeface="Calibri Light"/>
            </a:endParaRPr>
          </a:p>
        </p:txBody>
      </p:sp>
      <p:sp>
        <p:nvSpPr>
          <p:cNvPr id="4" name="Slide Number Placeholder 3">
            <a:extLst>
              <a:ext uri="{FF2B5EF4-FFF2-40B4-BE49-F238E27FC236}">
                <a16:creationId xmlns:a16="http://schemas.microsoft.com/office/drawing/2014/main" id="{58F0911E-31DE-4FD7-B35F-091A7DC544EF}"/>
              </a:ext>
            </a:extLst>
          </p:cNvPr>
          <p:cNvSpPr>
            <a:spLocks noGrp="1"/>
          </p:cNvSpPr>
          <p:nvPr>
            <p:ph type="sldNum" sz="quarter" idx="12"/>
          </p:nvPr>
        </p:nvSpPr>
        <p:spPr/>
        <p:txBody>
          <a:bodyPr/>
          <a:lstStyle/>
          <a:p>
            <a:fld id="{0E54563B-5DB0-41CD-98BB-DD8C85F076C3}" type="slidenum">
              <a:rPr lang="en-US" smtClean="0">
                <a:solidFill>
                  <a:srgbClr val="000000"/>
                </a:solidFill>
              </a:rPr>
              <a:pPr/>
              <a:t>10</a:t>
            </a:fld>
            <a:endParaRPr lang="en-US">
              <a:solidFill>
                <a:srgbClr val="000000"/>
              </a:solidFill>
            </a:endParaRPr>
          </a:p>
        </p:txBody>
      </p:sp>
    </p:spTree>
    <p:extLst>
      <p:ext uri="{BB962C8B-B14F-4D97-AF65-F5344CB8AC3E}">
        <p14:creationId xmlns:p14="http://schemas.microsoft.com/office/powerpoint/2010/main" val="1274410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BE7B-4510-4409-B33D-62514FFBEAF9}"/>
              </a:ext>
            </a:extLst>
          </p:cNvPr>
          <p:cNvSpPr>
            <a:spLocks noGrp="1"/>
          </p:cNvSpPr>
          <p:nvPr>
            <p:ph type="title"/>
          </p:nvPr>
        </p:nvSpPr>
        <p:spPr>
          <a:xfrm>
            <a:off x="838199" y="192046"/>
            <a:ext cx="10515600" cy="1325563"/>
          </a:xfrm>
        </p:spPr>
        <p:txBody>
          <a:bodyPr/>
          <a:lstStyle/>
          <a:p>
            <a:r>
              <a:rPr lang="en-US" i="1">
                <a:solidFill>
                  <a:schemeClr val="accent1">
                    <a:lumMod val="75000"/>
                  </a:schemeClr>
                </a:solidFill>
              </a:rPr>
              <a:t>Status of EPA’s Work</a:t>
            </a:r>
          </a:p>
        </p:txBody>
      </p:sp>
      <p:sp>
        <p:nvSpPr>
          <p:cNvPr id="3" name="Content Placeholder 2">
            <a:extLst>
              <a:ext uri="{FF2B5EF4-FFF2-40B4-BE49-F238E27FC236}">
                <a16:creationId xmlns:a16="http://schemas.microsoft.com/office/drawing/2014/main" id="{5C4BB17B-309D-4A23-BBE0-77B86CC12C52}"/>
              </a:ext>
            </a:extLst>
          </p:cNvPr>
          <p:cNvSpPr>
            <a:spLocks noGrp="1"/>
          </p:cNvSpPr>
          <p:nvPr>
            <p:ph idx="1"/>
          </p:nvPr>
        </p:nvSpPr>
        <p:spPr>
          <a:xfrm>
            <a:off x="838200" y="1563328"/>
            <a:ext cx="10515600" cy="4838741"/>
          </a:xfrm>
        </p:spPr>
        <p:txBody>
          <a:bodyPr vert="horz" wrap="square" lIns="91440" tIns="45720" rIns="91440" bIns="45720" numCol="1" rtlCol="0" anchor="t" anchorCtr="0" compatLnSpc="1">
            <a:prstTxWarp prst="textNoShape">
              <a:avLst/>
            </a:prstTxWarp>
            <a:normAutofit/>
          </a:bodyPr>
          <a:lstStyle/>
          <a:p>
            <a:r>
              <a:rPr lang="en-US"/>
              <a:t>Storage</a:t>
            </a:r>
          </a:p>
          <a:p>
            <a:pPr lvl="1"/>
            <a:r>
              <a:rPr lang="en-US"/>
              <a:t>One month of 2016 Modeling Platform uploaded to S3 (4TB) as a pilot</a:t>
            </a:r>
          </a:p>
          <a:p>
            <a:r>
              <a:rPr lang="en-US"/>
              <a:t>Modeling</a:t>
            </a:r>
          </a:p>
          <a:p>
            <a:pPr lvl="1"/>
            <a:r>
              <a:rPr lang="en-US"/>
              <a:t>One-week simulation of continental US at 12km resolution on one EC2 instance (48 cores)</a:t>
            </a:r>
          </a:p>
          <a:p>
            <a:pPr lvl="2"/>
            <a:r>
              <a:rPr lang="en-US"/>
              <a:t>Required ~9 hours to perform simulation, 246x396x35 </a:t>
            </a:r>
          </a:p>
          <a:p>
            <a:pPr lvl="1"/>
            <a:r>
              <a:rPr lang="en-US"/>
              <a:t>Completed 2016 Southeast benchmark case on multiple EC2 instances</a:t>
            </a:r>
          </a:p>
          <a:p>
            <a:pPr lvl="1"/>
            <a:r>
              <a:rPr lang="en-US"/>
              <a:t>Initial test of hibernating simulation on one instance</a:t>
            </a:r>
          </a:p>
          <a:p>
            <a:pPr lvl="2"/>
            <a:r>
              <a:rPr lang="en-US"/>
              <a:t>Part of testing whether spot instances could be used</a:t>
            </a:r>
          </a:p>
        </p:txBody>
      </p:sp>
      <p:sp>
        <p:nvSpPr>
          <p:cNvPr id="4" name="Slide Number Placeholder 3">
            <a:extLst>
              <a:ext uri="{FF2B5EF4-FFF2-40B4-BE49-F238E27FC236}">
                <a16:creationId xmlns:a16="http://schemas.microsoft.com/office/drawing/2014/main" id="{85B26900-297E-422A-94D0-D86ABD51C4EB}"/>
              </a:ext>
            </a:extLst>
          </p:cNvPr>
          <p:cNvSpPr>
            <a:spLocks noGrp="1"/>
          </p:cNvSpPr>
          <p:nvPr>
            <p:ph type="sldNum" sz="quarter" idx="12"/>
          </p:nvPr>
        </p:nvSpPr>
        <p:spPr/>
        <p:txBody>
          <a:bodyPr/>
          <a:lstStyle/>
          <a:p>
            <a:fld id="{E6EE91A7-5B90-4C4D-8BF2-25DA8D88DBD2}" type="slidenum">
              <a:rPr lang="en-US" smtClean="0"/>
              <a:t>11</a:t>
            </a:fld>
            <a:endParaRPr lang="en-US"/>
          </a:p>
        </p:txBody>
      </p:sp>
      <p:pic>
        <p:nvPicPr>
          <p:cNvPr id="5" name="Picture 4">
            <a:extLst>
              <a:ext uri="{FF2B5EF4-FFF2-40B4-BE49-F238E27FC236}">
                <a16:creationId xmlns:a16="http://schemas.microsoft.com/office/drawing/2014/main" id="{0789FC06-CA46-4FD3-BEBB-9F377D1F4163}"/>
              </a:ext>
            </a:extLst>
          </p:cNvPr>
          <p:cNvPicPr>
            <a:picLocks noChangeAspect="1"/>
          </p:cNvPicPr>
          <p:nvPr/>
        </p:nvPicPr>
        <p:blipFill>
          <a:blip r:embed="rId2"/>
          <a:stretch>
            <a:fillRect/>
          </a:stretch>
        </p:blipFill>
        <p:spPr>
          <a:xfrm>
            <a:off x="10692326" y="142846"/>
            <a:ext cx="1322947" cy="1329043"/>
          </a:xfrm>
          <a:prstGeom prst="rect">
            <a:avLst/>
          </a:prstGeom>
        </p:spPr>
      </p:pic>
    </p:spTree>
    <p:extLst>
      <p:ext uri="{BB962C8B-B14F-4D97-AF65-F5344CB8AC3E}">
        <p14:creationId xmlns:p14="http://schemas.microsoft.com/office/powerpoint/2010/main" val="3295665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BE7B-4510-4409-B33D-62514FFBEAF9}"/>
              </a:ext>
            </a:extLst>
          </p:cNvPr>
          <p:cNvSpPr>
            <a:spLocks noGrp="1"/>
          </p:cNvSpPr>
          <p:nvPr>
            <p:ph type="title"/>
          </p:nvPr>
        </p:nvSpPr>
        <p:spPr>
          <a:xfrm>
            <a:off x="838199" y="192046"/>
            <a:ext cx="10515600" cy="1325563"/>
          </a:xfrm>
        </p:spPr>
        <p:txBody>
          <a:bodyPr/>
          <a:lstStyle/>
          <a:p>
            <a:r>
              <a:rPr lang="en-US" i="1">
                <a:solidFill>
                  <a:schemeClr val="accent1">
                    <a:lumMod val="75000"/>
                  </a:schemeClr>
                </a:solidFill>
              </a:rPr>
              <a:t>Example Costs</a:t>
            </a:r>
          </a:p>
        </p:txBody>
      </p:sp>
      <p:sp>
        <p:nvSpPr>
          <p:cNvPr id="3" name="Content Placeholder 2">
            <a:extLst>
              <a:ext uri="{FF2B5EF4-FFF2-40B4-BE49-F238E27FC236}">
                <a16:creationId xmlns:a16="http://schemas.microsoft.com/office/drawing/2014/main" id="{5C4BB17B-309D-4A23-BBE0-77B86CC12C52}"/>
              </a:ext>
            </a:extLst>
          </p:cNvPr>
          <p:cNvSpPr>
            <a:spLocks noGrp="1"/>
          </p:cNvSpPr>
          <p:nvPr>
            <p:ph idx="1"/>
          </p:nvPr>
        </p:nvSpPr>
        <p:spPr>
          <a:xfrm>
            <a:off x="838200" y="1563328"/>
            <a:ext cx="10515600" cy="4838741"/>
          </a:xfrm>
        </p:spPr>
        <p:txBody>
          <a:bodyPr vert="horz" wrap="square" lIns="91440" tIns="45720" rIns="91440" bIns="45720" numCol="1" rtlCol="0" anchor="t" anchorCtr="0" compatLnSpc="1">
            <a:prstTxWarp prst="textNoShape">
              <a:avLst/>
            </a:prstTxWarp>
            <a:normAutofit lnSpcReduction="10000"/>
          </a:bodyPr>
          <a:lstStyle/>
          <a:p>
            <a:r>
              <a:rPr lang="en-US"/>
              <a:t>Storage</a:t>
            </a:r>
          </a:p>
          <a:p>
            <a:pPr lvl="1"/>
            <a:r>
              <a:rPr lang="en-US"/>
              <a:t>S3: $23/TB/month or less</a:t>
            </a:r>
          </a:p>
          <a:p>
            <a:pPr lvl="2"/>
            <a:r>
              <a:rPr lang="en-US"/>
              <a:t>No cost to access data from within AWS.</a:t>
            </a:r>
          </a:p>
          <a:p>
            <a:pPr lvl="2"/>
            <a:r>
              <a:rPr lang="en-US"/>
              <a:t>However, ~$90/TB to download the data. An entire modeling platform in compressed format is 16-20 TB (up to $1800 for complete download).</a:t>
            </a:r>
          </a:p>
          <a:p>
            <a:r>
              <a:rPr lang="en-US"/>
              <a:t>Computations</a:t>
            </a:r>
          </a:p>
          <a:p>
            <a:pPr lvl="1"/>
            <a:r>
              <a:rPr lang="en-US"/>
              <a:t>Pay only when instances are running</a:t>
            </a:r>
          </a:p>
          <a:p>
            <a:pPr lvl="1"/>
            <a:r>
              <a:rPr lang="en-US"/>
              <a:t>Cost depends on what type of EC2 instance. Dozens of options</a:t>
            </a:r>
          </a:p>
          <a:p>
            <a:pPr lvl="1"/>
            <a:r>
              <a:rPr lang="en-US"/>
              <a:t>For initial runs of CONUS 12km domain (c5d.metal instance)</a:t>
            </a:r>
          </a:p>
          <a:p>
            <a:pPr lvl="2"/>
            <a:r>
              <a:rPr lang="en-US"/>
              <a:t>~$41 to simulate a week</a:t>
            </a:r>
          </a:p>
          <a:p>
            <a:pPr lvl="1"/>
            <a:r>
              <a:rPr lang="en-US"/>
              <a:t>Potential opportunities to reduce costs</a:t>
            </a:r>
          </a:p>
          <a:p>
            <a:pPr lvl="2"/>
            <a:r>
              <a:rPr lang="en-US"/>
              <a:t>Find instances with better performance per $ for CMAQ</a:t>
            </a:r>
          </a:p>
          <a:p>
            <a:pPr lvl="2"/>
            <a:r>
              <a:rPr lang="en-US"/>
              <a:t>Use fewer cores which may improve efficiency but increase length of simulation</a:t>
            </a:r>
          </a:p>
          <a:p>
            <a:pPr lvl="2"/>
            <a:r>
              <a:rPr lang="en-US"/>
              <a:t>Use spot instances</a:t>
            </a:r>
          </a:p>
          <a:p>
            <a:pPr lvl="1"/>
            <a:endParaRPr lang="en-US"/>
          </a:p>
        </p:txBody>
      </p:sp>
      <p:sp>
        <p:nvSpPr>
          <p:cNvPr id="4" name="Slide Number Placeholder 3">
            <a:extLst>
              <a:ext uri="{FF2B5EF4-FFF2-40B4-BE49-F238E27FC236}">
                <a16:creationId xmlns:a16="http://schemas.microsoft.com/office/drawing/2014/main" id="{85B26900-297E-422A-94D0-D86ABD51C4EB}"/>
              </a:ext>
            </a:extLst>
          </p:cNvPr>
          <p:cNvSpPr>
            <a:spLocks noGrp="1"/>
          </p:cNvSpPr>
          <p:nvPr>
            <p:ph type="sldNum" sz="quarter" idx="12"/>
          </p:nvPr>
        </p:nvSpPr>
        <p:spPr/>
        <p:txBody>
          <a:bodyPr/>
          <a:lstStyle/>
          <a:p>
            <a:fld id="{E6EE91A7-5B90-4C4D-8BF2-25DA8D88DBD2}" type="slidenum">
              <a:rPr lang="en-US" smtClean="0"/>
              <a:t>12</a:t>
            </a:fld>
            <a:endParaRPr lang="en-US"/>
          </a:p>
        </p:txBody>
      </p:sp>
      <p:pic>
        <p:nvPicPr>
          <p:cNvPr id="5" name="Picture 4">
            <a:extLst>
              <a:ext uri="{FF2B5EF4-FFF2-40B4-BE49-F238E27FC236}">
                <a16:creationId xmlns:a16="http://schemas.microsoft.com/office/drawing/2014/main" id="{0789FC06-CA46-4FD3-BEBB-9F377D1F4163}"/>
              </a:ext>
            </a:extLst>
          </p:cNvPr>
          <p:cNvPicPr>
            <a:picLocks noChangeAspect="1"/>
          </p:cNvPicPr>
          <p:nvPr/>
        </p:nvPicPr>
        <p:blipFill>
          <a:blip r:embed="rId2"/>
          <a:stretch>
            <a:fillRect/>
          </a:stretch>
        </p:blipFill>
        <p:spPr>
          <a:xfrm>
            <a:off x="10692326" y="142846"/>
            <a:ext cx="1322947" cy="1329043"/>
          </a:xfrm>
          <a:prstGeom prst="rect">
            <a:avLst/>
          </a:prstGeom>
        </p:spPr>
      </p:pic>
    </p:spTree>
    <p:extLst>
      <p:ext uri="{BB962C8B-B14F-4D97-AF65-F5344CB8AC3E}">
        <p14:creationId xmlns:p14="http://schemas.microsoft.com/office/powerpoint/2010/main" val="4291958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BE7B-4510-4409-B33D-62514FFBEAF9}"/>
              </a:ext>
            </a:extLst>
          </p:cNvPr>
          <p:cNvSpPr>
            <a:spLocks noGrp="1"/>
          </p:cNvSpPr>
          <p:nvPr>
            <p:ph type="title"/>
          </p:nvPr>
        </p:nvSpPr>
        <p:spPr>
          <a:xfrm>
            <a:off x="838199" y="192046"/>
            <a:ext cx="10515600" cy="1325563"/>
          </a:xfrm>
        </p:spPr>
        <p:txBody>
          <a:bodyPr/>
          <a:lstStyle/>
          <a:p>
            <a:r>
              <a:rPr lang="en-US" i="1">
                <a:solidFill>
                  <a:schemeClr val="accent1">
                    <a:lumMod val="75000"/>
                  </a:schemeClr>
                </a:solidFill>
              </a:rPr>
              <a:t>Proposed Phased Effort</a:t>
            </a:r>
          </a:p>
        </p:txBody>
      </p:sp>
      <p:sp>
        <p:nvSpPr>
          <p:cNvPr id="3" name="Content Placeholder 2">
            <a:extLst>
              <a:ext uri="{FF2B5EF4-FFF2-40B4-BE49-F238E27FC236}">
                <a16:creationId xmlns:a16="http://schemas.microsoft.com/office/drawing/2014/main" id="{5C4BB17B-309D-4A23-BBE0-77B86CC12C52}"/>
              </a:ext>
            </a:extLst>
          </p:cNvPr>
          <p:cNvSpPr>
            <a:spLocks noGrp="1"/>
          </p:cNvSpPr>
          <p:nvPr>
            <p:ph idx="1"/>
          </p:nvPr>
        </p:nvSpPr>
        <p:spPr>
          <a:xfrm>
            <a:off x="838200" y="1563328"/>
            <a:ext cx="10515600" cy="4838741"/>
          </a:xfrm>
        </p:spPr>
        <p:txBody>
          <a:bodyPr vert="horz" wrap="square" lIns="91440" tIns="45720" rIns="91440" bIns="45720" numCol="1" rtlCol="0" anchor="t" anchorCtr="0" compatLnSpc="1">
            <a:prstTxWarp prst="textNoShape">
              <a:avLst/>
            </a:prstTxWarp>
            <a:normAutofit/>
          </a:bodyPr>
          <a:lstStyle/>
          <a:p>
            <a:r>
              <a:rPr lang="en-US"/>
              <a:t>Perform “requirements analysis” to identify specific state/MJO needs</a:t>
            </a:r>
          </a:p>
          <a:p>
            <a:pPr lvl="1"/>
            <a:r>
              <a:rPr lang="en-US"/>
              <a:t>What data sets, models, tools, usage patterns, etc.?</a:t>
            </a:r>
          </a:p>
          <a:p>
            <a:r>
              <a:rPr lang="en-US"/>
              <a:t>Share data sets (e.g., 2016 platform inputs and outputs)</a:t>
            </a:r>
          </a:p>
          <a:p>
            <a:r>
              <a:rPr lang="en-US"/>
              <a:t>Make SMOKE and CMAQ and limited analysis tools available in cloud-ready form</a:t>
            </a:r>
          </a:p>
          <a:p>
            <a:r>
              <a:rPr lang="en-US"/>
              <a:t>Provide documentation and other support</a:t>
            </a:r>
          </a:p>
          <a:p>
            <a:r>
              <a:rPr lang="en-US"/>
              <a:t>Potential extensions</a:t>
            </a:r>
          </a:p>
          <a:p>
            <a:pPr lvl="1"/>
            <a:r>
              <a:rPr lang="en-US"/>
              <a:t>Additional analysis tools</a:t>
            </a:r>
          </a:p>
          <a:p>
            <a:pPr lvl="1"/>
            <a:r>
              <a:rPr lang="en-US"/>
              <a:t>MOVES</a:t>
            </a:r>
          </a:p>
          <a:p>
            <a:pPr lvl="1"/>
            <a:r>
              <a:rPr lang="en-US"/>
              <a:t>WRF</a:t>
            </a:r>
          </a:p>
        </p:txBody>
      </p:sp>
      <p:sp>
        <p:nvSpPr>
          <p:cNvPr id="4" name="Slide Number Placeholder 3">
            <a:extLst>
              <a:ext uri="{FF2B5EF4-FFF2-40B4-BE49-F238E27FC236}">
                <a16:creationId xmlns:a16="http://schemas.microsoft.com/office/drawing/2014/main" id="{85B26900-297E-422A-94D0-D86ABD51C4EB}"/>
              </a:ext>
            </a:extLst>
          </p:cNvPr>
          <p:cNvSpPr>
            <a:spLocks noGrp="1"/>
          </p:cNvSpPr>
          <p:nvPr>
            <p:ph type="sldNum" sz="quarter" idx="12"/>
          </p:nvPr>
        </p:nvSpPr>
        <p:spPr/>
        <p:txBody>
          <a:bodyPr/>
          <a:lstStyle/>
          <a:p>
            <a:fld id="{E6EE91A7-5B90-4C4D-8BF2-25DA8D88DBD2}" type="slidenum">
              <a:rPr lang="en-US" smtClean="0"/>
              <a:t>13</a:t>
            </a:fld>
            <a:endParaRPr lang="en-US"/>
          </a:p>
        </p:txBody>
      </p:sp>
      <p:pic>
        <p:nvPicPr>
          <p:cNvPr id="5" name="Picture 4">
            <a:extLst>
              <a:ext uri="{FF2B5EF4-FFF2-40B4-BE49-F238E27FC236}">
                <a16:creationId xmlns:a16="http://schemas.microsoft.com/office/drawing/2014/main" id="{0789FC06-CA46-4FD3-BEBB-9F377D1F4163}"/>
              </a:ext>
            </a:extLst>
          </p:cNvPr>
          <p:cNvPicPr>
            <a:picLocks noChangeAspect="1"/>
          </p:cNvPicPr>
          <p:nvPr/>
        </p:nvPicPr>
        <p:blipFill>
          <a:blip r:embed="rId2"/>
          <a:stretch>
            <a:fillRect/>
          </a:stretch>
        </p:blipFill>
        <p:spPr>
          <a:xfrm>
            <a:off x="10692326" y="142846"/>
            <a:ext cx="1322947" cy="1329043"/>
          </a:xfrm>
          <a:prstGeom prst="rect">
            <a:avLst/>
          </a:prstGeom>
        </p:spPr>
      </p:pic>
    </p:spTree>
    <p:extLst>
      <p:ext uri="{BB962C8B-B14F-4D97-AF65-F5344CB8AC3E}">
        <p14:creationId xmlns:p14="http://schemas.microsoft.com/office/powerpoint/2010/main" val="2464912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3F478-B72A-4092-AEAC-E4F2F9F4E1CF}"/>
              </a:ext>
            </a:extLst>
          </p:cNvPr>
          <p:cNvSpPr>
            <a:spLocks noGrp="1"/>
          </p:cNvSpPr>
          <p:nvPr>
            <p:ph type="title"/>
          </p:nvPr>
        </p:nvSpPr>
        <p:spPr/>
        <p:txBody>
          <a:bodyPr/>
          <a:lstStyle/>
          <a:p>
            <a:r>
              <a:rPr lang="en-US" i="1">
                <a:solidFill>
                  <a:schemeClr val="accent1">
                    <a:lumMod val="75000"/>
                  </a:schemeClr>
                </a:solidFill>
                <a:cs typeface="Calibri Light"/>
              </a:rPr>
              <a:t>Potential Opportunities to Collaborate</a:t>
            </a:r>
            <a:endParaRPr lang="en-US" i="1">
              <a:solidFill>
                <a:schemeClr val="accent1">
                  <a:lumMod val="75000"/>
                </a:schemeClr>
              </a:solidFill>
            </a:endParaRPr>
          </a:p>
        </p:txBody>
      </p:sp>
      <p:sp>
        <p:nvSpPr>
          <p:cNvPr id="3" name="Content Placeholder 2">
            <a:extLst>
              <a:ext uri="{FF2B5EF4-FFF2-40B4-BE49-F238E27FC236}">
                <a16:creationId xmlns:a16="http://schemas.microsoft.com/office/drawing/2014/main" id="{154B7574-8B77-4649-9697-41656D1A0D93}"/>
              </a:ext>
            </a:extLst>
          </p:cNvPr>
          <p:cNvSpPr>
            <a:spLocks noGrp="1"/>
          </p:cNvSpPr>
          <p:nvPr>
            <p:ph idx="1"/>
          </p:nvPr>
        </p:nvSpPr>
        <p:spPr>
          <a:xfrm>
            <a:off x="852576" y="1741227"/>
            <a:ext cx="10515600" cy="4564583"/>
          </a:xfrm>
        </p:spPr>
        <p:txBody>
          <a:bodyPr vert="horz" wrap="square" lIns="91440" tIns="45720" rIns="91440" bIns="45720" numCol="1" rtlCol="0" anchor="t" anchorCtr="0" compatLnSpc="1">
            <a:prstTxWarp prst="textNoShape">
              <a:avLst/>
            </a:prstTxWarp>
            <a:normAutofit fontScale="92500" lnSpcReduction="20000"/>
          </a:bodyPr>
          <a:lstStyle/>
          <a:p>
            <a:r>
              <a:rPr lang="en-US">
                <a:ea typeface="+mn-lt"/>
                <a:cs typeface="+mn-lt"/>
              </a:rPr>
              <a:t>All interested groups</a:t>
            </a:r>
          </a:p>
          <a:p>
            <a:pPr lvl="1"/>
            <a:r>
              <a:rPr lang="en-US">
                <a:ea typeface="+mn-lt"/>
                <a:cs typeface="+mn-lt"/>
              </a:rPr>
              <a:t>Discuss requirements</a:t>
            </a:r>
          </a:p>
          <a:p>
            <a:r>
              <a:rPr lang="en-US">
                <a:ea typeface="+mn-lt"/>
                <a:cs typeface="+mn-lt"/>
              </a:rPr>
              <a:t>Groups able to try cloud-based approaches established by others</a:t>
            </a:r>
          </a:p>
          <a:p>
            <a:pPr lvl="1"/>
            <a:r>
              <a:rPr lang="en-US">
                <a:ea typeface="+mn-lt"/>
                <a:cs typeface="+mn-lt"/>
              </a:rPr>
              <a:t>Evaluate approaches</a:t>
            </a:r>
          </a:p>
          <a:p>
            <a:pPr lvl="1"/>
            <a:r>
              <a:rPr lang="en-US">
                <a:ea typeface="+mn-lt"/>
                <a:cs typeface="+mn-lt"/>
              </a:rPr>
              <a:t>Develop and provide feedback on documentation</a:t>
            </a:r>
          </a:p>
          <a:p>
            <a:r>
              <a:rPr lang="en-US">
                <a:ea typeface="+mn-lt"/>
                <a:cs typeface="+mn-lt"/>
              </a:rPr>
              <a:t>Groups with more time and technical capacity</a:t>
            </a:r>
          </a:p>
          <a:p>
            <a:pPr lvl="1"/>
            <a:r>
              <a:rPr lang="en-US">
                <a:ea typeface="+mn-lt"/>
                <a:cs typeface="+mn-lt"/>
              </a:rPr>
              <a:t>Develop and share best practices</a:t>
            </a:r>
          </a:p>
          <a:p>
            <a:pPr lvl="2"/>
            <a:r>
              <a:rPr lang="en-US">
                <a:ea typeface="+mn-lt"/>
                <a:cs typeface="+mn-lt"/>
              </a:rPr>
              <a:t>There are often multiple options, and we are still learning the best way to accomplish goals and to understand performance vs. cost trade-offs.</a:t>
            </a:r>
          </a:p>
          <a:p>
            <a:pPr lvl="1"/>
            <a:r>
              <a:rPr lang="en-US">
                <a:ea typeface="+mn-lt"/>
                <a:cs typeface="+mn-lt"/>
              </a:rPr>
              <a:t>Try/migrate additional tools/models (e.g., analysis tools)</a:t>
            </a:r>
          </a:p>
          <a:p>
            <a:pPr lvl="1"/>
            <a:r>
              <a:rPr lang="en-US">
                <a:ea typeface="+mn-lt"/>
                <a:cs typeface="+mn-lt"/>
              </a:rPr>
              <a:t>Try different ways of sharing (e.g., containers)</a:t>
            </a:r>
          </a:p>
          <a:p>
            <a:pPr lvl="1"/>
            <a:r>
              <a:rPr lang="en-US">
                <a:ea typeface="+mn-lt"/>
                <a:cs typeface="+mn-lt"/>
              </a:rPr>
              <a:t>Optimize approaches (e.g., find optimal processors, use cluster manager)</a:t>
            </a:r>
          </a:p>
          <a:p>
            <a:pPr lvl="1"/>
            <a:r>
              <a:rPr lang="en-US">
                <a:ea typeface="+mn-lt"/>
                <a:cs typeface="+mn-lt"/>
              </a:rPr>
              <a:t>Pursue additional cloud platforms (e.g., Microsoft Azure)</a:t>
            </a:r>
          </a:p>
          <a:p>
            <a:r>
              <a:rPr lang="en-US">
                <a:ea typeface="+mn-lt"/>
                <a:cs typeface="+mn-lt"/>
              </a:rPr>
              <a:t>Others?</a:t>
            </a:r>
          </a:p>
        </p:txBody>
      </p:sp>
      <p:sp>
        <p:nvSpPr>
          <p:cNvPr id="4" name="Slide Number Placeholder 3">
            <a:extLst>
              <a:ext uri="{FF2B5EF4-FFF2-40B4-BE49-F238E27FC236}">
                <a16:creationId xmlns:a16="http://schemas.microsoft.com/office/drawing/2014/main" id="{BCCDF155-9887-4218-8CE7-F5B6C9863D5C}"/>
              </a:ext>
            </a:extLst>
          </p:cNvPr>
          <p:cNvSpPr>
            <a:spLocks noGrp="1"/>
          </p:cNvSpPr>
          <p:nvPr>
            <p:ph type="sldNum" sz="quarter" idx="12"/>
          </p:nvPr>
        </p:nvSpPr>
        <p:spPr/>
        <p:txBody>
          <a:bodyPr/>
          <a:lstStyle/>
          <a:p>
            <a:fld id="{E6EE91A7-5B90-4C4D-8BF2-25DA8D88DBD2}" type="slidenum">
              <a:rPr lang="en-US" smtClean="0"/>
              <a:t>14</a:t>
            </a:fld>
            <a:endParaRPr lang="en-US"/>
          </a:p>
        </p:txBody>
      </p:sp>
      <p:pic>
        <p:nvPicPr>
          <p:cNvPr id="5" name="Picture 4">
            <a:extLst>
              <a:ext uri="{FF2B5EF4-FFF2-40B4-BE49-F238E27FC236}">
                <a16:creationId xmlns:a16="http://schemas.microsoft.com/office/drawing/2014/main" id="{0E5E0573-8827-4F3A-ADB6-7C14987B9D52}"/>
              </a:ext>
            </a:extLst>
          </p:cNvPr>
          <p:cNvPicPr>
            <a:picLocks noChangeAspect="1"/>
          </p:cNvPicPr>
          <p:nvPr/>
        </p:nvPicPr>
        <p:blipFill>
          <a:blip r:embed="rId2"/>
          <a:stretch>
            <a:fillRect/>
          </a:stretch>
        </p:blipFill>
        <p:spPr>
          <a:xfrm>
            <a:off x="10706703" y="124118"/>
            <a:ext cx="1322947" cy="1329043"/>
          </a:xfrm>
          <a:prstGeom prst="rect">
            <a:avLst/>
          </a:prstGeom>
        </p:spPr>
      </p:pic>
    </p:spTree>
    <p:extLst>
      <p:ext uri="{BB962C8B-B14F-4D97-AF65-F5344CB8AC3E}">
        <p14:creationId xmlns:p14="http://schemas.microsoft.com/office/powerpoint/2010/main" val="2515518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B99D6-EF5B-45D7-A799-D97DE8C98017}"/>
              </a:ext>
            </a:extLst>
          </p:cNvPr>
          <p:cNvSpPr>
            <a:spLocks noGrp="1"/>
          </p:cNvSpPr>
          <p:nvPr>
            <p:ph type="title"/>
          </p:nvPr>
        </p:nvSpPr>
        <p:spPr>
          <a:xfrm>
            <a:off x="838200" y="172601"/>
            <a:ext cx="10515600" cy="1325563"/>
          </a:xfrm>
        </p:spPr>
        <p:txBody>
          <a:bodyPr/>
          <a:lstStyle/>
          <a:p>
            <a:r>
              <a:rPr lang="en-US" i="1">
                <a:solidFill>
                  <a:schemeClr val="accent1">
                    <a:lumMod val="75000"/>
                  </a:schemeClr>
                </a:solidFill>
              </a:rPr>
              <a:t>Discussion Topics</a:t>
            </a:r>
          </a:p>
        </p:txBody>
      </p:sp>
      <p:sp>
        <p:nvSpPr>
          <p:cNvPr id="3" name="Content Placeholder 2">
            <a:extLst>
              <a:ext uri="{FF2B5EF4-FFF2-40B4-BE49-F238E27FC236}">
                <a16:creationId xmlns:a16="http://schemas.microsoft.com/office/drawing/2014/main" id="{DA829FE7-1467-4E15-9E58-C6F853907C5C}"/>
              </a:ext>
            </a:extLst>
          </p:cNvPr>
          <p:cNvSpPr>
            <a:spLocks noGrp="1"/>
          </p:cNvSpPr>
          <p:nvPr>
            <p:ph idx="1"/>
          </p:nvPr>
        </p:nvSpPr>
        <p:spPr>
          <a:xfrm>
            <a:off x="838200" y="1498164"/>
            <a:ext cx="10515600" cy="4351338"/>
          </a:xfrm>
        </p:spPr>
        <p:txBody>
          <a:bodyPr>
            <a:normAutofit lnSpcReduction="10000"/>
          </a:bodyPr>
          <a:lstStyle/>
          <a:p>
            <a:r>
              <a:rPr lang="en-US"/>
              <a:t>Overview of cloud computing and benefits</a:t>
            </a:r>
          </a:p>
          <a:p>
            <a:r>
              <a:rPr lang="en-US"/>
              <a:t>Potential challenges with current state/MJO compute environments</a:t>
            </a:r>
          </a:p>
          <a:p>
            <a:r>
              <a:rPr lang="en-US"/>
              <a:t>Goals of engaging with states/MJOs on cloud computing and data sharing</a:t>
            </a:r>
          </a:p>
          <a:p>
            <a:r>
              <a:rPr lang="en-US"/>
              <a:t>Potential benefits</a:t>
            </a:r>
          </a:p>
          <a:p>
            <a:r>
              <a:rPr lang="en-US"/>
              <a:t>Cloud capabilities: file storage and sharing and computing</a:t>
            </a:r>
          </a:p>
          <a:p>
            <a:r>
              <a:rPr lang="en-US"/>
              <a:t>Status of EPA’s work</a:t>
            </a:r>
          </a:p>
          <a:p>
            <a:r>
              <a:rPr lang="en-US"/>
              <a:t>Proposed phased effort</a:t>
            </a:r>
          </a:p>
          <a:p>
            <a:r>
              <a:rPr lang="en-US"/>
              <a:t>Potential opportunities to collaborate</a:t>
            </a:r>
          </a:p>
          <a:p>
            <a:endParaRPr lang="en-US"/>
          </a:p>
          <a:p>
            <a:endParaRPr lang="en-US"/>
          </a:p>
        </p:txBody>
      </p:sp>
      <p:sp>
        <p:nvSpPr>
          <p:cNvPr id="4" name="Slide Number Placeholder 3">
            <a:extLst>
              <a:ext uri="{FF2B5EF4-FFF2-40B4-BE49-F238E27FC236}">
                <a16:creationId xmlns:a16="http://schemas.microsoft.com/office/drawing/2014/main" id="{08FE4AF8-31CA-4389-91A8-CDE8432E81F1}"/>
              </a:ext>
            </a:extLst>
          </p:cNvPr>
          <p:cNvSpPr>
            <a:spLocks noGrp="1"/>
          </p:cNvSpPr>
          <p:nvPr>
            <p:ph type="sldNum" sz="quarter" idx="12"/>
          </p:nvPr>
        </p:nvSpPr>
        <p:spPr/>
        <p:txBody>
          <a:bodyPr/>
          <a:lstStyle/>
          <a:p>
            <a:fld id="{0E54563B-5DB0-41CD-98BB-DD8C85F076C3}" type="slidenum">
              <a:rPr lang="en-US" smtClean="0">
                <a:solidFill>
                  <a:srgbClr val="000000"/>
                </a:solidFill>
              </a:rPr>
              <a:pPr/>
              <a:t>2</a:t>
            </a:fld>
            <a:endParaRPr lang="en-US">
              <a:solidFill>
                <a:srgbClr val="000000"/>
              </a:solidFill>
            </a:endParaRPr>
          </a:p>
        </p:txBody>
      </p:sp>
      <p:pic>
        <p:nvPicPr>
          <p:cNvPr id="5" name="Picture 4">
            <a:extLst>
              <a:ext uri="{FF2B5EF4-FFF2-40B4-BE49-F238E27FC236}">
                <a16:creationId xmlns:a16="http://schemas.microsoft.com/office/drawing/2014/main" id="{4EC65E2C-AD49-4472-B0C0-CDC96AD5390F}"/>
              </a:ext>
            </a:extLst>
          </p:cNvPr>
          <p:cNvPicPr>
            <a:picLocks noChangeAspect="1"/>
          </p:cNvPicPr>
          <p:nvPr/>
        </p:nvPicPr>
        <p:blipFill>
          <a:blip r:embed="rId2"/>
          <a:stretch>
            <a:fillRect/>
          </a:stretch>
        </p:blipFill>
        <p:spPr>
          <a:xfrm>
            <a:off x="10690860" y="172601"/>
            <a:ext cx="1325880" cy="1325880"/>
          </a:xfrm>
          <a:prstGeom prst="rect">
            <a:avLst/>
          </a:prstGeom>
        </p:spPr>
      </p:pic>
    </p:spTree>
    <p:extLst>
      <p:ext uri="{BB962C8B-B14F-4D97-AF65-F5344CB8AC3E}">
        <p14:creationId xmlns:p14="http://schemas.microsoft.com/office/powerpoint/2010/main" val="3108347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DDBE-A901-4887-85D6-4F22CE373005}"/>
              </a:ext>
            </a:extLst>
          </p:cNvPr>
          <p:cNvSpPr>
            <a:spLocks noGrp="1"/>
          </p:cNvSpPr>
          <p:nvPr>
            <p:ph type="title"/>
          </p:nvPr>
        </p:nvSpPr>
        <p:spPr/>
        <p:txBody>
          <a:bodyPr/>
          <a:lstStyle/>
          <a:p>
            <a:r>
              <a:rPr lang="en-US" i="1">
                <a:solidFill>
                  <a:schemeClr val="accent1">
                    <a:lumMod val="75000"/>
                  </a:schemeClr>
                </a:solidFill>
              </a:rPr>
              <a:t>What Is Cloud Computing?</a:t>
            </a:r>
          </a:p>
        </p:txBody>
      </p:sp>
      <p:pic>
        <p:nvPicPr>
          <p:cNvPr id="6" name="Content Placeholder 5">
            <a:extLst>
              <a:ext uri="{FF2B5EF4-FFF2-40B4-BE49-F238E27FC236}">
                <a16:creationId xmlns:a16="http://schemas.microsoft.com/office/drawing/2014/main" id="{452DD3DB-76D4-4B1C-8D58-28997494E2A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11580"/>
          <a:stretch/>
        </p:blipFill>
        <p:spPr>
          <a:xfrm>
            <a:off x="6212306" y="1305957"/>
            <a:ext cx="5307258" cy="4246089"/>
          </a:xfrm>
        </p:spPr>
      </p:pic>
      <p:sp>
        <p:nvSpPr>
          <p:cNvPr id="4" name="Slide Number Placeholder 3">
            <a:extLst>
              <a:ext uri="{FF2B5EF4-FFF2-40B4-BE49-F238E27FC236}">
                <a16:creationId xmlns:a16="http://schemas.microsoft.com/office/drawing/2014/main" id="{099FBB7F-D0C6-43E9-9BEA-AEFFC214521E}"/>
              </a:ext>
            </a:extLst>
          </p:cNvPr>
          <p:cNvSpPr>
            <a:spLocks noGrp="1"/>
          </p:cNvSpPr>
          <p:nvPr>
            <p:ph type="sldNum" sz="quarter" idx="12"/>
          </p:nvPr>
        </p:nvSpPr>
        <p:spPr/>
        <p:txBody>
          <a:bodyPr/>
          <a:lstStyle/>
          <a:p>
            <a:fld id="{CD7A3D93-5629-4A35-8D3E-66F431BF8A04}" type="slidenum">
              <a:rPr lang="en-US" smtClean="0"/>
              <a:t>3</a:t>
            </a:fld>
            <a:endParaRPr lang="en-US"/>
          </a:p>
        </p:txBody>
      </p:sp>
      <p:pic>
        <p:nvPicPr>
          <p:cNvPr id="8" name="Picture 7">
            <a:hlinkClick r:id="rId4"/>
            <a:extLst>
              <a:ext uri="{FF2B5EF4-FFF2-40B4-BE49-F238E27FC236}">
                <a16:creationId xmlns:a16="http://schemas.microsoft.com/office/drawing/2014/main" id="{2ED9FA16-EB7D-426D-B059-58384A8F03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436" y="5467267"/>
            <a:ext cx="2229703" cy="1254208"/>
          </a:xfrm>
          <a:prstGeom prst="rect">
            <a:avLst/>
          </a:prstGeom>
          <a:ln>
            <a:solidFill>
              <a:schemeClr val="accent1"/>
            </a:solidFill>
          </a:ln>
        </p:spPr>
      </p:pic>
      <p:pic>
        <p:nvPicPr>
          <p:cNvPr id="10" name="Graphic 9">
            <a:hlinkClick r:id="rId4"/>
            <a:extLst>
              <a:ext uri="{FF2B5EF4-FFF2-40B4-BE49-F238E27FC236}">
                <a16:creationId xmlns:a16="http://schemas.microsoft.com/office/drawing/2014/main" id="{3108474A-79AD-45F8-946B-CBEDE1FAF6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48733" y="5367432"/>
            <a:ext cx="2229702" cy="1114851"/>
          </a:xfrm>
          <a:prstGeom prst="rect">
            <a:avLst/>
          </a:prstGeom>
        </p:spPr>
      </p:pic>
      <p:pic>
        <p:nvPicPr>
          <p:cNvPr id="12" name="Picture 11">
            <a:extLst>
              <a:ext uri="{FF2B5EF4-FFF2-40B4-BE49-F238E27FC236}">
                <a16:creationId xmlns:a16="http://schemas.microsoft.com/office/drawing/2014/main" id="{C67CCA12-8BD3-4A00-AB9A-8F6E4BAEDCF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2436" y="1609713"/>
            <a:ext cx="5080261" cy="3378374"/>
          </a:xfrm>
          <a:prstGeom prst="rect">
            <a:avLst/>
          </a:prstGeom>
        </p:spPr>
      </p:pic>
      <p:sp>
        <p:nvSpPr>
          <p:cNvPr id="13" name="TextBox 12">
            <a:extLst>
              <a:ext uri="{FF2B5EF4-FFF2-40B4-BE49-F238E27FC236}">
                <a16:creationId xmlns:a16="http://schemas.microsoft.com/office/drawing/2014/main" id="{502BCDF1-400B-4A4A-B323-4240048032BA}"/>
              </a:ext>
            </a:extLst>
          </p:cNvPr>
          <p:cNvSpPr txBox="1"/>
          <p:nvPr/>
        </p:nvSpPr>
        <p:spPr>
          <a:xfrm>
            <a:off x="2435464" y="4965769"/>
            <a:ext cx="1817549" cy="338554"/>
          </a:xfrm>
          <a:prstGeom prst="rect">
            <a:avLst/>
          </a:prstGeom>
          <a:noFill/>
        </p:spPr>
        <p:txBody>
          <a:bodyPr wrap="none" rtlCol="0">
            <a:spAutoFit/>
          </a:bodyPr>
          <a:lstStyle/>
          <a:p>
            <a:r>
              <a:rPr lang="en-US" sz="1600" i="1">
                <a:hlinkClick r:id="rId4"/>
              </a:rPr>
              <a:t>Google Data Center</a:t>
            </a:r>
            <a:endParaRPr lang="en-US" sz="1600" i="1"/>
          </a:p>
        </p:txBody>
      </p:sp>
      <p:sp>
        <p:nvSpPr>
          <p:cNvPr id="14" name="TextBox 13">
            <a:extLst>
              <a:ext uri="{FF2B5EF4-FFF2-40B4-BE49-F238E27FC236}">
                <a16:creationId xmlns:a16="http://schemas.microsoft.com/office/drawing/2014/main" id="{9E1755A6-147A-4943-9B6B-05C0826BD98B}"/>
              </a:ext>
            </a:extLst>
          </p:cNvPr>
          <p:cNvSpPr txBox="1"/>
          <p:nvPr/>
        </p:nvSpPr>
        <p:spPr>
          <a:xfrm>
            <a:off x="9226260" y="5460378"/>
            <a:ext cx="2757293" cy="338554"/>
          </a:xfrm>
          <a:prstGeom prst="rect">
            <a:avLst/>
          </a:prstGeom>
          <a:noFill/>
        </p:spPr>
        <p:txBody>
          <a:bodyPr wrap="none" rtlCol="0">
            <a:spAutoFit/>
          </a:bodyPr>
          <a:lstStyle/>
          <a:p>
            <a:r>
              <a:rPr lang="en-US" sz="1600" i="1"/>
              <a:t>Sam Johnston via Wikipedia</a:t>
            </a:r>
          </a:p>
        </p:txBody>
      </p:sp>
      <p:sp>
        <p:nvSpPr>
          <p:cNvPr id="15" name="TextBox 14">
            <a:extLst>
              <a:ext uri="{FF2B5EF4-FFF2-40B4-BE49-F238E27FC236}">
                <a16:creationId xmlns:a16="http://schemas.microsoft.com/office/drawing/2014/main" id="{399E89B7-2B97-40EC-973D-4A8457772F78}"/>
              </a:ext>
            </a:extLst>
          </p:cNvPr>
          <p:cNvSpPr txBox="1"/>
          <p:nvPr/>
        </p:nvSpPr>
        <p:spPr>
          <a:xfrm>
            <a:off x="6212308" y="5943594"/>
            <a:ext cx="5275803" cy="369332"/>
          </a:xfrm>
          <a:prstGeom prst="rect">
            <a:avLst/>
          </a:prstGeom>
          <a:noFill/>
        </p:spPr>
        <p:txBody>
          <a:bodyPr wrap="none" rtlCol="0">
            <a:spAutoFit/>
          </a:bodyPr>
          <a:lstStyle/>
          <a:p>
            <a:r>
              <a:rPr lang="en-US" b="1"/>
              <a:t>Resources/services fluidly assigned/provided!</a:t>
            </a:r>
          </a:p>
        </p:txBody>
      </p:sp>
      <p:pic>
        <p:nvPicPr>
          <p:cNvPr id="3" name="Picture 2">
            <a:extLst>
              <a:ext uri="{FF2B5EF4-FFF2-40B4-BE49-F238E27FC236}">
                <a16:creationId xmlns:a16="http://schemas.microsoft.com/office/drawing/2014/main" id="{B80C4B7C-62CC-4ECF-AF09-5FADC64A1AF2}"/>
              </a:ext>
            </a:extLst>
          </p:cNvPr>
          <p:cNvPicPr>
            <a:picLocks noChangeAspect="1"/>
          </p:cNvPicPr>
          <p:nvPr/>
        </p:nvPicPr>
        <p:blipFill>
          <a:blip r:embed="rId9"/>
          <a:stretch>
            <a:fillRect/>
          </a:stretch>
        </p:blipFill>
        <p:spPr>
          <a:xfrm>
            <a:off x="10690860" y="172601"/>
            <a:ext cx="1325880" cy="1325880"/>
          </a:xfrm>
          <a:prstGeom prst="rect">
            <a:avLst/>
          </a:prstGeom>
        </p:spPr>
      </p:pic>
    </p:spTree>
    <p:extLst>
      <p:ext uri="{BB962C8B-B14F-4D97-AF65-F5344CB8AC3E}">
        <p14:creationId xmlns:p14="http://schemas.microsoft.com/office/powerpoint/2010/main" val="2172520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444DE-7D37-427B-8FB4-01FCF735D8CA}"/>
              </a:ext>
            </a:extLst>
          </p:cNvPr>
          <p:cNvSpPr>
            <a:spLocks noGrp="1"/>
          </p:cNvSpPr>
          <p:nvPr>
            <p:ph type="title"/>
          </p:nvPr>
        </p:nvSpPr>
        <p:spPr/>
        <p:txBody>
          <a:bodyPr/>
          <a:lstStyle/>
          <a:p>
            <a:r>
              <a:rPr lang="en-US" i="1">
                <a:solidFill>
                  <a:schemeClr val="accent1">
                    <a:lumMod val="75000"/>
                  </a:schemeClr>
                </a:solidFill>
              </a:rPr>
              <a:t>Cloud Benefits and Examples</a:t>
            </a:r>
          </a:p>
        </p:txBody>
      </p:sp>
      <p:sp>
        <p:nvSpPr>
          <p:cNvPr id="4" name="Slide Number Placeholder 3">
            <a:extLst>
              <a:ext uri="{FF2B5EF4-FFF2-40B4-BE49-F238E27FC236}">
                <a16:creationId xmlns:a16="http://schemas.microsoft.com/office/drawing/2014/main" id="{194510A6-E6B2-4E12-8F3C-9F47A05B2E17}"/>
              </a:ext>
            </a:extLst>
          </p:cNvPr>
          <p:cNvSpPr>
            <a:spLocks noGrp="1"/>
          </p:cNvSpPr>
          <p:nvPr>
            <p:ph type="sldNum" sz="quarter" idx="12"/>
          </p:nvPr>
        </p:nvSpPr>
        <p:spPr/>
        <p:txBody>
          <a:bodyPr/>
          <a:lstStyle/>
          <a:p>
            <a:fld id="{CD7A3D93-5629-4A35-8D3E-66F431BF8A04}" type="slidenum">
              <a:rPr lang="en-US" smtClean="0"/>
              <a:t>4</a:t>
            </a:fld>
            <a:endParaRPr lang="en-US"/>
          </a:p>
        </p:txBody>
      </p:sp>
      <p:pic>
        <p:nvPicPr>
          <p:cNvPr id="6" name="Picture 5">
            <a:extLst>
              <a:ext uri="{FF2B5EF4-FFF2-40B4-BE49-F238E27FC236}">
                <a16:creationId xmlns:a16="http://schemas.microsoft.com/office/drawing/2014/main" id="{E447D0E8-DCCD-4664-AB2F-C1917AF2D176}"/>
              </a:ext>
            </a:extLst>
          </p:cNvPr>
          <p:cNvPicPr>
            <a:picLocks noChangeAspect="1"/>
          </p:cNvPicPr>
          <p:nvPr/>
        </p:nvPicPr>
        <p:blipFill>
          <a:blip r:embed="rId2">
            <a:clrChange>
              <a:clrFrom>
                <a:srgbClr val="EFEFEF"/>
              </a:clrFrom>
              <a:clrTo>
                <a:srgbClr val="EFEFEF">
                  <a:alpha val="0"/>
                </a:srgbClr>
              </a:clrTo>
            </a:clrChange>
            <a:extLst>
              <a:ext uri="{28A0092B-C50C-407E-A947-70E740481C1C}">
                <a14:useLocalDpi xmlns:a14="http://schemas.microsoft.com/office/drawing/2010/main" val="0"/>
              </a:ext>
            </a:extLst>
          </a:blip>
          <a:stretch>
            <a:fillRect/>
          </a:stretch>
        </p:blipFill>
        <p:spPr>
          <a:xfrm>
            <a:off x="-847591" y="1641243"/>
            <a:ext cx="7691082" cy="4483091"/>
          </a:xfrm>
          <a:prstGeom prst="rect">
            <a:avLst/>
          </a:prstGeom>
        </p:spPr>
      </p:pic>
      <p:sp>
        <p:nvSpPr>
          <p:cNvPr id="8" name="TextBox 7">
            <a:extLst>
              <a:ext uri="{FF2B5EF4-FFF2-40B4-BE49-F238E27FC236}">
                <a16:creationId xmlns:a16="http://schemas.microsoft.com/office/drawing/2014/main" id="{FE0A0FD5-6EDC-4830-AA4D-8FCCD169AD29}"/>
              </a:ext>
            </a:extLst>
          </p:cNvPr>
          <p:cNvSpPr txBox="1"/>
          <p:nvPr/>
        </p:nvSpPr>
        <p:spPr>
          <a:xfrm>
            <a:off x="3033071" y="6135681"/>
            <a:ext cx="2363532" cy="584775"/>
          </a:xfrm>
          <a:prstGeom prst="rect">
            <a:avLst/>
          </a:prstGeom>
          <a:noFill/>
        </p:spPr>
        <p:txBody>
          <a:bodyPr wrap="none" rtlCol="0">
            <a:spAutoFit/>
          </a:bodyPr>
          <a:lstStyle/>
          <a:p>
            <a:r>
              <a:rPr lang="en-US" sz="1600" i="1"/>
              <a:t>Knowarth Technologies </a:t>
            </a:r>
          </a:p>
          <a:p>
            <a:r>
              <a:rPr lang="en-US" sz="1600" i="1"/>
              <a:t>     via Medium</a:t>
            </a:r>
          </a:p>
        </p:txBody>
      </p:sp>
      <p:sp>
        <p:nvSpPr>
          <p:cNvPr id="9" name="TextBox 8">
            <a:extLst>
              <a:ext uri="{FF2B5EF4-FFF2-40B4-BE49-F238E27FC236}">
                <a16:creationId xmlns:a16="http://schemas.microsoft.com/office/drawing/2014/main" id="{DA68258E-B8D1-421A-8708-ACF3AC2D6CC5}"/>
              </a:ext>
            </a:extLst>
          </p:cNvPr>
          <p:cNvSpPr txBox="1"/>
          <p:nvPr/>
        </p:nvSpPr>
        <p:spPr>
          <a:xfrm>
            <a:off x="7083188" y="1651376"/>
            <a:ext cx="4558352" cy="5909310"/>
          </a:xfrm>
          <a:prstGeom prst="rect">
            <a:avLst/>
          </a:prstGeom>
          <a:noFill/>
        </p:spPr>
        <p:txBody>
          <a:bodyPr wrap="square" rtlCol="0">
            <a:spAutoFit/>
          </a:bodyPr>
          <a:lstStyle/>
          <a:p>
            <a:r>
              <a:rPr lang="en-US"/>
              <a:t>Examples of Cloud Users</a:t>
            </a:r>
          </a:p>
          <a:p>
            <a:pPr marL="285750" indent="-285750">
              <a:buFont typeface="Arial" panose="020B0604020202020204" pitchFamily="34" charset="0"/>
              <a:buChar char="•"/>
            </a:pPr>
            <a:r>
              <a:rPr lang="en-US"/>
              <a:t>EPA</a:t>
            </a:r>
          </a:p>
          <a:p>
            <a:pPr marL="742950" lvl="1" indent="-285750">
              <a:buFont typeface="Arial" panose="020B0604020202020204" pitchFamily="34" charset="0"/>
              <a:buChar char="•"/>
            </a:pPr>
            <a:r>
              <a:rPr lang="en-US"/>
              <a:t>Microsoft Office 365</a:t>
            </a:r>
          </a:p>
          <a:p>
            <a:pPr marL="742950" lvl="1" indent="-285750">
              <a:buFont typeface="Arial" panose="020B0604020202020204" pitchFamily="34" charset="0"/>
              <a:buChar char="•"/>
            </a:pPr>
            <a:r>
              <a:rPr lang="en-US"/>
              <a:t>OLEM’s e-Manifest</a:t>
            </a:r>
          </a:p>
          <a:p>
            <a:pPr marL="742950" lvl="1" indent="-285750">
              <a:buFont typeface="Arial" panose="020B0604020202020204" pitchFamily="34" charset="0"/>
              <a:buChar char="•"/>
            </a:pPr>
            <a:r>
              <a:rPr lang="en-US"/>
              <a:t>EPA emergency response</a:t>
            </a:r>
          </a:p>
          <a:p>
            <a:pPr marL="742950" lvl="1" indent="-285750">
              <a:buFont typeface="Arial" panose="020B0604020202020204" pitchFamily="34" charset="0"/>
              <a:buChar char="•"/>
            </a:pPr>
            <a:r>
              <a:rPr lang="en-US"/>
              <a:t>Salesforce/Business Automation Platform</a:t>
            </a:r>
          </a:p>
          <a:p>
            <a:pPr marL="285750" indent="-285750">
              <a:buFont typeface="Arial" panose="020B0604020202020204" pitchFamily="34" charset="0"/>
              <a:buChar char="•"/>
            </a:pPr>
            <a:r>
              <a:rPr lang="en-US"/>
              <a:t>Other Agencies</a:t>
            </a:r>
          </a:p>
          <a:p>
            <a:pPr marL="742950" lvl="1" indent="-285750">
              <a:buFont typeface="Arial" panose="020B0604020202020204" pitchFamily="34" charset="0"/>
              <a:buChar char="•"/>
            </a:pPr>
            <a:r>
              <a:rPr lang="en-US"/>
              <a:t>DOJ, DOD, CIA, SBA</a:t>
            </a:r>
          </a:p>
          <a:p>
            <a:pPr marL="285750" indent="-285750">
              <a:buFont typeface="Arial" panose="020B0604020202020204" pitchFamily="34" charset="0"/>
              <a:buChar char="•"/>
            </a:pPr>
            <a:r>
              <a:rPr lang="en-US"/>
              <a:t>Commercial</a:t>
            </a:r>
          </a:p>
          <a:p>
            <a:pPr marL="742950" lvl="1" indent="-285750">
              <a:buFont typeface="Arial" panose="020B0604020202020204" pitchFamily="34" charset="0"/>
              <a:buChar char="•"/>
            </a:pPr>
            <a:r>
              <a:rPr lang="en-US"/>
              <a:t>Netflix</a:t>
            </a:r>
          </a:p>
          <a:p>
            <a:pPr marL="742950" lvl="1" indent="-285750">
              <a:buFont typeface="Arial" panose="020B0604020202020204" pitchFamily="34" charset="0"/>
              <a:buChar char="•"/>
            </a:pPr>
            <a:r>
              <a:rPr lang="en-US"/>
              <a:t>Gmail</a:t>
            </a:r>
          </a:p>
          <a:p>
            <a:pPr marL="742950" lvl="1" indent="-285750">
              <a:buFont typeface="Arial" panose="020B0604020202020204" pitchFamily="34" charset="0"/>
              <a:buChar char="•"/>
            </a:pPr>
            <a:r>
              <a:rPr lang="en-US"/>
              <a:t>GE Gas &amp; Oil</a:t>
            </a:r>
          </a:p>
          <a:p>
            <a:pPr marL="742950" lvl="1" indent="-285750">
              <a:buFont typeface="Arial" panose="020B0604020202020204" pitchFamily="34" charset="0"/>
              <a:buChar char="•"/>
            </a:pPr>
            <a:r>
              <a:rPr lang="en-US"/>
              <a:t>Pacific Gas &amp; Electric</a:t>
            </a:r>
          </a:p>
          <a:p>
            <a:pPr marL="742950" lvl="1" indent="-285750">
              <a:buFont typeface="Arial" panose="020B0604020202020204" pitchFamily="34" charset="0"/>
              <a:buChar char="•"/>
            </a:pPr>
            <a:r>
              <a:rPr lang="en-US"/>
              <a:t>Maersk Line</a:t>
            </a:r>
          </a:p>
          <a:p>
            <a:pPr marL="742950" lvl="1" indent="-285750">
              <a:buFont typeface="Arial" panose="020B0604020202020204" pitchFamily="34" charset="0"/>
              <a:buChar char="•"/>
            </a:pPr>
            <a:r>
              <a:rPr lang="en-US"/>
              <a:t>BMW</a:t>
            </a:r>
          </a:p>
          <a:p>
            <a:pPr marL="742950" lvl="1" indent="-285750">
              <a:buFont typeface="Arial" panose="020B0604020202020204" pitchFamily="34" charset="0"/>
              <a:buChar char="•"/>
            </a:pPr>
            <a:r>
              <a:rPr lang="en-US"/>
              <a:t>Shell</a:t>
            </a:r>
          </a:p>
          <a:p>
            <a:pPr marL="742950" lvl="1" indent="-285750">
              <a:buFont typeface="Arial" panose="020B0604020202020204" pitchFamily="34" charset="0"/>
              <a:buChar char="•"/>
            </a:pPr>
            <a:endParaRPr lang="en-US"/>
          </a:p>
          <a:p>
            <a:pPr marL="742950" lvl="1" indent="-285750">
              <a:buFont typeface="Arial" panose="020B0604020202020204" pitchFamily="34" charset="0"/>
              <a:buChar char="•"/>
            </a:pPr>
            <a:endParaRPr lang="en-US"/>
          </a:p>
          <a:p>
            <a:pPr marL="742950" lvl="1"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pic>
        <p:nvPicPr>
          <p:cNvPr id="3" name="Picture 2">
            <a:extLst>
              <a:ext uri="{FF2B5EF4-FFF2-40B4-BE49-F238E27FC236}">
                <a16:creationId xmlns:a16="http://schemas.microsoft.com/office/drawing/2014/main" id="{18C3E0A7-E5AC-48AE-8357-6B1F69F39A41}"/>
              </a:ext>
            </a:extLst>
          </p:cNvPr>
          <p:cNvPicPr>
            <a:picLocks noChangeAspect="1"/>
          </p:cNvPicPr>
          <p:nvPr/>
        </p:nvPicPr>
        <p:blipFill>
          <a:blip r:embed="rId3"/>
          <a:stretch>
            <a:fillRect/>
          </a:stretch>
        </p:blipFill>
        <p:spPr>
          <a:xfrm>
            <a:off x="10690860" y="149225"/>
            <a:ext cx="1325880" cy="1325880"/>
          </a:xfrm>
          <a:prstGeom prst="rect">
            <a:avLst/>
          </a:prstGeom>
        </p:spPr>
      </p:pic>
    </p:spTree>
    <p:extLst>
      <p:ext uri="{BB962C8B-B14F-4D97-AF65-F5344CB8AC3E}">
        <p14:creationId xmlns:p14="http://schemas.microsoft.com/office/powerpoint/2010/main" val="1914294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9BD1F-74D6-4D98-A411-F0316EAA69AB}"/>
              </a:ext>
            </a:extLst>
          </p:cNvPr>
          <p:cNvSpPr>
            <a:spLocks noGrp="1"/>
          </p:cNvSpPr>
          <p:nvPr>
            <p:ph type="title"/>
          </p:nvPr>
        </p:nvSpPr>
        <p:spPr>
          <a:xfrm>
            <a:off x="635000" y="0"/>
            <a:ext cx="10515600" cy="1325563"/>
          </a:xfrm>
        </p:spPr>
        <p:txBody>
          <a:bodyPr/>
          <a:lstStyle/>
          <a:p>
            <a:r>
              <a:rPr lang="en-US" i="1">
                <a:solidFill>
                  <a:schemeClr val="accent1">
                    <a:lumMod val="75000"/>
                  </a:schemeClr>
                </a:solidFill>
              </a:rPr>
              <a:t>Overall Goal</a:t>
            </a:r>
          </a:p>
        </p:txBody>
      </p:sp>
      <p:sp>
        <p:nvSpPr>
          <p:cNvPr id="3" name="Content Placeholder 2">
            <a:extLst>
              <a:ext uri="{FF2B5EF4-FFF2-40B4-BE49-F238E27FC236}">
                <a16:creationId xmlns:a16="http://schemas.microsoft.com/office/drawing/2014/main" id="{9A6A0165-68F8-4198-B12C-EDB4D580176A}"/>
              </a:ext>
            </a:extLst>
          </p:cNvPr>
          <p:cNvSpPr>
            <a:spLocks noGrp="1"/>
          </p:cNvSpPr>
          <p:nvPr>
            <p:ph idx="1"/>
          </p:nvPr>
        </p:nvSpPr>
        <p:spPr>
          <a:xfrm>
            <a:off x="545777" y="1162582"/>
            <a:ext cx="9830123" cy="5193768"/>
          </a:xfrm>
        </p:spPr>
        <p:txBody>
          <a:bodyPr vert="horz" wrap="square" lIns="91440" tIns="45720" rIns="91440" bIns="45720" numCol="1" rtlCol="0" anchor="t" anchorCtr="0" compatLnSpc="1">
            <a:prstTxWarp prst="textNoShape">
              <a:avLst/>
            </a:prstTxWarp>
            <a:normAutofit/>
          </a:bodyPr>
          <a:lstStyle/>
          <a:p>
            <a:r>
              <a:rPr lang="en-US"/>
              <a:t>Enable states/MJOs to more easily receive/send large data sets and to conduct modeling and analysis in the cloud (e.g., using a cloud service provider such as Amazon Web Services or Microsoft Azure)</a:t>
            </a:r>
          </a:p>
          <a:p>
            <a:r>
              <a:rPr lang="en-US">
                <a:cs typeface="Calibri"/>
              </a:rPr>
              <a:t>Components of this Effort</a:t>
            </a:r>
            <a:endParaRPr lang="en-US"/>
          </a:p>
          <a:p>
            <a:pPr lvl="1"/>
            <a:r>
              <a:rPr lang="en-US"/>
              <a:t>EPA provide data sets, models, and other tools in cloud along with supporting materials. Would bear cost of storing base data sets.</a:t>
            </a:r>
          </a:p>
          <a:p>
            <a:pPr lvl="1"/>
            <a:r>
              <a:rPr lang="en-US"/>
              <a:t>States/MJOs directly access commercial cloud services and make use of the data sets and tools EPA provides. Would have their own cloud account and bear cost of compute servers and their own storage.</a:t>
            </a:r>
          </a:p>
          <a:p>
            <a:pPr lvl="2"/>
            <a:r>
              <a:rPr lang="en-US"/>
              <a:t>Would be an option for states/MJOs, not required.</a:t>
            </a:r>
          </a:p>
          <a:p>
            <a:pPr lvl="2"/>
            <a:r>
              <a:rPr lang="en-US"/>
              <a:t>Note that significant expertise will still be required by the states/MJOs to properly configure and run SMOKE and CMAQ</a:t>
            </a:r>
            <a:endParaRPr lang="en-US">
              <a:cs typeface="Calibri"/>
            </a:endParaRPr>
          </a:p>
        </p:txBody>
      </p:sp>
      <p:sp>
        <p:nvSpPr>
          <p:cNvPr id="4" name="Slide Number Placeholder 3">
            <a:extLst>
              <a:ext uri="{FF2B5EF4-FFF2-40B4-BE49-F238E27FC236}">
                <a16:creationId xmlns:a16="http://schemas.microsoft.com/office/drawing/2014/main" id="{FA6BBC13-6318-48FD-82F9-1EC4E84B2241}"/>
              </a:ext>
            </a:extLst>
          </p:cNvPr>
          <p:cNvSpPr>
            <a:spLocks noGrp="1"/>
          </p:cNvSpPr>
          <p:nvPr>
            <p:ph type="sldNum" sz="quarter" idx="12"/>
          </p:nvPr>
        </p:nvSpPr>
        <p:spPr/>
        <p:txBody>
          <a:bodyPr/>
          <a:lstStyle/>
          <a:p>
            <a:fld id="{E6EE91A7-5B90-4C4D-8BF2-25DA8D88DBD2}" type="slidenum">
              <a:rPr lang="en-US" smtClean="0"/>
              <a:t>5</a:t>
            </a:fld>
            <a:endParaRPr lang="en-US"/>
          </a:p>
        </p:txBody>
      </p:sp>
      <p:pic>
        <p:nvPicPr>
          <p:cNvPr id="5" name="Picture 4">
            <a:extLst>
              <a:ext uri="{FF2B5EF4-FFF2-40B4-BE49-F238E27FC236}">
                <a16:creationId xmlns:a16="http://schemas.microsoft.com/office/drawing/2014/main" id="{9C13B1C0-D360-441B-9FB2-5A8625B1A155}"/>
              </a:ext>
            </a:extLst>
          </p:cNvPr>
          <p:cNvPicPr>
            <a:picLocks noChangeAspect="1"/>
          </p:cNvPicPr>
          <p:nvPr/>
        </p:nvPicPr>
        <p:blipFill>
          <a:blip r:embed="rId2"/>
          <a:stretch>
            <a:fillRect/>
          </a:stretch>
        </p:blipFill>
        <p:spPr>
          <a:xfrm>
            <a:off x="10692326" y="136525"/>
            <a:ext cx="1322947" cy="1329043"/>
          </a:xfrm>
          <a:prstGeom prst="rect">
            <a:avLst/>
          </a:prstGeom>
        </p:spPr>
      </p:pic>
    </p:spTree>
    <p:extLst>
      <p:ext uri="{BB962C8B-B14F-4D97-AF65-F5344CB8AC3E}">
        <p14:creationId xmlns:p14="http://schemas.microsoft.com/office/powerpoint/2010/main" val="1736173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085D7-43CA-4255-89D4-D7B6E51D9D52}"/>
              </a:ext>
            </a:extLst>
          </p:cNvPr>
          <p:cNvSpPr>
            <a:spLocks noGrp="1"/>
          </p:cNvSpPr>
          <p:nvPr>
            <p:ph type="title"/>
          </p:nvPr>
        </p:nvSpPr>
        <p:spPr>
          <a:xfrm>
            <a:off x="838199" y="136525"/>
            <a:ext cx="10515600" cy="1325563"/>
          </a:xfrm>
        </p:spPr>
        <p:txBody>
          <a:bodyPr/>
          <a:lstStyle/>
          <a:p>
            <a:r>
              <a:rPr lang="en-US" i="1">
                <a:solidFill>
                  <a:schemeClr val="accent1">
                    <a:lumMod val="75000"/>
                  </a:schemeClr>
                </a:solidFill>
              </a:rPr>
              <a:t>Potential Benefits</a:t>
            </a:r>
          </a:p>
        </p:txBody>
      </p:sp>
      <p:sp>
        <p:nvSpPr>
          <p:cNvPr id="3" name="Content Placeholder 2">
            <a:extLst>
              <a:ext uri="{FF2B5EF4-FFF2-40B4-BE49-F238E27FC236}">
                <a16:creationId xmlns:a16="http://schemas.microsoft.com/office/drawing/2014/main" id="{71D91B03-D43D-459D-8E65-555A45BA0860}"/>
              </a:ext>
            </a:extLst>
          </p:cNvPr>
          <p:cNvSpPr>
            <a:spLocks noGrp="1"/>
          </p:cNvSpPr>
          <p:nvPr>
            <p:ph idx="1"/>
          </p:nvPr>
        </p:nvSpPr>
        <p:spPr>
          <a:xfrm>
            <a:off x="838199" y="1366597"/>
            <a:ext cx="10076728" cy="4665662"/>
          </a:xfrm>
        </p:spPr>
        <p:txBody>
          <a:bodyPr vert="horz" wrap="square" lIns="91440" tIns="45720" rIns="91440" bIns="45720" numCol="1" rtlCol="0" anchor="t" anchorCtr="0" compatLnSpc="1">
            <a:prstTxWarp prst="textNoShape">
              <a:avLst/>
            </a:prstTxWarp>
            <a:normAutofit lnSpcReduction="10000"/>
          </a:bodyPr>
          <a:lstStyle/>
          <a:p>
            <a:r>
              <a:rPr lang="en-US"/>
              <a:t>Improved ability of states/MJOs to conduct simulations to meet their needs</a:t>
            </a:r>
          </a:p>
          <a:p>
            <a:pPr lvl="1"/>
            <a:r>
              <a:rPr lang="en-US"/>
              <a:t>May eliminate need to procure and maintain special hardware</a:t>
            </a:r>
          </a:p>
          <a:p>
            <a:pPr lvl="1"/>
            <a:r>
              <a:rPr lang="en-US">
                <a:ea typeface="+mn-lt"/>
                <a:cs typeface="+mn-lt"/>
              </a:rPr>
              <a:t>Help overcome the learning curve of setting up the modeling environment (e.g., installing software libraries, finding and compiling code)</a:t>
            </a:r>
            <a:endParaRPr lang="en-US"/>
          </a:p>
          <a:p>
            <a:pPr lvl="1"/>
            <a:r>
              <a:rPr lang="en-US"/>
              <a:t>Ability to obtain surge computing capacity as needed</a:t>
            </a:r>
            <a:endParaRPr lang="en-US">
              <a:cs typeface="Calibri"/>
            </a:endParaRPr>
          </a:p>
          <a:p>
            <a:r>
              <a:rPr lang="en-US"/>
              <a:t>Improve sharing of information between states/MJOs and EPA (e.g., base data sets, outputs from attainment demonstrations)</a:t>
            </a:r>
            <a:endParaRPr lang="en-US">
              <a:cs typeface="Calibri"/>
            </a:endParaRPr>
          </a:p>
          <a:p>
            <a:r>
              <a:rPr lang="en-US"/>
              <a:t>Improve efficiency of OAQPS sharing data sets and assisting states/MJOs in configuring simulations</a:t>
            </a:r>
          </a:p>
          <a:p>
            <a:r>
              <a:rPr lang="en-US"/>
              <a:t>Support other groups, e.g., universities that want to run SMOKE and CMAQ</a:t>
            </a:r>
            <a:endParaRPr lang="en-US">
              <a:cs typeface="Calibri"/>
            </a:endParaRPr>
          </a:p>
          <a:p>
            <a:endParaRPr lang="en-US">
              <a:cs typeface="Calibri"/>
            </a:endParaRPr>
          </a:p>
        </p:txBody>
      </p:sp>
      <p:sp>
        <p:nvSpPr>
          <p:cNvPr id="4" name="Slide Number Placeholder 3">
            <a:extLst>
              <a:ext uri="{FF2B5EF4-FFF2-40B4-BE49-F238E27FC236}">
                <a16:creationId xmlns:a16="http://schemas.microsoft.com/office/drawing/2014/main" id="{38CC5008-251F-4CBE-A5A3-BB3040F4738C}"/>
              </a:ext>
            </a:extLst>
          </p:cNvPr>
          <p:cNvSpPr>
            <a:spLocks noGrp="1"/>
          </p:cNvSpPr>
          <p:nvPr>
            <p:ph type="sldNum" sz="quarter" idx="12"/>
          </p:nvPr>
        </p:nvSpPr>
        <p:spPr/>
        <p:txBody>
          <a:bodyPr/>
          <a:lstStyle/>
          <a:p>
            <a:fld id="{E6EE91A7-5B90-4C4D-8BF2-25DA8D88DBD2}" type="slidenum">
              <a:rPr lang="en-US" smtClean="0"/>
              <a:t>6</a:t>
            </a:fld>
            <a:endParaRPr lang="en-US"/>
          </a:p>
        </p:txBody>
      </p:sp>
      <p:pic>
        <p:nvPicPr>
          <p:cNvPr id="5" name="Picture 4">
            <a:extLst>
              <a:ext uri="{FF2B5EF4-FFF2-40B4-BE49-F238E27FC236}">
                <a16:creationId xmlns:a16="http://schemas.microsoft.com/office/drawing/2014/main" id="{9D86E90D-2E79-43DB-A4CF-14B476304F92}"/>
              </a:ext>
            </a:extLst>
          </p:cNvPr>
          <p:cNvPicPr>
            <a:picLocks noChangeAspect="1"/>
          </p:cNvPicPr>
          <p:nvPr/>
        </p:nvPicPr>
        <p:blipFill>
          <a:blip r:embed="rId2"/>
          <a:stretch>
            <a:fillRect/>
          </a:stretch>
        </p:blipFill>
        <p:spPr>
          <a:xfrm>
            <a:off x="10692326" y="136525"/>
            <a:ext cx="1322947" cy="1329043"/>
          </a:xfrm>
          <a:prstGeom prst="rect">
            <a:avLst/>
          </a:prstGeom>
        </p:spPr>
      </p:pic>
    </p:spTree>
    <p:extLst>
      <p:ext uri="{BB962C8B-B14F-4D97-AF65-F5344CB8AC3E}">
        <p14:creationId xmlns:p14="http://schemas.microsoft.com/office/powerpoint/2010/main" val="2879940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BFB47-BCC1-40DB-B92E-5A7C08DA4F1C}"/>
              </a:ext>
            </a:extLst>
          </p:cNvPr>
          <p:cNvSpPr>
            <a:spLocks noGrp="1"/>
          </p:cNvSpPr>
          <p:nvPr>
            <p:ph type="title"/>
          </p:nvPr>
        </p:nvSpPr>
        <p:spPr>
          <a:xfrm>
            <a:off x="838200" y="54260"/>
            <a:ext cx="10515600" cy="1325563"/>
          </a:xfrm>
        </p:spPr>
        <p:txBody>
          <a:bodyPr/>
          <a:lstStyle/>
          <a:p>
            <a:r>
              <a:rPr lang="en-US" i="1">
                <a:solidFill>
                  <a:schemeClr val="accent1">
                    <a:lumMod val="75000"/>
                  </a:schemeClr>
                </a:solidFill>
              </a:rPr>
              <a:t>Why Now?</a:t>
            </a:r>
          </a:p>
        </p:txBody>
      </p:sp>
      <p:sp>
        <p:nvSpPr>
          <p:cNvPr id="3" name="Content Placeholder 2">
            <a:extLst>
              <a:ext uri="{FF2B5EF4-FFF2-40B4-BE49-F238E27FC236}">
                <a16:creationId xmlns:a16="http://schemas.microsoft.com/office/drawing/2014/main" id="{4E667B97-163F-4644-8702-35349B6B3E86}"/>
              </a:ext>
            </a:extLst>
          </p:cNvPr>
          <p:cNvSpPr>
            <a:spLocks noGrp="1"/>
          </p:cNvSpPr>
          <p:nvPr>
            <p:ph idx="1"/>
          </p:nvPr>
        </p:nvSpPr>
        <p:spPr>
          <a:xfrm>
            <a:off x="744637" y="1208333"/>
            <a:ext cx="10609162" cy="5062272"/>
          </a:xfrm>
        </p:spPr>
        <p:txBody>
          <a:bodyPr vert="horz" wrap="square" lIns="91440" tIns="45720" rIns="91440" bIns="45720" numCol="1" rtlCol="0" anchor="t" anchorCtr="0" compatLnSpc="1">
            <a:prstTxWarp prst="textNoShape">
              <a:avLst/>
            </a:prstTxWarp>
            <a:normAutofit fontScale="92500"/>
          </a:bodyPr>
          <a:lstStyle/>
          <a:p>
            <a:r>
              <a:rPr lang="en-US"/>
              <a:t>Cloud technologies offer mature capabilities and are widely used</a:t>
            </a:r>
          </a:p>
          <a:p>
            <a:r>
              <a:rPr lang="en-US"/>
              <a:t>Multiple modeling groups are using the cloud (e.g., CMAS* and AER with CMAQ, CMAS* with SMOKE, LADCO and NCAR with WRF, ERG with MOVES, LADCO with CAMx, Harvard with GEOS-Chem)</a:t>
            </a:r>
            <a:endParaRPr lang="en-US">
              <a:cs typeface="Calibri"/>
            </a:endParaRPr>
          </a:p>
          <a:p>
            <a:r>
              <a:rPr lang="en-US"/>
              <a:t>EPA moving towards greater adoption of cloud platforms</a:t>
            </a:r>
          </a:p>
          <a:p>
            <a:pPr lvl="1"/>
            <a:r>
              <a:rPr lang="en-US"/>
              <a:t>EPA’s Office of Mission Support now provides multiple enterprise cloud environments that enable streamlined access (e.g., reduced security and contracting burdens)</a:t>
            </a:r>
          </a:p>
          <a:p>
            <a:pPr lvl="1"/>
            <a:r>
              <a:rPr lang="en-US"/>
              <a:t>Applications such as Envirofacts, e-Manifest, CDX, and AirNow are in the cloud</a:t>
            </a:r>
          </a:p>
          <a:p>
            <a:pPr lvl="1"/>
            <a:r>
              <a:rPr lang="en-US"/>
              <a:t>EPA’s Office of Research and Development is sharing large data sets with the public via the cloud</a:t>
            </a:r>
          </a:p>
          <a:p>
            <a:r>
              <a:rPr lang="en-US"/>
              <a:t>Widespread and growing utilization of cloud in government, industry, and academia makes it easier for all parties to find or develop the expertise required to utilize cloud capabilities</a:t>
            </a:r>
          </a:p>
        </p:txBody>
      </p:sp>
      <p:sp>
        <p:nvSpPr>
          <p:cNvPr id="4" name="Slide Number Placeholder 3">
            <a:extLst>
              <a:ext uri="{FF2B5EF4-FFF2-40B4-BE49-F238E27FC236}">
                <a16:creationId xmlns:a16="http://schemas.microsoft.com/office/drawing/2014/main" id="{C0834A5A-0484-4B5F-AE2F-651E3861CC60}"/>
              </a:ext>
            </a:extLst>
          </p:cNvPr>
          <p:cNvSpPr>
            <a:spLocks noGrp="1"/>
          </p:cNvSpPr>
          <p:nvPr>
            <p:ph type="sldNum" sz="quarter" idx="12"/>
          </p:nvPr>
        </p:nvSpPr>
        <p:spPr/>
        <p:txBody>
          <a:bodyPr/>
          <a:lstStyle/>
          <a:p>
            <a:fld id="{E6EE91A7-5B90-4C4D-8BF2-25DA8D88DBD2}" type="slidenum">
              <a:rPr lang="en-US" smtClean="0"/>
              <a:t>7</a:t>
            </a:fld>
            <a:endParaRPr lang="en-US"/>
          </a:p>
        </p:txBody>
      </p:sp>
      <p:sp>
        <p:nvSpPr>
          <p:cNvPr id="6" name="TextBox 5">
            <a:extLst>
              <a:ext uri="{FF2B5EF4-FFF2-40B4-BE49-F238E27FC236}">
                <a16:creationId xmlns:a16="http://schemas.microsoft.com/office/drawing/2014/main" id="{C0563497-F227-41A7-909B-8C7B8F67AC92}"/>
              </a:ext>
            </a:extLst>
          </p:cNvPr>
          <p:cNvSpPr txBox="1"/>
          <p:nvPr/>
        </p:nvSpPr>
        <p:spPr>
          <a:xfrm>
            <a:off x="744636" y="6270605"/>
            <a:ext cx="76602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CMAS is running small domains for training purposes.</a:t>
            </a:r>
          </a:p>
        </p:txBody>
      </p:sp>
      <p:pic>
        <p:nvPicPr>
          <p:cNvPr id="5" name="Picture 4">
            <a:extLst>
              <a:ext uri="{FF2B5EF4-FFF2-40B4-BE49-F238E27FC236}">
                <a16:creationId xmlns:a16="http://schemas.microsoft.com/office/drawing/2014/main" id="{28E1116F-37C9-4EF1-B7A2-396F93B12FC2}"/>
              </a:ext>
            </a:extLst>
          </p:cNvPr>
          <p:cNvPicPr>
            <a:picLocks noChangeAspect="1"/>
          </p:cNvPicPr>
          <p:nvPr/>
        </p:nvPicPr>
        <p:blipFill>
          <a:blip r:embed="rId2"/>
          <a:stretch>
            <a:fillRect/>
          </a:stretch>
        </p:blipFill>
        <p:spPr>
          <a:xfrm>
            <a:off x="10692326" y="136525"/>
            <a:ext cx="1322947" cy="1329043"/>
          </a:xfrm>
          <a:prstGeom prst="rect">
            <a:avLst/>
          </a:prstGeom>
        </p:spPr>
      </p:pic>
    </p:spTree>
    <p:extLst>
      <p:ext uri="{BB962C8B-B14F-4D97-AF65-F5344CB8AC3E}">
        <p14:creationId xmlns:p14="http://schemas.microsoft.com/office/powerpoint/2010/main" val="3112270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BFB47-BCC1-40DB-B92E-5A7C08DA4F1C}"/>
              </a:ext>
            </a:extLst>
          </p:cNvPr>
          <p:cNvSpPr>
            <a:spLocks noGrp="1"/>
          </p:cNvSpPr>
          <p:nvPr>
            <p:ph type="title"/>
          </p:nvPr>
        </p:nvSpPr>
        <p:spPr>
          <a:xfrm>
            <a:off x="838200" y="54260"/>
            <a:ext cx="10515600" cy="1325563"/>
          </a:xfrm>
        </p:spPr>
        <p:txBody>
          <a:bodyPr/>
          <a:lstStyle/>
          <a:p>
            <a:r>
              <a:rPr lang="en-US" i="1">
                <a:solidFill>
                  <a:schemeClr val="accent1">
                    <a:lumMod val="75000"/>
                  </a:schemeClr>
                </a:solidFill>
              </a:rPr>
              <a:t>Key Capability: File Storage and Sharing</a:t>
            </a:r>
          </a:p>
        </p:txBody>
      </p:sp>
      <p:sp>
        <p:nvSpPr>
          <p:cNvPr id="3" name="Content Placeholder 2">
            <a:extLst>
              <a:ext uri="{FF2B5EF4-FFF2-40B4-BE49-F238E27FC236}">
                <a16:creationId xmlns:a16="http://schemas.microsoft.com/office/drawing/2014/main" id="{4E667B97-163F-4644-8702-35349B6B3E86}"/>
              </a:ext>
            </a:extLst>
          </p:cNvPr>
          <p:cNvSpPr>
            <a:spLocks noGrp="1"/>
          </p:cNvSpPr>
          <p:nvPr>
            <p:ph idx="1"/>
          </p:nvPr>
        </p:nvSpPr>
        <p:spPr>
          <a:xfrm>
            <a:off x="744637" y="1208333"/>
            <a:ext cx="10609162" cy="5062272"/>
          </a:xfrm>
        </p:spPr>
        <p:txBody>
          <a:bodyPr vert="horz" wrap="square" lIns="91440" tIns="45720" rIns="91440" bIns="45720" numCol="1" rtlCol="0" anchor="t" anchorCtr="0" compatLnSpc="1">
            <a:prstTxWarp prst="textNoShape">
              <a:avLst/>
            </a:prstTxWarp>
            <a:normAutofit/>
          </a:bodyPr>
          <a:lstStyle/>
          <a:p>
            <a:r>
              <a:rPr lang="en-US"/>
              <a:t>Can easily store many terabytes of information</a:t>
            </a:r>
          </a:p>
          <a:p>
            <a:r>
              <a:rPr lang="en-US"/>
              <a:t>Cost for storage is modest, e.g., $23/TB/month for Amazon Web Services (AWS) Simple Storage Service (S3)</a:t>
            </a:r>
          </a:p>
          <a:p>
            <a:pPr lvl="1"/>
            <a:r>
              <a:rPr lang="en-US"/>
              <a:t>Cost can be even lower if access to data will be infrequent</a:t>
            </a:r>
          </a:p>
          <a:p>
            <a:pPr lvl="2"/>
            <a:r>
              <a:rPr lang="en-US"/>
              <a:t>E.g., S3 storage where can wait 1 minute to 12 hours to retrieve data costs $4/TB/month</a:t>
            </a:r>
          </a:p>
          <a:p>
            <a:pPr lvl="1"/>
            <a:r>
              <a:rPr lang="en-US"/>
              <a:t>E.g., a modeling platform with 20TB of data would cost $5,520/year to store with default S3 or $960/year with slower retrievals</a:t>
            </a:r>
          </a:p>
          <a:p>
            <a:r>
              <a:rPr lang="en-US"/>
              <a:t>No cost to share data within a cloud service provider.</a:t>
            </a:r>
          </a:p>
          <a:p>
            <a:r>
              <a:rPr lang="en-US"/>
              <a:t>But, cost to download data is significant, e.g., $90/TB. </a:t>
            </a:r>
          </a:p>
          <a:p>
            <a:pPr lvl="1"/>
            <a:r>
              <a:rPr lang="en-US"/>
              <a:t>E.g., 100 people downloading a 20TB modeling platform would cost $180K</a:t>
            </a:r>
          </a:p>
          <a:p>
            <a:pPr lvl="1"/>
            <a:r>
              <a:rPr lang="en-US"/>
              <a:t>Download cost can be borne by downloader or data owner, at the discretion of data owner.</a:t>
            </a:r>
          </a:p>
        </p:txBody>
      </p:sp>
      <p:sp>
        <p:nvSpPr>
          <p:cNvPr id="4" name="Slide Number Placeholder 3">
            <a:extLst>
              <a:ext uri="{FF2B5EF4-FFF2-40B4-BE49-F238E27FC236}">
                <a16:creationId xmlns:a16="http://schemas.microsoft.com/office/drawing/2014/main" id="{C0834A5A-0484-4B5F-AE2F-651E3861CC60}"/>
              </a:ext>
            </a:extLst>
          </p:cNvPr>
          <p:cNvSpPr>
            <a:spLocks noGrp="1"/>
          </p:cNvSpPr>
          <p:nvPr>
            <p:ph type="sldNum" sz="quarter" idx="12"/>
          </p:nvPr>
        </p:nvSpPr>
        <p:spPr/>
        <p:txBody>
          <a:bodyPr/>
          <a:lstStyle/>
          <a:p>
            <a:fld id="{E6EE91A7-5B90-4C4D-8BF2-25DA8D88DBD2}" type="slidenum">
              <a:rPr lang="en-US" smtClean="0"/>
              <a:t>8</a:t>
            </a:fld>
            <a:endParaRPr lang="en-US"/>
          </a:p>
        </p:txBody>
      </p:sp>
      <p:pic>
        <p:nvPicPr>
          <p:cNvPr id="5" name="Picture 4">
            <a:extLst>
              <a:ext uri="{FF2B5EF4-FFF2-40B4-BE49-F238E27FC236}">
                <a16:creationId xmlns:a16="http://schemas.microsoft.com/office/drawing/2014/main" id="{28E1116F-37C9-4EF1-B7A2-396F93B12FC2}"/>
              </a:ext>
            </a:extLst>
          </p:cNvPr>
          <p:cNvPicPr>
            <a:picLocks noChangeAspect="1"/>
          </p:cNvPicPr>
          <p:nvPr/>
        </p:nvPicPr>
        <p:blipFill>
          <a:blip r:embed="rId2"/>
          <a:stretch>
            <a:fillRect/>
          </a:stretch>
        </p:blipFill>
        <p:spPr>
          <a:xfrm>
            <a:off x="10692326" y="136525"/>
            <a:ext cx="1322947" cy="1329043"/>
          </a:xfrm>
          <a:prstGeom prst="rect">
            <a:avLst/>
          </a:prstGeom>
        </p:spPr>
      </p:pic>
    </p:spTree>
    <p:extLst>
      <p:ext uri="{BB962C8B-B14F-4D97-AF65-F5344CB8AC3E}">
        <p14:creationId xmlns:p14="http://schemas.microsoft.com/office/powerpoint/2010/main" val="1655670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BFB47-BCC1-40DB-B92E-5A7C08DA4F1C}"/>
              </a:ext>
            </a:extLst>
          </p:cNvPr>
          <p:cNvSpPr>
            <a:spLocks noGrp="1"/>
          </p:cNvSpPr>
          <p:nvPr>
            <p:ph type="title"/>
          </p:nvPr>
        </p:nvSpPr>
        <p:spPr>
          <a:xfrm>
            <a:off x="838200" y="54260"/>
            <a:ext cx="10515600" cy="1325563"/>
          </a:xfrm>
        </p:spPr>
        <p:txBody>
          <a:bodyPr/>
          <a:lstStyle/>
          <a:p>
            <a:r>
              <a:rPr lang="en-US" i="1">
                <a:solidFill>
                  <a:schemeClr val="accent1">
                    <a:lumMod val="75000"/>
                  </a:schemeClr>
                </a:solidFill>
              </a:rPr>
              <a:t>Key Capability: Computing</a:t>
            </a:r>
          </a:p>
        </p:txBody>
      </p:sp>
      <p:sp>
        <p:nvSpPr>
          <p:cNvPr id="3" name="Content Placeholder 2">
            <a:extLst>
              <a:ext uri="{FF2B5EF4-FFF2-40B4-BE49-F238E27FC236}">
                <a16:creationId xmlns:a16="http://schemas.microsoft.com/office/drawing/2014/main" id="{4E667B97-163F-4644-8702-35349B6B3E86}"/>
              </a:ext>
            </a:extLst>
          </p:cNvPr>
          <p:cNvSpPr>
            <a:spLocks noGrp="1"/>
          </p:cNvSpPr>
          <p:nvPr>
            <p:ph idx="1"/>
          </p:nvPr>
        </p:nvSpPr>
        <p:spPr>
          <a:xfrm>
            <a:off x="744637" y="1208333"/>
            <a:ext cx="10609162" cy="5062272"/>
          </a:xfrm>
        </p:spPr>
        <p:txBody>
          <a:bodyPr vert="horz" wrap="square" lIns="91440" tIns="45720" rIns="91440" bIns="45720" numCol="1" rtlCol="0" anchor="t" anchorCtr="0" compatLnSpc="1">
            <a:prstTxWarp prst="textNoShape">
              <a:avLst/>
            </a:prstTxWarp>
            <a:normAutofit/>
          </a:bodyPr>
          <a:lstStyle/>
          <a:p>
            <a:r>
              <a:rPr lang="en-US"/>
              <a:t>Many options for computing instances available, e.g., types of processors, cores, amount of RAM, networking speed</a:t>
            </a:r>
          </a:p>
          <a:p>
            <a:r>
              <a:rPr lang="en-US"/>
              <a:t>Can request multiple flavors of Linux (as well as Windows)</a:t>
            </a:r>
          </a:p>
          <a:p>
            <a:r>
              <a:rPr lang="en-US"/>
              <a:t>Pay per minute of usage with more capable processors typically costing more, e.g., on AWS high performance CPU with 8 cores would be $0.68/hour, 48 cores $4.61/hour</a:t>
            </a:r>
          </a:p>
          <a:p>
            <a:r>
              <a:rPr lang="en-US"/>
              <a:t>“Spot” instances. Pay less if use processors that are idle, with the caveat that the providers will stop work and give the processor to someone else if they will pay full price.</a:t>
            </a:r>
          </a:p>
          <a:p>
            <a:pPr lvl="1"/>
            <a:r>
              <a:rPr lang="en-US"/>
              <a:t>Typically discounted 50% or more</a:t>
            </a:r>
          </a:p>
        </p:txBody>
      </p:sp>
      <p:sp>
        <p:nvSpPr>
          <p:cNvPr id="4" name="Slide Number Placeholder 3">
            <a:extLst>
              <a:ext uri="{FF2B5EF4-FFF2-40B4-BE49-F238E27FC236}">
                <a16:creationId xmlns:a16="http://schemas.microsoft.com/office/drawing/2014/main" id="{C0834A5A-0484-4B5F-AE2F-651E3861CC60}"/>
              </a:ext>
            </a:extLst>
          </p:cNvPr>
          <p:cNvSpPr>
            <a:spLocks noGrp="1"/>
          </p:cNvSpPr>
          <p:nvPr>
            <p:ph type="sldNum" sz="quarter" idx="12"/>
          </p:nvPr>
        </p:nvSpPr>
        <p:spPr/>
        <p:txBody>
          <a:bodyPr/>
          <a:lstStyle/>
          <a:p>
            <a:fld id="{E6EE91A7-5B90-4C4D-8BF2-25DA8D88DBD2}" type="slidenum">
              <a:rPr lang="en-US" smtClean="0"/>
              <a:t>9</a:t>
            </a:fld>
            <a:endParaRPr lang="en-US"/>
          </a:p>
        </p:txBody>
      </p:sp>
      <p:pic>
        <p:nvPicPr>
          <p:cNvPr id="5" name="Picture 4">
            <a:extLst>
              <a:ext uri="{FF2B5EF4-FFF2-40B4-BE49-F238E27FC236}">
                <a16:creationId xmlns:a16="http://schemas.microsoft.com/office/drawing/2014/main" id="{28E1116F-37C9-4EF1-B7A2-396F93B12FC2}"/>
              </a:ext>
            </a:extLst>
          </p:cNvPr>
          <p:cNvPicPr>
            <a:picLocks noChangeAspect="1"/>
          </p:cNvPicPr>
          <p:nvPr/>
        </p:nvPicPr>
        <p:blipFill>
          <a:blip r:embed="rId2"/>
          <a:stretch>
            <a:fillRect/>
          </a:stretch>
        </p:blipFill>
        <p:spPr>
          <a:xfrm>
            <a:off x="10692326" y="136525"/>
            <a:ext cx="1322947" cy="1329043"/>
          </a:xfrm>
          <a:prstGeom prst="rect">
            <a:avLst/>
          </a:prstGeom>
        </p:spPr>
      </p:pic>
    </p:spTree>
    <p:extLst>
      <p:ext uri="{BB962C8B-B14F-4D97-AF65-F5344CB8AC3E}">
        <p14:creationId xmlns:p14="http://schemas.microsoft.com/office/powerpoint/2010/main" val="354505541"/>
      </p:ext>
    </p:extLst>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FFE2AE82-2F67-4F62-8439-562AC55EC5CF}" vid="{14EAA1DC-B93B-4416-B7C2-5F0AF05AD79A}"/>
    </a:ext>
  </a:extLst>
</a:theme>
</file>

<file path=ppt/theme/theme2.xml><?xml version="1.0" encoding="utf-8"?>
<a:theme xmlns:a="http://schemas.openxmlformats.org/drawingml/2006/main" name="EPA">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29f62856-1543-49d4-a736-4569d363f533" ContentTypeId="0x0101" PreviousValue="false"/>
</file>

<file path=customXml/item2.xml><?xml version="1.0" encoding="utf-8"?>
<p:properties xmlns:p="http://schemas.microsoft.com/office/2006/metadata/properties" xmlns:xsi="http://www.w3.org/2001/XMLSchema-instance" xmlns:pc="http://schemas.microsoft.com/office/infopath/2007/PartnerControls">
  <documentManagement>
    <Record xmlns="4ffa91fb-a0ff-4ac5-b2db-65c790d184a4">Shared</Record>
    <Language xmlns="http://schemas.microsoft.com/sharepoint/v3">English</Language>
    <Document_x0020_Creation_x0020_Date xmlns="4ffa91fb-a0ff-4ac5-b2db-65c790d184a4">2019-09-19T08:21:42+00:00</Document_x0020_Creation_x0020_Date>
    <_Source xmlns="http://schemas.microsoft.com/sharepoint/v3/fields" xsi:nil="true"/>
    <j747ac98061d40f0aa7bd47e1db5675d xmlns="4ffa91fb-a0ff-4ac5-b2db-65c790d184a4">
      <Terms xmlns="http://schemas.microsoft.com/office/infopath/2007/PartnerControls"/>
    </j747ac98061d40f0aa7bd47e1db5675d>
    <External_x0020_Contributor xmlns="4ffa91fb-a0ff-4ac5-b2db-65c790d184a4" xsi:nil="true"/>
    <TaxKeywordTaxHTField xmlns="4ffa91fb-a0ff-4ac5-b2db-65c790d184a4">
      <Terms xmlns="http://schemas.microsoft.com/office/infopath/2007/PartnerControls"/>
    </TaxKeywordTaxHTField>
    <Rights xmlns="4ffa91fb-a0ff-4ac5-b2db-65c790d184a4" xsi:nil="true"/>
    <EPA_x0020_Office xmlns="4ffa91fb-a0ff-4ac5-b2db-65c790d184a4" xsi:nil="true"/>
    <CategoryDescription xmlns="http://schemas.microsoft.com/sharepoint.v3" xsi:nil="true"/>
    <Identifier xmlns="4ffa91fb-a0ff-4ac5-b2db-65c790d184a4" xsi:nil="true"/>
    <_Coverage xmlns="http://schemas.microsoft.com/sharepoint/v3/fields" xsi:nil="true"/>
    <Creator xmlns="4ffa91fb-a0ff-4ac5-b2db-65c790d184a4">
      <UserInfo>
        <DisplayName/>
        <AccountId xsi:nil="true"/>
        <AccountType/>
      </UserInfo>
    </Creator>
    <EPA_x0020_Related_x0020_Documents xmlns="4ffa91fb-a0ff-4ac5-b2db-65c790d184a4" xsi:nil="true"/>
    <EPA_x0020_Contributor xmlns="4ffa91fb-a0ff-4ac5-b2db-65c790d184a4">
      <UserInfo>
        <DisplayName/>
        <AccountId xsi:nil="true"/>
        <AccountType/>
      </UserInfo>
    </EPA_x0020_Contributor>
    <TaxCatchAll xmlns="4ffa91fb-a0ff-4ac5-b2db-65c790d184a4"/>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BD538D01B71AE4C9EDA54DFF2E9FF22" ma:contentTypeVersion="2" ma:contentTypeDescription="Create a new document." ma:contentTypeScope="" ma:versionID="ab517413b0bb0210ac6a2a857cdbf082">
  <xsd:schema xmlns:xsd="http://www.w3.org/2001/XMLSchema" xmlns:xs="http://www.w3.org/2001/XMLSchema" xmlns:p="http://schemas.microsoft.com/office/2006/metadata/properties" xmlns:ns1="http://schemas.microsoft.com/sharepoint/v3" xmlns:ns2="4ffa91fb-a0ff-4ac5-b2db-65c790d184a4" xmlns:ns3="http://schemas.microsoft.com/sharepoint.v3" xmlns:ns4="http://schemas.microsoft.com/sharepoint/v3/fields" xmlns:ns5="8c12ad52-3cd2-4bf2-b1f5-08cbf0a5c30b" targetNamespace="http://schemas.microsoft.com/office/2006/metadata/properties" ma:root="true" ma:fieldsID="1151135fc0cdd808a753e3650b55e4b4" ns1:_="" ns2:_="" ns3:_="" ns4:_="" ns5:_="">
    <xsd:import namespace="http://schemas.microsoft.com/sharepoint/v3"/>
    <xsd:import namespace="4ffa91fb-a0ff-4ac5-b2db-65c790d184a4"/>
    <xsd:import namespace="http://schemas.microsoft.com/sharepoint.v3"/>
    <xsd:import namespace="http://schemas.microsoft.com/sharepoint/v3/fields"/>
    <xsd:import namespace="8c12ad52-3cd2-4bf2-b1f5-08cbf0a5c30b"/>
    <xsd:element name="properties">
      <xsd:complexType>
        <xsd:sequence>
          <xsd:element name="documentManagement">
            <xsd:complexType>
              <xsd:all>
                <xsd:element ref="ns2:Document_x0020_Creation_x0020_Date" minOccurs="0"/>
                <xsd:element ref="ns2:Creator" minOccurs="0"/>
                <xsd:element ref="ns2:EPA_x0020_Office" minOccurs="0"/>
                <xsd:element ref="ns2:Record" minOccurs="0"/>
                <xsd:element ref="ns3:CategoryDescription" minOccurs="0"/>
                <xsd:element ref="ns2:Identifier" minOccurs="0"/>
                <xsd:element ref="ns2:EPA_x0020_Contributor" minOccurs="0"/>
                <xsd:element ref="ns2:External_x0020_Contributor" minOccurs="0"/>
                <xsd:element ref="ns4:_Coverage" minOccurs="0"/>
                <xsd:element ref="ns2:EPA_x0020_Related_x0020_Documents" minOccurs="0"/>
                <xsd:element ref="ns4:_Source" minOccurs="0"/>
                <xsd:element ref="ns2:Rights" minOccurs="0"/>
                <xsd:element ref="ns1:Language" minOccurs="0"/>
                <xsd:element ref="ns2:j747ac98061d40f0aa7bd47e1db5675d" minOccurs="0"/>
                <xsd:element ref="ns2:TaxKeywordTaxHTField" minOccurs="0"/>
                <xsd:element ref="ns2:TaxCatchAllLabel" minOccurs="0"/>
                <xsd:element ref="ns2:TaxCatchAll"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7" nillable="true" ma:displayName="Language" ma:default="English" ma:description="Select the document language from the drop down." ma:format="Dropdown" ma:internalName="Language" ma:readOnly="false">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element>
  </xsd:schema>
  <xsd:schema xmlns:xsd="http://www.w3.org/2001/XMLSchema" xmlns:xs="http://www.w3.org/2001/XMLSchema" xmlns:dms="http://schemas.microsoft.com/office/2006/documentManagement/types" xmlns:pc="http://schemas.microsoft.com/office/infopath/2007/PartnerControls" targetNamespace="4ffa91fb-a0ff-4ac5-b2db-65c790d184a4" elementFormDefault="qualified">
    <xsd:import namespace="http://schemas.microsoft.com/office/2006/documentManagement/types"/>
    <xsd:import namespace="http://schemas.microsoft.com/office/infopath/2007/PartnerControls"/>
    <xsd:element name="Document_x0020_Creation_x0020_Date" ma:index="2" nillable="true" ma:displayName="Document Date" ma:default="[today]" ma:description="Enter the date this document was last modified. The upload date has been entered by default." ma:format="DateOnly" ma:internalName="Document_x0020_Creation_x0020_Date" ma:readOnly="false">
      <xsd:simpleType>
        <xsd:restriction base="dms:DateTime"/>
      </xsd:simpleType>
    </xsd:element>
    <xsd:element name="Creator" ma:index="3" nillable="true" ma:displayName="Creator" ma:description="Enter the person primarily responsible for the document. The name of the person uploading the document has been entered by default." ma:list="UserInfo" ma:SharePointGroup="0" ma:internalName="Crea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PA_x0020_Office" ma:index="4" nillable="true" ma:displayName="EPA Office" ma:description="Enter the EPA organization primarily responsible for the document. The office of the person uploading the document has been entered by default." ma:internalName="EPA_x0020_Office" ma:readOnly="false">
      <xsd:simpleType>
        <xsd:restriction base="dms:Text">
          <xsd:maxLength value="255"/>
        </xsd:restriction>
      </xsd:simpleType>
    </xsd:element>
    <xsd:element name="Record" ma:index="5" nillable="true" ma:displayName="Record" ma:default="Shared" ma:description="For documents that provide evidence of EPA decisions and actions, select &quot;Shared&quot; (open access) or &quot;Private&quot; (restricted access)." ma:format="Dropdown" ma:internalName="Record">
      <xsd:simpleType>
        <xsd:restriction base="dms:Choice">
          <xsd:enumeration value="None"/>
          <xsd:enumeration value="Shared"/>
          <xsd:enumeration value="Private"/>
        </xsd:restriction>
      </xsd:simpleType>
    </xsd:element>
    <xsd:element name="Identifier" ma:index="9" nillable="true" ma:displayName="Identifier" ma:description="Enter all EPA identification numbers applicable to this document, one on each line." ma:internalName="Identifier" ma:readOnly="false">
      <xsd:simpleType>
        <xsd:restriction base="dms:Note">
          <xsd:maxLength value="255"/>
        </xsd:restriction>
      </xsd:simpleType>
    </xsd:element>
    <xsd:element name="EPA_x0020_Contributor" ma:index="11" nillable="true" ma:displayName="EPA Contributor" ma:description="Enter an EPA person who contributed to the creation of the document but is not the primary author." ma:list="UserInfo" ma:SharePointGroup="0" ma:internalName="EPA_x0020_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Contributor" ma:index="12" nillable="true" ma:displayName="External Contributor" ma:description="Enter a non-EPA person who contributed to the creation of the document but is not the primary author." ma:internalName="External_x0020_Contributor" ma:readOnly="false">
      <xsd:simpleType>
        <xsd:restriction base="dms:Note">
          <xsd:maxLength value="255"/>
        </xsd:restriction>
      </xsd:simpleType>
    </xsd:element>
    <xsd:element name="EPA_x0020_Related_x0020_Documents" ma:index="14" nillable="true" ma:displayName="Other Related Documents" ma:description="Enter any related document." ma:internalName="EPA_x0020_Related_x0020_Documents" ma:readOnly="false">
      <xsd:simpleType>
        <xsd:restriction base="dms:Note">
          <xsd:maxLength value="255"/>
        </xsd:restriction>
      </xsd:simpleType>
    </xsd:element>
    <xsd:element name="Rights" ma:index="16" nillable="true" ma:displayName="Rights" ma:description="Enter information about intellectual property rights held over the document (e.g. copyright, patent, trademark)." ma:internalName="Rights" ma:readOnly="false">
      <xsd:simpleType>
        <xsd:restriction base="dms:Note">
          <xsd:maxLength value="255"/>
        </xsd:restriction>
      </xsd:simpleType>
    </xsd:element>
    <xsd:element name="j747ac98061d40f0aa7bd47e1db5675d" ma:index="19" nillable="true" ma:taxonomy="true" ma:internalName="j747ac98061d40f0aa7bd47e1db5675d" ma:taxonomyFieldName="Document_x0020_Type" ma:displayName="Document Type" ma:readOnly="false" ma:default="" ma:fieldId="{3747ac98-061d-40f0-aa7b-d47e1db5675d}" ma:sspId="29f62856-1543-49d4-a736-4569d363f533" ma:termSetId="e06cd6a9-a175-4da0-81cb-8dba7aa394ab" ma:anchorId="00000000-0000-0000-0000-000000000000" ma:open="false" ma:isKeyword="false">
      <xsd:complexType>
        <xsd:sequence>
          <xsd:element ref="pc:Terms" minOccurs="0" maxOccurs="1"/>
        </xsd:sequence>
      </xsd:complexType>
    </xsd:element>
    <xsd:element name="TaxKeywordTaxHTField" ma:index="21" nillable="true" ma:taxonomy="true" ma:internalName="TaxKeywordTaxHTField" ma:taxonomyFieldName="TaxKeyword" ma:displayName="Enterprise Keywords" ma:readOnly="false" ma:fieldId="{23f27201-bee3-471e-b2e7-b64fd8b7ca38}" ma:taxonomyMulti="true" ma:sspId="29f62856-1543-49d4-a736-4569d363f533" ma:termSetId="00000000-0000-0000-0000-000000000000" ma:anchorId="00000000-0000-0000-0000-000000000000" ma:open="true" ma:isKeyword="true">
      <xsd:complexType>
        <xsd:sequence>
          <xsd:element ref="pc:Terms" minOccurs="0" maxOccurs="1"/>
        </xsd:sequence>
      </xsd:complexType>
    </xsd:element>
    <xsd:element name="TaxCatchAllLabel" ma:index="23" nillable="true" ma:displayName="Taxonomy Catch All Column1" ma:hidden="true" ma:list="{2af88a44-1ae4-4dc0-bd00-a24428d54a85}" ma:internalName="TaxCatchAllLabel" ma:readOnly="true" ma:showField="CatchAllDataLabel" ma:web="bb38602a-bacb-4b44-a9fa-07c2f2a9f789">
      <xsd:complexType>
        <xsd:complexContent>
          <xsd:extension base="dms:MultiChoiceLookup">
            <xsd:sequence>
              <xsd:element name="Value" type="dms:Lookup" maxOccurs="unbounded" minOccurs="0" nillable="true"/>
            </xsd:sequence>
          </xsd:extension>
        </xsd:complexContent>
      </xsd:complexType>
    </xsd:element>
    <xsd:element name="TaxCatchAll" ma:index="24" nillable="true" ma:displayName="Taxonomy Catch All Column" ma:hidden="true" ma:list="{2af88a44-1ae4-4dc0-bd00-a24428d54a85}" ma:internalName="TaxCatchAll" ma:showField="CatchAllData" ma:web="bb38602a-bacb-4b44-a9fa-07c2f2a9f789">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ategoryDescription" ma:index="6" nillable="true" ma:displayName="Description" ma:description="Enter a brief description." ma:internalName="CategoryDescription"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verage" ma:index="13" nillable="true" ma:displayName="Coverage" ma:description="Enter the geographic location, jurisdiction, or time period for which the document is relevant." ma:internalName="_Coverage" ma:readOnly="false">
      <xsd:simpleType>
        <xsd:restriction base="dms:Text">
          <xsd:maxLength value="255"/>
        </xsd:restriction>
      </xsd:simpleType>
    </xsd:element>
    <xsd:element name="_Source" ma:index="15" nillable="true" ma:displayName="Source" ma:description="Enter a source from which the document is derived." ma:internalName="_Source"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c12ad52-3cd2-4bf2-b1f5-08cbf0a5c30b" elementFormDefault="qualified">
    <xsd:import namespace="http://schemas.microsoft.com/office/2006/documentManagement/types"/>
    <xsd:import namespace="http://schemas.microsoft.com/office/infopath/2007/PartnerControls"/>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1A6707-0C77-4E38-9CAC-97B872E8607D}">
  <ds:schemaRefs>
    <ds:schemaRef ds:uri="Microsoft.SharePoint.Taxonomy.ContentTypeSync"/>
  </ds:schemaRefs>
</ds:datastoreItem>
</file>

<file path=customXml/itemProps2.xml><?xml version="1.0" encoding="utf-8"?>
<ds:datastoreItem xmlns:ds="http://schemas.openxmlformats.org/officeDocument/2006/customXml" ds:itemID="{C49AEB64-B101-44B9-9DA8-18108E25B41D}">
  <ds:schemaRefs>
    <ds:schemaRef ds:uri="4ffa91fb-a0ff-4ac5-b2db-65c790d184a4"/>
    <ds:schemaRef ds:uri="8c12ad52-3cd2-4bf2-b1f5-08cbf0a5c30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microsoft.com/sharepoint/v3"/>
    <ds:schemaRef ds:uri="http://schemas.microsoft.com/sharepoint/v3/field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D2F38DD-3102-49FC-92FC-4609689EE28E}">
  <ds:schemaRefs>
    <ds:schemaRef ds:uri="4ffa91fb-a0ff-4ac5-b2db-65c790d184a4"/>
    <ds:schemaRef ds:uri="8c12ad52-3cd2-4bf2-b1f5-08cbf0a5c30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microsoft.com/sharepoint/v3"/>
    <ds:schemaRef ds:uri="http://schemas.microsoft.com/sharepoint/v3/fields"/>
    <ds:schemaRef ds:uri="http://schemas.openxmlformats.org/package/2006/metadata/core-properties"/>
    <ds:schemaRef ds:uri="http://www.w3.org/2001/XMLSchema"/>
  </ds:schemaRefs>
</ds:datastoreItem>
</file>

<file path=customXml/itemProps4.xml><?xml version="1.0" encoding="utf-8"?>
<ds:datastoreItem xmlns:ds="http://schemas.openxmlformats.org/officeDocument/2006/customXml" ds:itemID="{992C2B4A-6F0C-4B89-BE0A-2CF3A6DF0E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Theme1</Template>
  <TotalTime>0</TotalTime>
  <Words>1262</Words>
  <Application>Microsoft Office PowerPoint</Application>
  <PresentationFormat>Widescreen</PresentationFormat>
  <Paragraphs>141</Paragraphs>
  <Slides>14</Slides>
  <Notes>2</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14</vt:i4>
      </vt:variant>
    </vt:vector>
  </HeadingPairs>
  <TitlesOfParts>
    <vt:vector size="20" baseType="lpstr">
      <vt:lpstr>Arial</vt:lpstr>
      <vt:lpstr>Calibri</vt:lpstr>
      <vt:lpstr>Calibri Light</vt:lpstr>
      <vt:lpstr>Theme1</vt:lpstr>
      <vt:lpstr>EPA</vt:lpstr>
      <vt:lpstr>Office Theme</vt:lpstr>
      <vt:lpstr>Cloud-Based Modeling and  Data Sharing   for MJOs, States, and EPA</vt:lpstr>
      <vt:lpstr>Discussion Topics</vt:lpstr>
      <vt:lpstr>What Is Cloud Computing?</vt:lpstr>
      <vt:lpstr>Cloud Benefits and Examples</vt:lpstr>
      <vt:lpstr>Overall Goal</vt:lpstr>
      <vt:lpstr>Potential Benefits</vt:lpstr>
      <vt:lpstr>Why Now?</vt:lpstr>
      <vt:lpstr>Key Capability: File Storage and Sharing</vt:lpstr>
      <vt:lpstr>Key Capability: Computing</vt:lpstr>
      <vt:lpstr>Brief Demo of Computing on Amazon Web Services (AWS) with Elastic Compute Cloud (EC2)</vt:lpstr>
      <vt:lpstr>Status of EPA’s Work</vt:lpstr>
      <vt:lpstr>Example Costs</vt:lpstr>
      <vt:lpstr>Proposed Phased Effort</vt:lpstr>
      <vt:lpstr>Potential Opportunities to Collaborate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Briefing for OAQPS Leadership</dc:title>
  <dc:creator>Fine, Steven</dc:creator>
  <cp:lastModifiedBy>Mary Uhl</cp:lastModifiedBy>
  <cp:revision>1</cp:revision>
  <dcterms:created xsi:type="dcterms:W3CDTF">2019-09-19T15:22:17Z</dcterms:created>
  <dcterms:modified xsi:type="dcterms:W3CDTF">2020-12-14T14:58:06Z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0x0101004BD538D01B71AE4C9EDA54DFF2E9FF22</vt:lpwstr>
  </property>
  <property fmtid="{D5CDD505-2E9C-101B-9397-08002B2CF9AE}" pid="3" name="TaxKeyword">
    <vt:lpwstr/>
  </property>
  <property fmtid="{D5CDD505-2E9C-101B-9397-08002B2CF9AE}" pid="4" name="Document Type">
    <vt:lpwstr/>
  </property>
  <property fmtid="{D5CDD505-2E9C-101B-9397-08002B2CF9AE}" pid="5" name="e3f09c3df709400db2417a7161762d62">
    <vt:lpwstr/>
  </property>
  <property fmtid="{D5CDD505-2E9C-101B-9397-08002B2CF9AE}" pid="6" name="EPA_x0020_Subject">
    <vt:lpwstr/>
  </property>
  <property fmtid="{D5CDD505-2E9C-101B-9397-08002B2CF9AE}" pid="7" name="EPA Subject">
    <vt:lpwstr/>
  </property>
</Properties>
</file>