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undefined" ContentType="hyperlink"/>
  <Default Extension="puml" ContentType="image/puml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4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ype="http://schemas.openxmlformats.org/officeDocument/2006/relationships/presProps" Target="presProps.xml"/>  <Relationship Id="rId40" Type="http://schemas.openxmlformats.org/officeDocument/2006/relationships/viewProps" Target="viewProps.xml"/>  <Relationship Id="rId41" Type="http://schemas.openxmlformats.org/officeDocument/2006/relationships/theme" Target="theme/theme1.xml"/>  <Relationship Id="rId42" Type="http://schemas.openxmlformats.org/officeDocument/2006/relationships/tableStyles" Target="tableStyles.xml"/>  <Relationship Id="rId4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64.png" Type="http://schemas.openxmlformats.org/officeDocument/2006/relationships/image"/><Relationship Id="rId2" Target="../media/image65.svg" Type="http://schemas.openxmlformats.org/officeDocument/2006/relationships/image"/><Relationship Id="rId3" Target="../media/image66.png" Type="http://schemas.openxmlformats.org/officeDocument/2006/relationships/image"/><Relationship Id="rId4" Target="../media/image67.svg" Type="http://schemas.openxmlformats.org/officeDocument/2006/relationships/image"/><Relationship Id="rId5" Target="../media/image68.png" Type="http://schemas.openxmlformats.org/officeDocument/2006/relationships/image"/><Relationship Id="rId6" Target="../media/image69.svg" Type="http://schemas.openxmlformats.org/officeDocument/2006/relationships/image"/><Relationship Id="rId7" Target="../media/image70.png" Type="http://schemas.openxmlformats.org/officeDocument/2006/relationships/image"/><Relationship Id="rId8" Target="../media/image71.svg" Type="http://schemas.openxmlformats.org/officeDocument/2006/relationships/image"/><Relationship Id="rId9" Target="../media/image72.png" Type="http://schemas.openxmlformats.org/officeDocument/2006/relationships/image"/><Relationship Id="rId10" Target="../media/image73.svg" Type="http://schemas.openxmlformats.org/officeDocument/2006/relationships/image"/><Relationship Id="rId11" Target="../media/image74.png" Type="http://schemas.openxmlformats.org/officeDocument/2006/relationships/image"/><Relationship Id="rId12" Target="../media/image75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76.png" Type="http://schemas.openxmlformats.org/officeDocument/2006/relationships/image"/><Relationship Id="rId2" Target="../media/image77.svg" Type="http://schemas.openxmlformats.org/officeDocument/2006/relationships/image"/><Relationship Id="rId3" Target="../media/image78.png" Type="http://schemas.openxmlformats.org/officeDocument/2006/relationships/image"/><Relationship Id="rId4" Target="../media/image79.svg" Type="http://schemas.openxmlformats.org/officeDocument/2006/relationships/image"/><Relationship Id="rId5" Target="../media/image80.png" Type="http://schemas.openxmlformats.org/officeDocument/2006/relationships/image"/><Relationship Id="rId6" Target="../media/image81.svg" Type="http://schemas.openxmlformats.org/officeDocument/2006/relationships/image"/><Relationship Id="rId7" Target="../media/image82.png" Type="http://schemas.openxmlformats.org/officeDocument/2006/relationships/image"/><Relationship Id="rId8" Target="../media/image83.svg" Type="http://schemas.openxmlformats.org/officeDocument/2006/relationships/image"/><Relationship Id="rId9" Target="../media/image84.png" Type="http://schemas.openxmlformats.org/officeDocument/2006/relationships/image"/><Relationship Id="rId10" Target="../media/image85.svg" Type="http://schemas.openxmlformats.org/officeDocument/2006/relationships/image"/><Relationship Id="rId11" Target="../media/image86.png" Type="http://schemas.openxmlformats.org/officeDocument/2006/relationships/image"/><Relationship Id="rId12" Target="../media/image87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88.png" Type="http://schemas.openxmlformats.org/officeDocument/2006/relationships/image"/><Relationship Id="rId2" Target="../media/image89.svg" Type="http://schemas.openxmlformats.org/officeDocument/2006/relationships/image"/><Relationship Id="rId3" Target="../media/image90.png" Type="http://schemas.openxmlformats.org/officeDocument/2006/relationships/image"/><Relationship Id="rId4" Target="../media/image91.svg" Type="http://schemas.openxmlformats.org/officeDocument/2006/relationships/image"/><Relationship Id="rId5" Target="../media/image92.png" Type="http://schemas.openxmlformats.org/officeDocument/2006/relationships/image"/><Relationship Id="rId6" Target="../media/image93.svg" Type="http://schemas.openxmlformats.org/officeDocument/2006/relationships/image"/><Relationship Id="rId7" Target="../media/image94.png" Type="http://schemas.openxmlformats.org/officeDocument/2006/relationships/image"/><Relationship Id="rId8" Target="../media/image95.svg" Type="http://schemas.openxmlformats.org/officeDocument/2006/relationships/image"/><Relationship Id="rId9" Target="../media/image96.png" Type="http://schemas.openxmlformats.org/officeDocument/2006/relationships/image"/><Relationship Id="rId10" Target="../media/image97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98.png" Type="http://schemas.openxmlformats.org/officeDocument/2006/relationships/image"/><Relationship Id="rId2" Target="../media/image99.svg" Type="http://schemas.openxmlformats.org/officeDocument/2006/relationships/image"/><Relationship Id="rId3" Target="../media/image100.png" Type="http://schemas.openxmlformats.org/officeDocument/2006/relationships/image"/><Relationship Id="rId4" Target="../media/image101.svg" Type="http://schemas.openxmlformats.org/officeDocument/2006/relationships/image"/><Relationship Id="rId5" Target="../media/image102.png" Type="http://schemas.openxmlformats.org/officeDocument/2006/relationships/image"/><Relationship Id="rId6" Target="../media/image103.svg" Type="http://schemas.openxmlformats.org/officeDocument/2006/relationships/image"/><Relationship Id="rId7" Target="../media/image104.png" Type="http://schemas.openxmlformats.org/officeDocument/2006/relationships/image"/><Relationship Id="rId8" Target="../media/image105.svg" Type="http://schemas.openxmlformats.org/officeDocument/2006/relationships/image"/><Relationship Id="rId9" Target="../media/image106.png" Type="http://schemas.openxmlformats.org/officeDocument/2006/relationships/image"/><Relationship Id="rId10" Target="../media/image107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08.png" Type="http://schemas.openxmlformats.org/officeDocument/2006/relationships/image"/><Relationship Id="rId2" Target="../media/image109.svg" Type="http://schemas.openxmlformats.org/officeDocument/2006/relationships/image"/><Relationship Id="rId3" Target="../media/image110.png" Type="http://schemas.openxmlformats.org/officeDocument/2006/relationships/image"/><Relationship Id="rId4" Target="../media/image111.svg" Type="http://schemas.openxmlformats.org/officeDocument/2006/relationships/image"/><Relationship Id="rId5" Target="../media/image112.png" Type="http://schemas.openxmlformats.org/officeDocument/2006/relationships/image"/><Relationship Id="rId6" Target="../media/image113.svg" Type="http://schemas.openxmlformats.org/officeDocument/2006/relationships/image"/><Relationship Id="rId7" Target="../media/image114.png" Type="http://schemas.openxmlformats.org/officeDocument/2006/relationships/image"/><Relationship Id="rId8" Target="../media/image115.svg" Type="http://schemas.openxmlformats.org/officeDocument/2006/relationships/image"/><Relationship Id="rId9" Target="../media/image116.png" Type="http://schemas.openxmlformats.org/officeDocument/2006/relationships/image"/><Relationship Id="rId10" Target="../media/image117.svg" Type="http://schemas.openxmlformats.org/officeDocument/2006/relationships/image"/><Relationship Id="rId11" Target="../media/image118.png" Type="http://schemas.openxmlformats.org/officeDocument/2006/relationships/image"/><Relationship Id="rId12" Target="../media/image119.svg" Type="http://schemas.openxmlformats.org/officeDocument/2006/relationships/image"/><Relationship Id="rId13" Target="../media/image120.png" Type="http://schemas.openxmlformats.org/officeDocument/2006/relationships/image"/><Relationship Id="rId14" Target="../media/image121.svg" Type="http://schemas.openxmlformats.org/officeDocument/2006/relationships/image"/><Relationship Id="rId15" Target="../media/image122.png" Type="http://schemas.openxmlformats.org/officeDocument/2006/relationships/image"/><Relationship Id="rId16" Target="../media/image123.svg" Type="http://schemas.openxmlformats.org/officeDocument/2006/relationships/image"/><Relationship Id="rId17" Target="../media/image124.png" Type="http://schemas.openxmlformats.org/officeDocument/2006/relationships/image"/><Relationship Id="rId18" Target="../media/image125.sv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26.png" Type="http://schemas.openxmlformats.org/officeDocument/2006/relationships/image"/><Relationship Id="rId2" Target="../media/image127.svg" Type="http://schemas.openxmlformats.org/officeDocument/2006/relationships/image"/><Relationship Id="rId3" Target="../media/image128.png" Type="http://schemas.openxmlformats.org/officeDocument/2006/relationships/image"/><Relationship Id="rId4" Target="../media/image129.svg" Type="http://schemas.openxmlformats.org/officeDocument/2006/relationships/image"/><Relationship Id="rId5" Target="../media/image130.png" Type="http://schemas.openxmlformats.org/officeDocument/2006/relationships/image"/><Relationship Id="rId6" Target="../media/image131.svg" Type="http://schemas.openxmlformats.org/officeDocument/2006/relationships/image"/><Relationship Id="rId7" Target="../media/image132.png" Type="http://schemas.openxmlformats.org/officeDocument/2006/relationships/image"/><Relationship Id="rId8" Target="../media/image133.svg" Type="http://schemas.openxmlformats.org/officeDocument/2006/relationships/image"/><Relationship Id="rId9" Target="../media/image134.png" Type="http://schemas.openxmlformats.org/officeDocument/2006/relationships/image"/><Relationship Id="rId10" Target="../media/image135.svg" Type="http://schemas.openxmlformats.org/officeDocument/2006/relationships/image"/><Relationship Id="rId11" Target="../media/image136.png" Type="http://schemas.openxmlformats.org/officeDocument/2006/relationships/image"/><Relationship Id="rId12" Target="../media/image137.svg" Type="http://schemas.openxmlformats.org/officeDocument/2006/relationships/image"/><Relationship Id="rId13" Target="../media/image138.png" Type="http://schemas.openxmlformats.org/officeDocument/2006/relationships/image"/><Relationship Id="rId14" Target="../media/image139.svg" Type="http://schemas.openxmlformats.org/officeDocument/2006/relationships/image"/><Relationship Id="rId15" Target="../media/image140.png" Type="http://schemas.openxmlformats.org/officeDocument/2006/relationships/image"/><Relationship Id="rId16" Target="../media/image141.svg" Type="http://schemas.openxmlformats.org/officeDocument/2006/relationships/image"/><Relationship Id="rId17" Target="../media/image142.png" Type="http://schemas.openxmlformats.org/officeDocument/2006/relationships/image"/><Relationship Id="rId18" Target="../media/image143.sv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44.png" Type="http://schemas.openxmlformats.org/officeDocument/2006/relationships/image"/><Relationship Id="rId2" Target="../media/image145.svg" Type="http://schemas.openxmlformats.org/officeDocument/2006/relationships/image"/><Relationship Id="rId3" Target="../media/image146.png" Type="http://schemas.openxmlformats.org/officeDocument/2006/relationships/image"/><Relationship Id="rId4" Target="../media/image147.svg" Type="http://schemas.openxmlformats.org/officeDocument/2006/relationships/image"/><Relationship Id="rId5" Target="../media/image148.png" Type="http://schemas.openxmlformats.org/officeDocument/2006/relationships/image"/><Relationship Id="rId6" Target="../media/image149.svg" Type="http://schemas.openxmlformats.org/officeDocument/2006/relationships/image"/><Relationship Id="rId7" Target="../media/image150.png" Type="http://schemas.openxmlformats.org/officeDocument/2006/relationships/image"/><Relationship Id="rId8" Target="../media/image151.svg" Type="http://schemas.openxmlformats.org/officeDocument/2006/relationships/image"/><Relationship Id="rId9" Target="../media/image278.png" Type="http://schemas.openxmlformats.org/officeDocument/2006/relationships/image"/><Relationship Id="rId10" Target="../media/image279.svg" Type="http://schemas.openxmlformats.org/officeDocument/2006/relationships/image"/><Relationship Id="rId11" Target="../media/image286.png" Type="http://schemas.openxmlformats.org/officeDocument/2006/relationships/image"/><Relationship Id="rId12" Target="../media/image287.svg" Type="http://schemas.openxmlformats.org/officeDocument/2006/relationships/image"/><Relationship Id="rId13" Target="../media/image302.png" Type="http://schemas.openxmlformats.org/officeDocument/2006/relationships/image"/><Relationship Id="rId14" Target="../media/image303.svg" Type="http://schemas.openxmlformats.org/officeDocument/2006/relationships/image"/><Relationship Id="rId15" Target="../media/image338.png" Type="http://schemas.openxmlformats.org/officeDocument/2006/relationships/image"/><Relationship Id="rId16" Target="../media/image339.svg" Type="http://schemas.openxmlformats.org/officeDocument/2006/relationships/image"/><Relationship Id="rId17" Target="../media/image342.png" Type="http://schemas.openxmlformats.org/officeDocument/2006/relationships/image"/><Relationship Id="rId18" Target="../media/image343.sv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52.png" Type="http://schemas.openxmlformats.org/officeDocument/2006/relationships/image"/><Relationship Id="rId2" Target="../media/image153.svg" Type="http://schemas.openxmlformats.org/officeDocument/2006/relationships/image"/><Relationship Id="rId3" Target="../media/image154.png" Type="http://schemas.openxmlformats.org/officeDocument/2006/relationships/image"/><Relationship Id="rId4" Target="../media/image155.svg" Type="http://schemas.openxmlformats.org/officeDocument/2006/relationships/image"/><Relationship Id="rId5" Target="../media/image156.png" Type="http://schemas.openxmlformats.org/officeDocument/2006/relationships/image"/><Relationship Id="rId6" Target="../media/image157.svg" Type="http://schemas.openxmlformats.org/officeDocument/2006/relationships/image"/><Relationship Id="rId7" Target="../media/image158.png" Type="http://schemas.openxmlformats.org/officeDocument/2006/relationships/image"/><Relationship Id="rId8" Target="../media/image159.svg" Type="http://schemas.openxmlformats.org/officeDocument/2006/relationships/image"/><Relationship Id="rId9" Target="../media/image378.png" Type="http://schemas.openxmlformats.org/officeDocument/2006/relationships/image"/><Relationship Id="rId10" Target="../media/image379.svg" Type="http://schemas.openxmlformats.org/officeDocument/2006/relationships/image"/><Relationship Id="rId11" Target="../media/image388.png" Type="http://schemas.openxmlformats.org/officeDocument/2006/relationships/image"/><Relationship Id="rId12" Target="../media/image389.svg" Type="http://schemas.openxmlformats.org/officeDocument/2006/relationships/image"/><Relationship Id="rId13" Target="../media/image390.png" Type="http://schemas.openxmlformats.org/officeDocument/2006/relationships/image"/><Relationship Id="rId14" Target="../media/image391.svg" Type="http://schemas.openxmlformats.org/officeDocument/2006/relationships/image"/><Relationship Id="rId15" Target="../media/image392.png" Type="http://schemas.openxmlformats.org/officeDocument/2006/relationships/image"/><Relationship Id="rId16" Target="../media/image393.svg" Type="http://schemas.openxmlformats.org/officeDocument/2006/relationships/image"/><Relationship Id="rId17" Target="../media/image394.png" Type="http://schemas.openxmlformats.org/officeDocument/2006/relationships/image"/><Relationship Id="rId18" Target="../media/image395.sv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60.png" Type="http://schemas.openxmlformats.org/officeDocument/2006/relationships/image"/><Relationship Id="rId2" Target="../media/image161.svg" Type="http://schemas.openxmlformats.org/officeDocument/2006/relationships/image"/><Relationship Id="rId3" Target="../media/image162.png" Type="http://schemas.openxmlformats.org/officeDocument/2006/relationships/image"/><Relationship Id="rId4" Target="../media/image163.svg" Type="http://schemas.openxmlformats.org/officeDocument/2006/relationships/image"/><Relationship Id="rId5" Target="../media/image164.png" Type="http://schemas.openxmlformats.org/officeDocument/2006/relationships/image"/><Relationship Id="rId6" Target="../media/image165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66.png" Type="http://schemas.openxmlformats.org/officeDocument/2006/relationships/image"/><Relationship Id="rId2" Target="../media/image167.svg" Type="http://schemas.openxmlformats.org/officeDocument/2006/relationships/image"/><Relationship Id="rId3" Target="../media/image168.png" Type="http://schemas.openxmlformats.org/officeDocument/2006/relationships/image"/><Relationship Id="rId4" Target="../media/image169.svg" Type="http://schemas.openxmlformats.org/officeDocument/2006/relationships/image"/><Relationship Id="rId5" Target="../media/image170.png" Type="http://schemas.openxmlformats.org/officeDocument/2006/relationships/image"/><Relationship Id="rId6" Target="../media/image171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https://github.com/RicardoNiepel/Azure-PlantUML" TargetMode="External" Type="http://schemas.openxmlformats.org/officeDocument/2006/relationships/hyperlink"/><Relationship Id="rId2" Target="https://github.com/RicardoNiepel/C4-PlantUML" TargetMode="External" Type="http://schemas.openxmlformats.org/officeDocument/2006/relationships/hyperlink"/><Relationship Id="rId3" Target="https://c4model.com/" TargetMode="External" Type="http://schemas.openxmlformats.org/officeDocument/2006/relationships/hyperlink"/><Relationship Id="rId4" Target="../media/image1.puml" Type="http://schemas.openxmlformats.org/officeDocument/2006/relationships/image"/><Relationship Id="rId5" Target="../media/image2.puml" Type="http://schemas.openxmlformats.org/officeDocument/2006/relationships/image"/><Relationship Id="rId6" Target="../media/image9.puml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172.png" Type="http://schemas.openxmlformats.org/officeDocument/2006/relationships/image"/><Relationship Id="rId2" Target="../media/image173.svg" Type="http://schemas.openxmlformats.org/officeDocument/2006/relationships/image"/><Relationship Id="rId3" Target="../media/image174.png" Type="http://schemas.openxmlformats.org/officeDocument/2006/relationships/image"/><Relationship Id="rId4" Target="../media/image175.svg" Type="http://schemas.openxmlformats.org/officeDocument/2006/relationships/image"/><Relationship Id="rId5" Target="../media/image176.png" Type="http://schemas.openxmlformats.org/officeDocument/2006/relationships/image"/><Relationship Id="rId6" Target="../media/image177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178.png" Type="http://schemas.openxmlformats.org/officeDocument/2006/relationships/image"/><Relationship Id="rId2" Target="../media/image179.svg" Type="http://schemas.openxmlformats.org/officeDocument/2006/relationships/image"/><Relationship Id="rId3" Target="../media/image180.png" Type="http://schemas.openxmlformats.org/officeDocument/2006/relationships/image"/><Relationship Id="rId4" Target="../media/image181.svg" Type="http://schemas.openxmlformats.org/officeDocument/2006/relationships/image"/><Relationship Id="rId5" Target="../media/image182.png" Type="http://schemas.openxmlformats.org/officeDocument/2006/relationships/image"/><Relationship Id="rId6" Target="../media/image183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svg" Type="http://schemas.openxmlformats.org/officeDocument/2006/relationships/image"/><Relationship Id="rId3" Target="../media/image186.png" Type="http://schemas.openxmlformats.org/officeDocument/2006/relationships/image"/><Relationship Id="rId4" Target="../media/image187.sv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svg" Type="http://schemas.openxmlformats.org/officeDocument/2006/relationships/image"/><Relationship Id="rId11" Target="../media/image194.png" Type="http://schemas.openxmlformats.org/officeDocument/2006/relationships/image"/><Relationship Id="rId12" Target="../media/image195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196.png" Type="http://schemas.openxmlformats.org/officeDocument/2006/relationships/image"/><Relationship Id="rId2" Target="../media/image197.svg" Type="http://schemas.openxmlformats.org/officeDocument/2006/relationships/image"/><Relationship Id="rId3" Target="../media/image198.png" Type="http://schemas.openxmlformats.org/officeDocument/2006/relationships/image"/><Relationship Id="rId4" Target="../media/image199.svg" Type="http://schemas.openxmlformats.org/officeDocument/2006/relationships/image"/><Relationship Id="rId5" Target="../media/image200.png" Type="http://schemas.openxmlformats.org/officeDocument/2006/relationships/image"/><Relationship Id="rId6" Target="../media/image201.svg" Type="http://schemas.openxmlformats.org/officeDocument/2006/relationships/image"/><Relationship Id="rId7" Target="../media/image202.png" Type="http://schemas.openxmlformats.org/officeDocument/2006/relationships/image"/><Relationship Id="rId8" Target="../media/image203.svg" Type="http://schemas.openxmlformats.org/officeDocument/2006/relationships/image"/><Relationship Id="rId9" Target="../media/image204.png" Type="http://schemas.openxmlformats.org/officeDocument/2006/relationships/image"/><Relationship Id="rId10" Target="../media/image205.svg" Type="http://schemas.openxmlformats.org/officeDocument/2006/relationships/image"/><Relationship Id="rId11" Target="../media/image206.png" Type="http://schemas.openxmlformats.org/officeDocument/2006/relationships/image"/><Relationship Id="rId12" Target="../media/image207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08.png" Type="http://schemas.openxmlformats.org/officeDocument/2006/relationships/image"/><Relationship Id="rId2" Target="../media/image209.svg" Type="http://schemas.openxmlformats.org/officeDocument/2006/relationships/image"/><Relationship Id="rId3" Target="../media/image210.png" Type="http://schemas.openxmlformats.org/officeDocument/2006/relationships/image"/><Relationship Id="rId4" Target="../media/image211.svg" Type="http://schemas.openxmlformats.org/officeDocument/2006/relationships/image"/><Relationship Id="rId5" Target="../media/image212.png" Type="http://schemas.openxmlformats.org/officeDocument/2006/relationships/image"/><Relationship Id="rId6" Target="../media/image213.svg" Type="http://schemas.openxmlformats.org/officeDocument/2006/relationships/image"/><Relationship Id="rId7" Target="../media/image214.png" Type="http://schemas.openxmlformats.org/officeDocument/2006/relationships/image"/><Relationship Id="rId8" Target="../media/image215.svg" Type="http://schemas.openxmlformats.org/officeDocument/2006/relationships/image"/><Relationship Id="rId9" Target="../media/image216.png" Type="http://schemas.openxmlformats.org/officeDocument/2006/relationships/image"/><Relationship Id="rId10" Target="../media/image217.svg" Type="http://schemas.openxmlformats.org/officeDocument/2006/relationships/image"/><Relationship Id="rId11" Target="../media/image218.png" Type="http://schemas.openxmlformats.org/officeDocument/2006/relationships/image"/><Relationship Id="rId12" Target="../media/image219.svg" Type="http://schemas.openxmlformats.org/officeDocument/2006/relationships/image"/><Relationship Id="rId13" Target="../media/image220.png" Type="http://schemas.openxmlformats.org/officeDocument/2006/relationships/image"/><Relationship Id="rId14" Target="../media/image221.svg" Type="http://schemas.openxmlformats.org/officeDocument/2006/relationships/image"/><Relationship Id="rId15" Target="../media/image222.png" Type="http://schemas.openxmlformats.org/officeDocument/2006/relationships/image"/><Relationship Id="rId16" Target="../media/image223.svg" Type="http://schemas.openxmlformats.org/officeDocument/2006/relationships/image"/><Relationship Id="rId17" Target="../media/image224.png" Type="http://schemas.openxmlformats.org/officeDocument/2006/relationships/image"/><Relationship Id="rId18" Target="../media/image225.svg" Type="http://schemas.openxmlformats.org/officeDocument/2006/relationships/image"/><Relationship Id="rId19" Target="../media/image226.png" Type="http://schemas.openxmlformats.org/officeDocument/2006/relationships/image"/><Relationship Id="rId20" Target="../media/image227.svg" Type="http://schemas.openxmlformats.org/officeDocument/2006/relationships/image"/><Relationship Id="rId21" Target="../media/image228.png" Type="http://schemas.openxmlformats.org/officeDocument/2006/relationships/image"/><Relationship Id="rId22" Target="../media/image229.svg" Type="http://schemas.openxmlformats.org/officeDocument/2006/relationships/image"/><Relationship Id="rId23" Target="../media/image230.png" Type="http://schemas.openxmlformats.org/officeDocument/2006/relationships/image"/><Relationship Id="rId24" Target="../media/image231.svg" Type="http://schemas.openxmlformats.org/officeDocument/2006/relationships/image"/><Relationship Id="rId25" Target="../slideLayouts/slideLayout1.xml" Type="http://schemas.openxmlformats.org/officeDocument/2006/relationships/slideLayout"/><Relationship Id="rId26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32.png" Type="http://schemas.openxmlformats.org/officeDocument/2006/relationships/image"/><Relationship Id="rId2" Target="../media/image233.svg" Type="http://schemas.openxmlformats.org/officeDocument/2006/relationships/image"/><Relationship Id="rId3" Target="../media/image234.png" Type="http://schemas.openxmlformats.org/officeDocument/2006/relationships/image"/><Relationship Id="rId4" Target="../media/image235.svg" Type="http://schemas.openxmlformats.org/officeDocument/2006/relationships/image"/><Relationship Id="rId5" Target="../media/image236.png" Type="http://schemas.openxmlformats.org/officeDocument/2006/relationships/image"/><Relationship Id="rId6" Target="../media/image237.svg" Type="http://schemas.openxmlformats.org/officeDocument/2006/relationships/image"/><Relationship Id="rId7" Target="../media/image238.png" Type="http://schemas.openxmlformats.org/officeDocument/2006/relationships/image"/><Relationship Id="rId8" Target="../media/image239.svg" Type="http://schemas.openxmlformats.org/officeDocument/2006/relationships/image"/><Relationship Id="rId9" Target="../media/image240.png" Type="http://schemas.openxmlformats.org/officeDocument/2006/relationships/image"/><Relationship Id="rId10" Target="../media/image241.svg" Type="http://schemas.openxmlformats.org/officeDocument/2006/relationships/image"/><Relationship Id="rId11" Target="../media/image242.png" Type="http://schemas.openxmlformats.org/officeDocument/2006/relationships/image"/><Relationship Id="rId12" Target="../media/image243.svg" Type="http://schemas.openxmlformats.org/officeDocument/2006/relationships/image"/><Relationship Id="rId13" Target="../media/image244.png" Type="http://schemas.openxmlformats.org/officeDocument/2006/relationships/image"/><Relationship Id="rId14" Target="../media/image245.svg" Type="http://schemas.openxmlformats.org/officeDocument/2006/relationships/image"/><Relationship Id="rId15" Target="../media/image246.png" Type="http://schemas.openxmlformats.org/officeDocument/2006/relationships/image"/><Relationship Id="rId16" Target="../media/image247.svg" Type="http://schemas.openxmlformats.org/officeDocument/2006/relationships/image"/><Relationship Id="rId17" Target="../media/image248.png" Type="http://schemas.openxmlformats.org/officeDocument/2006/relationships/image"/><Relationship Id="rId18" Target="../media/image249.svg" Type="http://schemas.openxmlformats.org/officeDocument/2006/relationships/image"/><Relationship Id="rId19" Target="../media/image250.png" Type="http://schemas.openxmlformats.org/officeDocument/2006/relationships/image"/><Relationship Id="rId20" Target="../media/image251.svg" Type="http://schemas.openxmlformats.org/officeDocument/2006/relationships/image"/><Relationship Id="rId21" Target="../media/image252.png" Type="http://schemas.openxmlformats.org/officeDocument/2006/relationships/image"/><Relationship Id="rId22" Target="../media/image253.svg" Type="http://schemas.openxmlformats.org/officeDocument/2006/relationships/image"/><Relationship Id="rId23" Target="../media/image254.png" Type="http://schemas.openxmlformats.org/officeDocument/2006/relationships/image"/><Relationship Id="rId24" Target="../media/image255.svg" Type="http://schemas.openxmlformats.org/officeDocument/2006/relationships/image"/><Relationship Id="rId25" Target="../slideLayouts/slideLayout1.xml" Type="http://schemas.openxmlformats.org/officeDocument/2006/relationships/slideLayout"/><Relationship Id="rId26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svg" Type="http://schemas.openxmlformats.org/officeDocument/2006/relationships/image"/><Relationship Id="rId3" Target="../media/image262.png" Type="http://schemas.openxmlformats.org/officeDocument/2006/relationships/image"/><Relationship Id="rId4" Target="../media/image263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svg" Type="http://schemas.openxmlformats.org/officeDocument/2006/relationships/image"/><Relationship Id="rId3" Target="../media/image266.png" Type="http://schemas.openxmlformats.org/officeDocument/2006/relationships/image"/><Relationship Id="rId4" Target="../media/image267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4" Target="https://c4model.com/assets/software-architecture-diagram-review-checklist.pdf" TargetMode="External" Type="http://schemas.openxmlformats.org/officeDocument/2006/relationships/hyperlink"/><Relationship Id="rId5" Target="../slideLayouts/slideLayout1.xml" Type="http://schemas.openxmlformats.org/officeDocument/2006/relationships/slideLayout"/><Relationship Id="rId6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268.png" Type="http://schemas.openxmlformats.org/officeDocument/2006/relationships/image"/><Relationship Id="rId2" Target="../media/image269.svg" Type="http://schemas.openxmlformats.org/officeDocument/2006/relationships/image"/><Relationship Id="rId3" Target="../media/image270.png" Type="http://schemas.openxmlformats.org/officeDocument/2006/relationships/image"/><Relationship Id="rId4" Target="../media/image271.svg" Type="http://schemas.openxmlformats.org/officeDocument/2006/relationships/image"/><Relationship Id="rId5" Target="../media/image272.png" Type="http://schemas.openxmlformats.org/officeDocument/2006/relationships/image"/><Relationship Id="rId6" Target="../media/image273.svg" Type="http://schemas.openxmlformats.org/officeDocument/2006/relationships/image"/><Relationship Id="rId7" Target="../media/image274.png" Type="http://schemas.openxmlformats.org/officeDocument/2006/relationships/image"/><Relationship Id="rId8" Target="../media/image275.svg" Type="http://schemas.openxmlformats.org/officeDocument/2006/relationships/image"/><Relationship Id="rId9" Target="../media/image276.png" Type="http://schemas.openxmlformats.org/officeDocument/2006/relationships/image"/><Relationship Id="rId10" Target="../media/image277.svg" Type="http://schemas.openxmlformats.org/officeDocument/2006/relationships/image"/><Relationship Id="rId11" Target="../media/image280.png" Type="http://schemas.openxmlformats.org/officeDocument/2006/relationships/image"/><Relationship Id="rId12" Target="../media/image281.svg" Type="http://schemas.openxmlformats.org/officeDocument/2006/relationships/image"/><Relationship Id="rId13" Target="../media/image282.png" Type="http://schemas.openxmlformats.org/officeDocument/2006/relationships/image"/><Relationship Id="rId14" Target="../media/image283.svg" Type="http://schemas.openxmlformats.org/officeDocument/2006/relationships/image"/><Relationship Id="rId15" Target="../media/image284.png" Type="http://schemas.openxmlformats.org/officeDocument/2006/relationships/image"/><Relationship Id="rId16" Target="../media/image285.svg" Type="http://schemas.openxmlformats.org/officeDocument/2006/relationships/image"/><Relationship Id="rId17" Target="../media/image288.png" Type="http://schemas.openxmlformats.org/officeDocument/2006/relationships/image"/><Relationship Id="rId18" Target="../media/image289.svg" Type="http://schemas.openxmlformats.org/officeDocument/2006/relationships/image"/><Relationship Id="rId19" Target="../media/image290.png" Type="http://schemas.openxmlformats.org/officeDocument/2006/relationships/image"/><Relationship Id="rId20" Target="../media/image291.sv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svg" Type="http://schemas.openxmlformats.org/officeDocument/2006/relationships/image"/><Relationship Id="rId3" Target="../media/image294.png" Type="http://schemas.openxmlformats.org/officeDocument/2006/relationships/image"/><Relationship Id="rId4" Target="../media/image295.svg" Type="http://schemas.openxmlformats.org/officeDocument/2006/relationships/image"/><Relationship Id="rId5" Target="../media/image296.png" Type="http://schemas.openxmlformats.org/officeDocument/2006/relationships/image"/><Relationship Id="rId6" Target="../media/image297.svg" Type="http://schemas.openxmlformats.org/officeDocument/2006/relationships/image"/><Relationship Id="rId7" Target="../media/image298.png" Type="http://schemas.openxmlformats.org/officeDocument/2006/relationships/image"/><Relationship Id="rId8" Target="../media/image299.svg" Type="http://schemas.openxmlformats.org/officeDocument/2006/relationships/image"/><Relationship Id="rId9" Target="../media/image300.png" Type="http://schemas.openxmlformats.org/officeDocument/2006/relationships/image"/><Relationship Id="rId10" Target="../media/image301.svg" Type="http://schemas.openxmlformats.org/officeDocument/2006/relationships/image"/><Relationship Id="rId11" Target="../media/image304.png" Type="http://schemas.openxmlformats.org/officeDocument/2006/relationships/image"/><Relationship Id="rId12" Target="../media/image305.svg" Type="http://schemas.openxmlformats.org/officeDocument/2006/relationships/image"/><Relationship Id="rId13" Target="../media/image306.png" Type="http://schemas.openxmlformats.org/officeDocument/2006/relationships/image"/><Relationship Id="rId14" Target="../media/image307.svg" Type="http://schemas.openxmlformats.org/officeDocument/2006/relationships/image"/><Relationship Id="rId15" Target="../media/image308.png" Type="http://schemas.openxmlformats.org/officeDocument/2006/relationships/image"/><Relationship Id="rId16" Target="../media/image309.svg" Type="http://schemas.openxmlformats.org/officeDocument/2006/relationships/image"/><Relationship Id="rId17" Target="../media/image310.png" Type="http://schemas.openxmlformats.org/officeDocument/2006/relationships/image"/><Relationship Id="rId18" Target="../media/image311.svg" Type="http://schemas.openxmlformats.org/officeDocument/2006/relationships/image"/><Relationship Id="rId19" Target="../media/image312.png" Type="http://schemas.openxmlformats.org/officeDocument/2006/relationships/image"/><Relationship Id="rId20" Target="../media/image313.sv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svg" Type="http://schemas.openxmlformats.org/officeDocument/2006/relationships/image"/><Relationship Id="rId3" Target="../media/image316.png" Type="http://schemas.openxmlformats.org/officeDocument/2006/relationships/image"/><Relationship Id="rId4" Target="../media/image317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18.png" Type="http://schemas.openxmlformats.org/officeDocument/2006/relationships/image"/><Relationship Id="rId2" Target="../media/image319.svg" Type="http://schemas.openxmlformats.org/officeDocument/2006/relationships/image"/><Relationship Id="rId3" Target="../media/image320.png" Type="http://schemas.openxmlformats.org/officeDocument/2006/relationships/image"/><Relationship Id="rId4" Target="../media/image321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svg" Type="http://schemas.openxmlformats.org/officeDocument/2006/relationships/image"/><Relationship Id="rId3" Target="../media/image324.png" Type="http://schemas.openxmlformats.org/officeDocument/2006/relationships/image"/><Relationship Id="rId4" Target="../media/image325.svg" Type="http://schemas.openxmlformats.org/officeDocument/2006/relationships/image"/><Relationship Id="rId5" Target="../media/image326.png" Type="http://schemas.openxmlformats.org/officeDocument/2006/relationships/image"/><Relationship Id="rId6" Target="../media/image327.svg" Type="http://schemas.openxmlformats.org/officeDocument/2006/relationships/image"/><Relationship Id="rId7" Target="../media/image328.png" Type="http://schemas.openxmlformats.org/officeDocument/2006/relationships/image"/><Relationship Id="rId8" Target="../media/image329.svg" Type="http://schemas.openxmlformats.org/officeDocument/2006/relationships/image"/><Relationship Id="rId9" Target="../media/image330.png" Type="http://schemas.openxmlformats.org/officeDocument/2006/relationships/image"/><Relationship Id="rId10" Target="../media/image331.svg" Type="http://schemas.openxmlformats.org/officeDocument/2006/relationships/image"/><Relationship Id="rId11" Target="../media/image332.png" Type="http://schemas.openxmlformats.org/officeDocument/2006/relationships/image"/><Relationship Id="rId12" Target="../media/image333.svg" Type="http://schemas.openxmlformats.org/officeDocument/2006/relationships/image"/><Relationship Id="rId13" Target="../media/image334.png" Type="http://schemas.openxmlformats.org/officeDocument/2006/relationships/image"/><Relationship Id="rId14" Target="../media/image335.svg" Type="http://schemas.openxmlformats.org/officeDocument/2006/relationships/image"/><Relationship Id="rId15" Target="../media/image336.png" Type="http://schemas.openxmlformats.org/officeDocument/2006/relationships/image"/><Relationship Id="rId16" Target="../media/image337.svg" Type="http://schemas.openxmlformats.org/officeDocument/2006/relationships/image"/><Relationship Id="rId17" Target="../media/image340.png" Type="http://schemas.openxmlformats.org/officeDocument/2006/relationships/image"/><Relationship Id="rId18" Target="../media/image341.svg" Type="http://schemas.openxmlformats.org/officeDocument/2006/relationships/image"/><Relationship Id="rId19" Target="../media/image344.png" Type="http://schemas.openxmlformats.org/officeDocument/2006/relationships/image"/><Relationship Id="rId20" Target="../media/image345.sv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svg" Type="http://schemas.openxmlformats.org/officeDocument/2006/relationships/image"/><Relationship Id="rId3" Target="../media/image348.png" Type="http://schemas.openxmlformats.org/officeDocument/2006/relationships/image"/><Relationship Id="rId4" Target="../media/image349.svg" Type="http://schemas.openxmlformats.org/officeDocument/2006/relationships/image"/><Relationship Id="rId5" Target="../media/image350.png" Type="http://schemas.openxmlformats.org/officeDocument/2006/relationships/image"/><Relationship Id="rId6" Target="../media/image351.svg" Type="http://schemas.openxmlformats.org/officeDocument/2006/relationships/image"/><Relationship Id="rId7" Target="../media/image352.png" Type="http://schemas.openxmlformats.org/officeDocument/2006/relationships/image"/><Relationship Id="rId8" Target="../media/image353.svg" Type="http://schemas.openxmlformats.org/officeDocument/2006/relationships/image"/><Relationship Id="rId9" Target="../media/image354.png" Type="http://schemas.openxmlformats.org/officeDocument/2006/relationships/image"/><Relationship Id="rId10" Target="../media/image355.svg" Type="http://schemas.openxmlformats.org/officeDocument/2006/relationships/image"/><Relationship Id="rId11" Target="../media/image356.png" Type="http://schemas.openxmlformats.org/officeDocument/2006/relationships/image"/><Relationship Id="rId12" Target="../media/image357.svg" Type="http://schemas.openxmlformats.org/officeDocument/2006/relationships/image"/><Relationship Id="rId13" Target="../media/image358.png" Type="http://schemas.openxmlformats.org/officeDocument/2006/relationships/image"/><Relationship Id="rId14" Target="../media/image359.svg" Type="http://schemas.openxmlformats.org/officeDocument/2006/relationships/image"/><Relationship Id="rId15" Target="../media/image360.png" Type="http://schemas.openxmlformats.org/officeDocument/2006/relationships/image"/><Relationship Id="rId16" Target="../media/image361.svg" Type="http://schemas.openxmlformats.org/officeDocument/2006/relationships/image"/><Relationship Id="rId17" Target="../media/image362.png" Type="http://schemas.openxmlformats.org/officeDocument/2006/relationships/image"/><Relationship Id="rId18" Target="../media/image363.svg" Type="http://schemas.openxmlformats.org/officeDocument/2006/relationships/image"/><Relationship Id="rId19" Target="../media/image364.png" Type="http://schemas.openxmlformats.org/officeDocument/2006/relationships/image"/><Relationship Id="rId20" Target="../media/image365.sv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svg" Type="http://schemas.openxmlformats.org/officeDocument/2006/relationships/image"/><Relationship Id="rId3" Target="../media/image368.png" Type="http://schemas.openxmlformats.org/officeDocument/2006/relationships/image"/><Relationship Id="rId4" Target="../media/image369.svg" Type="http://schemas.openxmlformats.org/officeDocument/2006/relationships/image"/><Relationship Id="rId5" Target="../media/image370.png" Type="http://schemas.openxmlformats.org/officeDocument/2006/relationships/image"/><Relationship Id="rId6" Target="../media/image371.svg" Type="http://schemas.openxmlformats.org/officeDocument/2006/relationships/image"/><Relationship Id="rId7" Target="../media/image372.png" Type="http://schemas.openxmlformats.org/officeDocument/2006/relationships/image"/><Relationship Id="rId8" Target="../media/image373.svg" Type="http://schemas.openxmlformats.org/officeDocument/2006/relationships/image"/><Relationship Id="rId9" Target="../media/image374.png" Type="http://schemas.openxmlformats.org/officeDocument/2006/relationships/image"/><Relationship Id="rId10" Target="../media/image375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svg" Type="http://schemas.openxmlformats.org/officeDocument/2006/relationships/image"/><Relationship Id="rId3" Target="../media/image380.png" Type="http://schemas.openxmlformats.org/officeDocument/2006/relationships/image"/><Relationship Id="rId4" Target="../media/image381.svg" Type="http://schemas.openxmlformats.org/officeDocument/2006/relationships/image"/><Relationship Id="rId5" Target="../media/image382.png" Type="http://schemas.openxmlformats.org/officeDocument/2006/relationships/image"/><Relationship Id="rId6" Target="../media/image383.svg" Type="http://schemas.openxmlformats.org/officeDocument/2006/relationships/image"/><Relationship Id="rId7" Target="../media/image384.png" Type="http://schemas.openxmlformats.org/officeDocument/2006/relationships/image"/><Relationship Id="rId8" Target="../media/image385.svg" Type="http://schemas.openxmlformats.org/officeDocument/2006/relationships/image"/><Relationship Id="rId9" Target="../media/image386.png" Type="http://schemas.openxmlformats.org/officeDocument/2006/relationships/image"/><Relationship Id="rId10" Target="../media/image387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37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media/image6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media/image8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20.png" Type="http://schemas.openxmlformats.org/officeDocument/2006/relationships/image"/><Relationship Id="rId2" Target="../media/image21.sv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32.png" Type="http://schemas.openxmlformats.org/officeDocument/2006/relationships/image"/><Relationship Id="rId2" Target="../media/image33.sv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15" Target="../media/image46.png" Type="http://schemas.openxmlformats.org/officeDocument/2006/relationships/image"/><Relationship Id="rId16" Target="../media/image47.sv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48.png" Type="http://schemas.openxmlformats.org/officeDocument/2006/relationships/image"/><Relationship Id="rId2" Target="../media/image49.sv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Relationship Id="rId9" Target="../media/image56.png" Type="http://schemas.openxmlformats.org/officeDocument/2006/relationships/image"/><Relationship Id="rId10" Target="../media/image57.svg" Type="http://schemas.openxmlformats.org/officeDocument/2006/relationships/image"/><Relationship Id="rId11" Target="../media/image58.png" Type="http://schemas.openxmlformats.org/officeDocument/2006/relationships/image"/><Relationship Id="rId12" Target="../media/image59.svg" Type="http://schemas.openxmlformats.org/officeDocument/2006/relationships/image"/><Relationship Id="rId13" Target="../media/image60.png" Type="http://schemas.openxmlformats.org/officeDocument/2006/relationships/image"/><Relationship Id="rId14" Target="../media/image61.svg" Type="http://schemas.openxmlformats.org/officeDocument/2006/relationships/image"/><Relationship Id="rId15" Target="../media/image62.png" Type="http://schemas.openxmlformats.org/officeDocument/2006/relationships/image"/><Relationship Id="rId16" Target="../media/image63.sv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400" dirty="0" smtClean="0">
                <a:solidFill>
                  <a:srgbClr val="0072C6"/>
                </a:solidFill>
              </a:rPr>
              <a:t>Azure Symbols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Compute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Machine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App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Function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Batch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Service Fabric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Machine Scale Set</a:t>
            </a:r>
            <a:endParaRPr lang="en-US" dirty="0"/>
          </a:p>
        </p:txBody>
      </p:sp>
      <p:pic>
        <p:nvPicPr>
          <p:cNvPr id="9" name="Object 8" descr="../../dist/Compute/AzureVirtualMachine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26592"/>
            <a:ext cx="566928" cy="445008"/>
          </a:xfrm>
          <a:prstGeom prst="rect">
            <a:avLst/>
          </a:prstGeom>
        </p:spPr>
      </p:pic>
      <p:pic>
        <p:nvPicPr>
          <p:cNvPr id="10" name="Object 9" descr="../../dist/Compute/AzureAppService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Compute/AzureFunction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53440"/>
            <a:ext cx="566928" cy="518160"/>
          </a:xfrm>
          <a:prstGeom prst="rect">
            <a:avLst/>
          </a:prstGeom>
        </p:spPr>
      </p:pic>
      <p:pic>
        <p:nvPicPr>
          <p:cNvPr id="12" name="Object 11" descr="../../dist/Compute/AzureBatch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41248"/>
            <a:ext cx="566928" cy="530352"/>
          </a:xfrm>
          <a:prstGeom prst="rect">
            <a:avLst/>
          </a:prstGeom>
        </p:spPr>
      </p:pic>
      <p:pic>
        <p:nvPicPr>
          <p:cNvPr id="13" name="Object 12" descr="../../dist/Compute/AzureServiceFabric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4" name="Object 13" descr="../../dist/Compute/AzureVirtualMachineScaleSet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26771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Compute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Machine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App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Function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Batch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Service Fabric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Machine Scale Set</a:t>
            </a:r>
            <a:endParaRPr lang="en-US" dirty="0"/>
          </a:p>
        </p:txBody>
      </p:sp>
      <p:pic>
        <p:nvPicPr>
          <p:cNvPr id="9" name="Object 8" descr="../../dist/Compute/AzureVirtualMachine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53440"/>
            <a:ext cx="566928" cy="518160"/>
          </a:xfrm>
          <a:prstGeom prst="rect">
            <a:avLst/>
          </a:prstGeom>
        </p:spPr>
      </p:pic>
      <p:pic>
        <p:nvPicPr>
          <p:cNvPr id="10" name="Object 9" descr="../../dist/Compute/AzureAppService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Compute/AzureFunction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53440"/>
            <a:ext cx="566928" cy="518160"/>
          </a:xfrm>
          <a:prstGeom prst="rect">
            <a:avLst/>
          </a:prstGeom>
        </p:spPr>
      </p:pic>
      <p:pic>
        <p:nvPicPr>
          <p:cNvPr id="12" name="Object 11" descr="../../dist/Compute/AzureBatch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53440"/>
            <a:ext cx="566928" cy="518160"/>
          </a:xfrm>
          <a:prstGeom prst="rect">
            <a:avLst/>
          </a:prstGeom>
        </p:spPr>
      </p:pic>
      <p:pic>
        <p:nvPicPr>
          <p:cNvPr id="13" name="Object 12" descr="../../dist/Compute/AzureServiceFabric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4" name="Object 13" descr="../../dist/Compute/AzureVirtualMachineScaleSet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26771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Containers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Container Registry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Container Instance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Service Fabric Mesh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Kubernetes Service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Web App For Containers</a:t>
            </a:r>
            <a:endParaRPr lang="en-US" dirty="0"/>
          </a:p>
        </p:txBody>
      </p:sp>
      <p:pic>
        <p:nvPicPr>
          <p:cNvPr id="8" name="Object 7" descr="../../dist/Containers/AzureContainerRegistry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83920"/>
            <a:ext cx="566928" cy="487680"/>
          </a:xfrm>
          <a:prstGeom prst="rect">
            <a:avLst/>
          </a:prstGeom>
        </p:spPr>
      </p:pic>
      <p:pic>
        <p:nvPicPr>
          <p:cNvPr id="9" name="Object 8" descr="../../dist/Containers/AzureContainerInstance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0" name="Object 9" descr="../../dist/Containers/AzureServiceFabricMesh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Containers/AzureKubernetesService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2" name="Object 11" descr="../../dist/Containers/AzureWebAppForContainers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957072"/>
            <a:ext cx="566928" cy="414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Containers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Container Registry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Container Instance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Service Fabric Mesh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Kubernetes Service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Web App For Containers</a:t>
            </a:r>
            <a:endParaRPr lang="en-US" dirty="0"/>
          </a:p>
        </p:txBody>
      </p:sp>
      <p:pic>
        <p:nvPicPr>
          <p:cNvPr id="8" name="Object 7" descr="../../dist/Containers/AzureContainerRegistry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9" name="Object 8" descr="../../dist/Containers/AzureContainerInstance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0" name="Object 9" descr="../../dist/Containers/AzureServiceFabricMesh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Containers/AzureKubernetesService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2" name="Object 11" descr="../../dist/Containers/AzureWebAppForContainers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957072"/>
            <a:ext cx="566928" cy="4145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Databases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Sql Database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Cosmos 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Sql Data Warehouse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Factory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Redis Cache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Sql Stretch Database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Database For Postgre SQL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Database For My 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Database For MariaDB</a:t>
            </a:r>
            <a:endParaRPr lang="en-US" dirty="0"/>
          </a:p>
        </p:txBody>
      </p:sp>
      <p:pic>
        <p:nvPicPr>
          <p:cNvPr id="12" name="Object 11" descr="../../dist/Databases/AzureSqlDatabase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7824" y="804672"/>
            <a:ext cx="530352" cy="566928"/>
          </a:xfrm>
          <a:prstGeom prst="rect">
            <a:avLst/>
          </a:prstGeom>
        </p:spPr>
      </p:pic>
      <p:pic>
        <p:nvPicPr>
          <p:cNvPr id="13" name="Object 12" descr="../../dist/Databases/AzureCosmosDb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4" name="Object 13" descr="../../dist/Databases/AzureSqlDataWarehouse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16864"/>
            <a:ext cx="566928" cy="554736"/>
          </a:xfrm>
          <a:prstGeom prst="rect">
            <a:avLst/>
          </a:prstGeom>
        </p:spPr>
      </p:pic>
      <p:pic>
        <p:nvPicPr>
          <p:cNvPr id="15" name="Object 14" descr="../../dist/Databases/AzureDataFactory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16864"/>
            <a:ext cx="566928" cy="554736"/>
          </a:xfrm>
          <a:prstGeom prst="rect">
            <a:avLst/>
          </a:prstGeom>
        </p:spPr>
      </p:pic>
      <p:pic>
        <p:nvPicPr>
          <p:cNvPr id="16" name="Object 15" descr="../../dist/Databases/AzureRedisCache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7768" y="804672"/>
            <a:ext cx="512064" cy="566928"/>
          </a:xfrm>
          <a:prstGeom prst="rect">
            <a:avLst/>
          </a:prstGeom>
        </p:spPr>
      </p:pic>
      <p:pic>
        <p:nvPicPr>
          <p:cNvPr id="17" name="Object 16" descr="../../dist/Databases/AzureSqlStretchDatabase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444496"/>
            <a:ext cx="566928" cy="390144"/>
          </a:xfrm>
          <a:prstGeom prst="rect">
            <a:avLst/>
          </a:prstGeom>
        </p:spPr>
      </p:pic>
      <p:pic>
        <p:nvPicPr>
          <p:cNvPr id="18" name="Object 17" descr="../../dist/Databases/AzureDatabaseForPostgreSQL(m)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26792" y="2267712"/>
            <a:ext cx="432816" cy="566928"/>
          </a:xfrm>
          <a:prstGeom prst="rect">
            <a:avLst/>
          </a:prstGeom>
        </p:spPr>
      </p:pic>
      <p:pic>
        <p:nvPicPr>
          <p:cNvPr id="19" name="Object 18" descr="../../dist/Databases/AzureDatabaseForMySQL(m)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3088" y="2267712"/>
            <a:ext cx="420624" cy="566928"/>
          </a:xfrm>
          <a:prstGeom prst="rect">
            <a:avLst/>
          </a:prstGeom>
        </p:spPr>
      </p:pic>
      <p:pic>
        <p:nvPicPr>
          <p:cNvPr id="20" name="Object 19" descr="../../dist/Databases/AzureDatabaseForMariaDB(m)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3288" y="2267712"/>
            <a:ext cx="42062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Databases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Sql Database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Cosmos 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Sql Data Warehouse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Factory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Redis Cache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Sql Stretch Database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Database For Postgre SQL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Database For My 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Database For MariaDB</a:t>
            </a:r>
            <a:endParaRPr lang="en-US" dirty="0"/>
          </a:p>
        </p:txBody>
      </p:sp>
      <p:pic>
        <p:nvPicPr>
          <p:cNvPr id="12" name="Object 11" descr="../../dist/Databases/AzureSqlDatabase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35736" y="804672"/>
            <a:ext cx="414528" cy="566928"/>
          </a:xfrm>
          <a:prstGeom prst="rect">
            <a:avLst/>
          </a:prstGeom>
        </p:spPr>
      </p:pic>
      <p:pic>
        <p:nvPicPr>
          <p:cNvPr id="13" name="Object 12" descr="../../dist/Databases/AzureCosmosDb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4" name="Object 13" descr="../../dist/Databases/AzureSqlDataWarehouse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16864"/>
            <a:ext cx="566928" cy="554736"/>
          </a:xfrm>
          <a:prstGeom prst="rect">
            <a:avLst/>
          </a:prstGeom>
        </p:spPr>
      </p:pic>
      <p:pic>
        <p:nvPicPr>
          <p:cNvPr id="15" name="Object 14" descr="../../dist/Databases/AzureDataFactory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6" name="Object 15" descr="../../dist/Databases/AzureRedisCache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7" name="Object 16" descr="../../dist/Databases/AzureSqlStretchDatabase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444496"/>
            <a:ext cx="566928" cy="390144"/>
          </a:xfrm>
          <a:prstGeom prst="rect">
            <a:avLst/>
          </a:prstGeom>
        </p:spPr>
      </p:pic>
      <p:pic>
        <p:nvPicPr>
          <p:cNvPr id="18" name="Object 17" descr="../../dist/Databases/AzureDatabaseForPostgreSQL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26792" y="2267712"/>
            <a:ext cx="432816" cy="566928"/>
          </a:xfrm>
          <a:prstGeom prst="rect">
            <a:avLst/>
          </a:prstGeom>
        </p:spPr>
      </p:pic>
      <p:pic>
        <p:nvPicPr>
          <p:cNvPr id="19" name="Object 18" descr="../../dist/Databases/AzureDatabaseForMySQL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3088" y="2267712"/>
            <a:ext cx="420624" cy="566928"/>
          </a:xfrm>
          <a:prstGeom prst="rect">
            <a:avLst/>
          </a:prstGeom>
        </p:spPr>
      </p:pic>
      <p:pic>
        <p:nvPicPr>
          <p:cNvPr id="20" name="Object 19" descr="../../dist/Databases/AzureDatabaseForMariaDB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3288" y="2267712"/>
            <a:ext cx="42062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DevOps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Dev Ops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Boards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Pipelines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Repos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Test Plans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Artifacts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Application Insights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Dev Test Labs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Lab Services</a:t>
            </a:r>
            <a:endParaRPr lang="en-US" dirty="0"/>
          </a:p>
        </p:txBody>
      </p:sp>
      <p:pic>
        <p:nvPicPr>
          <p:cNvPr id="12" name="Object 11" descr="../../dist/DevOps/AzureDevOps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13" name="Object 12" descr="../../dist/DevOps/AzureApplicationInsights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0320" y="2267712"/>
            <a:ext cx="365760" cy="566928"/>
          </a:xfrm>
          <a:prstGeom prst="rect">
            <a:avLst/>
          </a:prstGeom>
        </p:spPr>
      </p:pic>
      <p:pic>
        <p:nvPicPr>
          <p:cNvPr id="14" name="Object 13" descr="../../dist/DevOps/AzureDevTestLabs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2267712"/>
            <a:ext cx="566928" cy="566928"/>
          </a:xfrm>
          <a:prstGeom prst="rect">
            <a:avLst/>
          </a:prstGeom>
        </p:spPr>
      </p:pic>
      <p:pic>
        <p:nvPicPr>
          <p:cNvPr id="15" name="Object 14" descr="../../dist/DevOps/AzureLabServices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2377440"/>
            <a:ext cx="566928" cy="457200"/>
          </a:xfrm>
          <a:prstGeom prst="rect">
            <a:avLst/>
          </a:prstGeom>
        </p:spPr>
      </p:pic>
      <p:pic>
        <p:nvPicPr>
          <p:cNvPr id="16" name="Object 15" descr="../../dist/DevOps/AzureBoards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7" name="Object 16" descr="../../dist/DevOps/AzurePipelines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  <p:pic>
        <p:nvPicPr>
          <p:cNvPr id="18" name="Object 17" descr="../../dist/DevOps/AzureRepos(m)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9" name="Object 18" descr="../../dist/DevOps/AzureTestPlans(m)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7768" y="804672"/>
            <a:ext cx="512064" cy="566928"/>
          </a:xfrm>
          <a:prstGeom prst="rect">
            <a:avLst/>
          </a:prstGeom>
        </p:spPr>
      </p:pic>
      <p:pic>
        <p:nvPicPr>
          <p:cNvPr id="20" name="Object 19" descr="../../dist/DevOps/AzureArtifacts(m)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7824" y="2267712"/>
            <a:ext cx="530352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DevOps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Dev Ops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Boards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Pipelines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Repos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Test Plans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Artifacts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Application Insights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Dev Test Labs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Lab Services</a:t>
            </a:r>
            <a:endParaRPr lang="en-US" dirty="0"/>
          </a:p>
        </p:txBody>
      </p:sp>
      <p:pic>
        <p:nvPicPr>
          <p:cNvPr id="12" name="Object 11" descr="../../dist/DevOps/AzureDevOps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13" name="Object 12" descr="../../dist/DevOps/AzureApplicationInsights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272" y="2267712"/>
            <a:ext cx="371856" cy="566928"/>
          </a:xfrm>
          <a:prstGeom prst="rect">
            <a:avLst/>
          </a:prstGeom>
        </p:spPr>
      </p:pic>
      <p:pic>
        <p:nvPicPr>
          <p:cNvPr id="14" name="Object 13" descr="../../dist/DevOps/AzureDevTestLabs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2267712"/>
            <a:ext cx="566928" cy="566928"/>
          </a:xfrm>
          <a:prstGeom prst="rect">
            <a:avLst/>
          </a:prstGeom>
        </p:spPr>
      </p:pic>
      <p:pic>
        <p:nvPicPr>
          <p:cNvPr id="15" name="Object 14" descr="../../dist/DevOps/AzureLabServices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2377440"/>
            <a:ext cx="566928" cy="457200"/>
          </a:xfrm>
          <a:prstGeom prst="rect">
            <a:avLst/>
          </a:prstGeom>
        </p:spPr>
      </p:pic>
      <p:pic>
        <p:nvPicPr>
          <p:cNvPr id="16" name="Object 15" descr="../../dist/DevOps/AzureBoards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7" name="Object 16" descr="../../dist/DevOps/AzurePipelines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  <p:pic>
        <p:nvPicPr>
          <p:cNvPr id="18" name="Object 17" descr="../../dist/DevOps/AzureRepos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9" name="Object 18" descr="../../dist/DevOps/AzureTestPlans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7768" y="804672"/>
            <a:ext cx="512064" cy="566928"/>
          </a:xfrm>
          <a:prstGeom prst="rect">
            <a:avLst/>
          </a:prstGeom>
        </p:spPr>
      </p:pic>
      <p:pic>
        <p:nvPicPr>
          <p:cNvPr id="20" name="Object 19" descr="../../dist/DevOps/AzureArtifacts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7824" y="2267712"/>
            <a:ext cx="530352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Identity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Active Directory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Active Directory Domain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Active Directory B2C</a:t>
            </a:r>
            <a:endParaRPr lang="en-US" dirty="0"/>
          </a:p>
        </p:txBody>
      </p:sp>
      <p:pic>
        <p:nvPicPr>
          <p:cNvPr id="6" name="Object 5" descr="../../dist/Identity/AzureActiveDirectory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7" name="Object 6" descr="../../dist/Identity/AzureActiveDirectoryDomainServices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8" name="Object 7" descr="../../dist/Identity/AzureActiveDirectoryB2C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Identity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Active Directory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Active Directory Domain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Active Directory B2C</a:t>
            </a:r>
            <a:endParaRPr lang="en-US" dirty="0"/>
          </a:p>
        </p:txBody>
      </p:sp>
      <p:pic>
        <p:nvPicPr>
          <p:cNvPr id="6" name="Object 5" descr="../../dist/Identity/AzureActiveDirectory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7" name="Object 6" descr="../../dist/Identity/AzureActiveDirectoryDomainServices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8" name="Object 7" descr="../../dist/Identity/AzureActiveDirectoryB2C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Azure-PlantUML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286000" y="457200"/>
            <a:ext cx="4663440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This export of Azure Symbols is part of </a:t>
            </a:r>
            <a:r>
              <a:rPr lang="en-US" sz="1400" u="sng" dirty="0" smtClean="0">
                <a:solidFill>
                  <a:srgbClr val="000000"/>
                </a:solidFill>
                <a:hlinkClick r:id="rId1" invalidUrl="" action="" tgtFrame="" tooltip="" history="1" highlightClick="0" endSnd="0"/>
              </a:rPr>
              <a:t>Azure-PlantUML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14400" y="914400"/>
            <a:ext cx="3017520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With Azure-PlantUML you can create high-level and technical diagrams: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257800" y="914400"/>
            <a:ext cx="3017520" cy="2743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And you can combine this with </a:t>
            </a:r>
            <a:r>
              <a:rPr lang="en-US" sz="1400" u="sng" dirty="0" smtClean="0">
                <a:solidFill>
                  <a:srgbClr val="000000"/>
                </a:solidFill>
                <a:hlinkClick r:id="rId2" invalidUrl="" action="" tgtFrame="" tooltip="" history="1" highlightClick="0" endSnd="0"/>
              </a:rPr>
              <a:t>C4-PlantUML</a:t>
            </a:r>
            <a:r>
              <a:rPr lang="en-US" sz="1400" dirty="0" smtClean="0">
                <a:solidFill>
                  <a:srgbClr val="000000"/>
                </a:solidFill>
              </a:rPr>
              <a:t> for using the </a:t>
            </a:r>
            <a:r>
              <a:rPr lang="en-US" sz="1400" u="sng" dirty="0" smtClean="0">
                <a:solidFill>
                  <a:srgbClr val="000000"/>
                </a:solidFill>
                <a:hlinkClick r:id="rId3" invalidUrl="" action="" tgtFrame="" tooltip="" history="1" highlightClick="0" endSnd="0"/>
              </a:rPr>
              <a:t>C4 model for software architecture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endParaRPr lang="en-US" dirty="0"/>
          </a:p>
        </p:txBody>
      </p:sp>
      <p:pic>
        <p:nvPicPr>
          <p:cNvPr id="6" name="Object 5" descr="http://www.plantuml.com/plantuml/proxy?idx=0&amp;src=https%3A%2F%2Fraw.githubusercontent.com%2FRicardoNiepel%2FAzure-PlantUML%2Fmaster%2Fsamples%2FTwo%2520Mode%2520Sample%2520-%2520Simplified.puml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1645920"/>
            <a:ext cx="3108960" cy="1600200"/>
          </a:xfrm>
          <a:prstGeom prst="rect">
            <a:avLst/>
          </a:prstGeom>
        </p:spPr>
      </p:pic>
      <p:pic>
        <p:nvPicPr>
          <p:cNvPr id="7" name="Object 6" descr="http://www.plantuml.com/plantuml/proxy?idx=0&amp;src=https%3A%2F%2Fraw.githubusercontent.com%2FRicardoNiepel%2FAzure-PlantUML%2Fmaster%2Fsamples%2FTwo%2520Mode%2520Sample%2520-%2520Normal.puml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" y="3383280"/>
            <a:ext cx="3108960" cy="1600200"/>
          </a:xfrm>
          <a:prstGeom prst="rect">
            <a:avLst/>
          </a:prstGeom>
        </p:spPr>
      </p:pic>
      <p:pic>
        <p:nvPicPr>
          <p:cNvPr id="8" name="Object 7" descr="http://www.plantuml.com/plantuml/proxy?idx=0&amp;src=https%3A%2F%2Fraw.githubusercontent.com%2FRicardoNiepel%2FAzure-PlantUML%2Fmaster%2Fsamples%2FC4%2520usage%2520-%2520Highly%2520scalable%2520web%2520application.puml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1737360"/>
            <a:ext cx="3875876" cy="33154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Integration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Event Grid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Logic Apps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Service Bus</a:t>
            </a:r>
            <a:endParaRPr lang="en-US" dirty="0"/>
          </a:p>
        </p:txBody>
      </p:sp>
      <p:pic>
        <p:nvPicPr>
          <p:cNvPr id="6" name="Object 5" descr="../../dist/Integration/AzureEventGrid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7" name="Object 6" descr="../../dist/Integration/AzureLogicApps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938784"/>
            <a:ext cx="566928" cy="432816"/>
          </a:xfrm>
          <a:prstGeom prst="rect">
            <a:avLst/>
          </a:prstGeom>
        </p:spPr>
      </p:pic>
      <p:pic>
        <p:nvPicPr>
          <p:cNvPr id="8" name="Object 7" descr="../../dist/Integration/AzureServiceBus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Integration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Event Grid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Logic Apps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Service Bus</a:t>
            </a:r>
            <a:endParaRPr lang="en-US" dirty="0"/>
          </a:p>
        </p:txBody>
      </p:sp>
      <p:pic>
        <p:nvPicPr>
          <p:cNvPr id="6" name="Object 5" descr="../../dist/Integration/AzureEventGrid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7" name="Object 6" descr="../../dist/Integration/AzureLogicApps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932688"/>
            <a:ext cx="566928" cy="438912"/>
          </a:xfrm>
          <a:prstGeom prst="rect">
            <a:avLst/>
          </a:prstGeom>
        </p:spPr>
      </p:pic>
      <p:pic>
        <p:nvPicPr>
          <p:cNvPr id="8" name="Object 7" descr="../../dist/Integration/AzureServiceBus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InternetOfThings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IoT Hub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IoT Edge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IoT Central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Time Series Insights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Maps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Digital Twins</a:t>
            </a:r>
            <a:endParaRPr lang="en-US" dirty="0"/>
          </a:p>
        </p:txBody>
      </p:sp>
      <p:pic>
        <p:nvPicPr>
          <p:cNvPr id="9" name="Object 8" descr="../../dist/InternetOfThings/AzureIoTHub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10" name="Object 9" descr="../../dist/InternetOfThings/AzureIoTEdge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928" y="804672"/>
            <a:ext cx="542544" cy="566928"/>
          </a:xfrm>
          <a:prstGeom prst="rect">
            <a:avLst/>
          </a:prstGeom>
        </p:spPr>
      </p:pic>
      <p:pic>
        <p:nvPicPr>
          <p:cNvPr id="11" name="Object 10" descr="../../dist/InternetOfThings/AzureIoTCentral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6512" y="804672"/>
            <a:ext cx="493776" cy="566928"/>
          </a:xfrm>
          <a:prstGeom prst="rect">
            <a:avLst/>
          </a:prstGeom>
        </p:spPr>
      </p:pic>
      <p:pic>
        <p:nvPicPr>
          <p:cNvPr id="12" name="Object 11" descr="../../dist/InternetOfThings/AzureTimeSeriesInsights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6232" y="804672"/>
            <a:ext cx="554736" cy="566928"/>
          </a:xfrm>
          <a:prstGeom prst="rect">
            <a:avLst/>
          </a:prstGeom>
        </p:spPr>
      </p:pic>
      <p:pic>
        <p:nvPicPr>
          <p:cNvPr id="13" name="Object 12" descr="../../dist/InternetOfThings/AzureMaps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4344" y="804672"/>
            <a:ext cx="438912" cy="566928"/>
          </a:xfrm>
          <a:prstGeom prst="rect">
            <a:avLst/>
          </a:prstGeom>
        </p:spPr>
      </p:pic>
      <p:pic>
        <p:nvPicPr>
          <p:cNvPr id="14" name="Object 13" descr="../../dist/InternetOfThings/AzureDigitalTwins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68" y="2267712"/>
            <a:ext cx="51206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InternetOfThings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IoT Hub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IoT Edge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IoT Central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Time Series Insights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Maps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Digital Twins</a:t>
            </a:r>
            <a:endParaRPr lang="en-US" dirty="0"/>
          </a:p>
        </p:txBody>
      </p:sp>
      <p:pic>
        <p:nvPicPr>
          <p:cNvPr id="9" name="Object 8" descr="../../dist/InternetOfThings/AzureIoTHub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10" name="Object 9" descr="../../dist/InternetOfThings/AzureIoTEdge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928" y="804672"/>
            <a:ext cx="542544" cy="566928"/>
          </a:xfrm>
          <a:prstGeom prst="rect">
            <a:avLst/>
          </a:prstGeom>
        </p:spPr>
      </p:pic>
      <p:pic>
        <p:nvPicPr>
          <p:cNvPr id="11" name="Object 10" descr="../../dist/InternetOfThings/AzureIoTCentral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6512" y="804672"/>
            <a:ext cx="493776" cy="566928"/>
          </a:xfrm>
          <a:prstGeom prst="rect">
            <a:avLst/>
          </a:prstGeom>
        </p:spPr>
      </p:pic>
      <p:pic>
        <p:nvPicPr>
          <p:cNvPr id="12" name="Object 11" descr="../../dist/InternetOfThings/AzureTimeSeriesInsights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6232" y="804672"/>
            <a:ext cx="554736" cy="566928"/>
          </a:xfrm>
          <a:prstGeom prst="rect">
            <a:avLst/>
          </a:prstGeom>
        </p:spPr>
      </p:pic>
      <p:pic>
        <p:nvPicPr>
          <p:cNvPr id="13" name="Object 12" descr="../../dist/InternetOfThings/AzureMaps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4344" y="804672"/>
            <a:ext cx="438912" cy="566928"/>
          </a:xfrm>
          <a:prstGeom prst="rect">
            <a:avLst/>
          </a:prstGeom>
        </p:spPr>
      </p:pic>
      <p:pic>
        <p:nvPicPr>
          <p:cNvPr id="14" name="Object 13" descr="../../dist/InternetOfThings/AzureDigitalTwins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68" y="2267712"/>
            <a:ext cx="51206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Management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Backup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Site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Scheduler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Automation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Log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Monitor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Resource Groups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Policy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Blueprints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Subscription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457200" y="429768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Management Groups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057400" y="429768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Managed Applications</a:t>
            </a:r>
            <a:endParaRPr lang="en-US" dirty="0"/>
          </a:p>
        </p:txBody>
      </p:sp>
      <p:pic>
        <p:nvPicPr>
          <p:cNvPr id="15" name="Object 14" descr="../../dist/Management/AzureBackup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02208"/>
            <a:ext cx="566928" cy="469392"/>
          </a:xfrm>
          <a:prstGeom prst="rect">
            <a:avLst/>
          </a:prstGeom>
        </p:spPr>
      </p:pic>
      <p:pic>
        <p:nvPicPr>
          <p:cNvPr id="16" name="Object 15" descr="../../dist/Management/AzureSiteRecovery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902208"/>
            <a:ext cx="566928" cy="469392"/>
          </a:xfrm>
          <a:prstGeom prst="rect">
            <a:avLst/>
          </a:prstGeom>
        </p:spPr>
      </p:pic>
      <p:pic>
        <p:nvPicPr>
          <p:cNvPr id="17" name="Object 16" descr="../../dist/Management/AzureScheduler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0896" y="804672"/>
            <a:ext cx="445008" cy="566928"/>
          </a:xfrm>
          <a:prstGeom prst="rect">
            <a:avLst/>
          </a:prstGeom>
        </p:spPr>
      </p:pic>
      <p:pic>
        <p:nvPicPr>
          <p:cNvPr id="18" name="Object 17" descr="../../dist/Management/AzureAutomation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77824"/>
            <a:ext cx="566928" cy="493776"/>
          </a:xfrm>
          <a:prstGeom prst="rect">
            <a:avLst/>
          </a:prstGeom>
        </p:spPr>
      </p:pic>
      <p:pic>
        <p:nvPicPr>
          <p:cNvPr id="19" name="Object 18" descr="../../dist/Management/AzureLogAnalytics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20" name="Object 19" descr="../../dist/Management/AzureMonitor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267712"/>
            <a:ext cx="566928" cy="566928"/>
          </a:xfrm>
          <a:prstGeom prst="rect">
            <a:avLst/>
          </a:prstGeom>
        </p:spPr>
      </p:pic>
      <p:pic>
        <p:nvPicPr>
          <p:cNvPr id="21" name="Object 20" descr="../../dist/Management/AzureResourceGroups(m)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9736" y="2377440"/>
            <a:ext cx="566928" cy="457200"/>
          </a:xfrm>
          <a:prstGeom prst="rect">
            <a:avLst/>
          </a:prstGeom>
        </p:spPr>
      </p:pic>
      <p:pic>
        <p:nvPicPr>
          <p:cNvPr id="22" name="Object 21" descr="../../dist/Management/AzurePolicy(m)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0416" y="2267712"/>
            <a:ext cx="505968" cy="566928"/>
          </a:xfrm>
          <a:prstGeom prst="rect">
            <a:avLst/>
          </a:prstGeom>
        </p:spPr>
      </p:pic>
      <p:pic>
        <p:nvPicPr>
          <p:cNvPr id="23" name="Object 22" descr="../../dist/Management/AzureBlueprints(m)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0136" y="2292096"/>
            <a:ext cx="566928" cy="542544"/>
          </a:xfrm>
          <a:prstGeom prst="rect">
            <a:avLst/>
          </a:prstGeom>
        </p:spPr>
      </p:pic>
      <p:pic>
        <p:nvPicPr>
          <p:cNvPr id="24" name="Object 23" descr="../../dist/Management/AzureSubscription(m)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70064" y="2267712"/>
            <a:ext cx="347472" cy="566928"/>
          </a:xfrm>
          <a:prstGeom prst="rect">
            <a:avLst/>
          </a:prstGeom>
        </p:spPr>
      </p:pic>
      <p:pic>
        <p:nvPicPr>
          <p:cNvPr id="25" name="Object 24" descr="../../dist/Management/AzureManagementGroups(m).sv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536" y="3840480"/>
            <a:ext cx="566928" cy="457200"/>
          </a:xfrm>
          <a:prstGeom prst="rect">
            <a:avLst/>
          </a:prstGeom>
        </p:spPr>
      </p:pic>
      <p:pic>
        <p:nvPicPr>
          <p:cNvPr id="26" name="Object 25" descr="../../dist/Management/AzureManagedApplications(m).sv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78024" y="3730752"/>
            <a:ext cx="530352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Management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Backup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Site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Scheduler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Automation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Log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Monitor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Resource Groups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Policy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Blueprints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Subscription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457200" y="429768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Management Groups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057400" y="429768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Managed Applications</a:t>
            </a:r>
            <a:endParaRPr lang="en-US" dirty="0"/>
          </a:p>
        </p:txBody>
      </p:sp>
      <p:pic>
        <p:nvPicPr>
          <p:cNvPr id="15" name="Object 14" descr="../../dist/Management/AzureBackup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02208"/>
            <a:ext cx="566928" cy="469392"/>
          </a:xfrm>
          <a:prstGeom prst="rect">
            <a:avLst/>
          </a:prstGeom>
        </p:spPr>
      </p:pic>
      <p:pic>
        <p:nvPicPr>
          <p:cNvPr id="16" name="Object 15" descr="../../dist/Management/AzureSiteRecovery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902208"/>
            <a:ext cx="566928" cy="469392"/>
          </a:xfrm>
          <a:prstGeom prst="rect">
            <a:avLst/>
          </a:prstGeom>
        </p:spPr>
      </p:pic>
      <p:pic>
        <p:nvPicPr>
          <p:cNvPr id="17" name="Object 16" descr="../../dist/Management/AzureScheduler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9560" y="804672"/>
            <a:ext cx="487680" cy="566928"/>
          </a:xfrm>
          <a:prstGeom prst="rect">
            <a:avLst/>
          </a:prstGeom>
        </p:spPr>
      </p:pic>
      <p:pic>
        <p:nvPicPr>
          <p:cNvPr id="18" name="Object 17" descr="../../dist/Management/AzureAutomation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59536"/>
            <a:ext cx="566928" cy="512064"/>
          </a:xfrm>
          <a:prstGeom prst="rect">
            <a:avLst/>
          </a:prstGeom>
        </p:spPr>
      </p:pic>
      <p:pic>
        <p:nvPicPr>
          <p:cNvPr id="19" name="Object 18" descr="../../dist/Management/AzureLogAnalytics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20" name="Object 19" descr="../../dist/Management/AzureMonitor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267712"/>
            <a:ext cx="566928" cy="566928"/>
          </a:xfrm>
          <a:prstGeom prst="rect">
            <a:avLst/>
          </a:prstGeom>
        </p:spPr>
      </p:pic>
      <p:pic>
        <p:nvPicPr>
          <p:cNvPr id="21" name="Object 20" descr="../../dist/Management/AzureResourceGroups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9736" y="2377440"/>
            <a:ext cx="566928" cy="457200"/>
          </a:xfrm>
          <a:prstGeom prst="rect">
            <a:avLst/>
          </a:prstGeom>
        </p:spPr>
      </p:pic>
      <p:pic>
        <p:nvPicPr>
          <p:cNvPr id="22" name="Object 21" descr="../../dist/Management/AzurePolicy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90416" y="2267712"/>
            <a:ext cx="505968" cy="566928"/>
          </a:xfrm>
          <a:prstGeom prst="rect">
            <a:avLst/>
          </a:prstGeom>
        </p:spPr>
      </p:pic>
      <p:pic>
        <p:nvPicPr>
          <p:cNvPr id="23" name="Object 22" descr="../../dist/Management/AzureBlueprints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0136" y="2292096"/>
            <a:ext cx="566928" cy="542544"/>
          </a:xfrm>
          <a:prstGeom prst="rect">
            <a:avLst/>
          </a:prstGeom>
        </p:spPr>
      </p:pic>
      <p:pic>
        <p:nvPicPr>
          <p:cNvPr id="24" name="Object 23" descr="../../dist/Management/AzureSubscription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70064" y="2267712"/>
            <a:ext cx="347472" cy="566928"/>
          </a:xfrm>
          <a:prstGeom prst="rect">
            <a:avLst/>
          </a:prstGeom>
        </p:spPr>
      </p:pic>
      <p:pic>
        <p:nvPicPr>
          <p:cNvPr id="25" name="Object 24" descr="../../dist/Management/AzureManagementGroups.sv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9536" y="3840480"/>
            <a:ext cx="566928" cy="457200"/>
          </a:xfrm>
          <a:prstGeom prst="rect">
            <a:avLst/>
          </a:prstGeom>
        </p:spPr>
      </p:pic>
      <p:pic>
        <p:nvPicPr>
          <p:cNvPr id="26" name="Object 25" descr="../../dist/Management/AzureManagedApplications.sv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78024" y="3730752"/>
            <a:ext cx="530352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Media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Media Services</a:t>
            </a:r>
            <a:endParaRPr lang="en-US" dirty="0"/>
          </a:p>
        </p:txBody>
      </p:sp>
      <p:pic>
        <p:nvPicPr>
          <p:cNvPr id="4" name="Object 3" descr="../../dist/Media/AzureMediaServices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6112" y="804672"/>
            <a:ext cx="493776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Media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Media Services</a:t>
            </a:r>
            <a:endParaRPr lang="en-US" dirty="0"/>
          </a:p>
        </p:txBody>
      </p:sp>
      <p:pic>
        <p:nvPicPr>
          <p:cNvPr id="4" name="Object 3" descr="../../dist/Media/AzureMediaServices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9160" y="804672"/>
            <a:ext cx="487680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Mobile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Notification Hubs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Mobile App</a:t>
            </a:r>
            <a:endParaRPr lang="en-US" dirty="0"/>
          </a:p>
        </p:txBody>
      </p:sp>
      <p:pic>
        <p:nvPicPr>
          <p:cNvPr id="5" name="Object 4" descr="../../dist/Mobile/AzureNotificationHubs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6" name="Object 5" descr="../../dist/Mobile/AzureMobileApp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512" y="804672"/>
            <a:ext cx="341376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Mobile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Notification Hubs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Mobile App</a:t>
            </a:r>
            <a:endParaRPr lang="en-US" dirty="0"/>
          </a:p>
        </p:txBody>
      </p:sp>
      <p:pic>
        <p:nvPicPr>
          <p:cNvPr id="5" name="Object 4" descr="../../dist/Mobile/AzureNotificationHubs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6" name="Object 5" descr="../../dist/Mobile/AzureMobileApp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1176" y="804672"/>
            <a:ext cx="38404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11680" y="1188720"/>
            <a:ext cx="502920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But sometimes you just want to use PowerPoint – that’s the reason the following slides exist.
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r>
              <a:rPr lang="en-US" sz="1600" dirty="0" smtClean="0">
                <a:solidFill>
                  <a:srgbClr val="000000"/>
                </a:solidFill>
              </a:rPr>
              <a:t>
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r>
              <a:rPr lang="en-US" sz="1600" dirty="0" smtClean="0">
                <a:solidFill>
                  <a:srgbClr val="000000"/>
                </a:solidFill>
              </a:rPr>
              <a:t>Please ensure to create always meaningful diagrams – I really recommend the </a:t>
            </a:r>
            <a:r>
              <a:rPr lang="en-US" sz="1600" u="sng" dirty="0" smtClean="0">
                <a:solidFill>
                  <a:srgbClr val="000000"/>
                </a:solidFill>
                <a:hlinkClick r:id="rId4" invalidUrl="" action="" tgtFrame="" tooltip="" history="1" highlightClick="0" endSnd="0"/>
              </a:rPr>
              <a:t>software architecture diagram review checklist</a:t>
            </a:r>
            <a:r>
              <a:rPr lang="en-US" sz="1600" dirty="0" smtClean="0">
                <a:solidFill>
                  <a:srgbClr val="000000"/>
                </a:solidFill>
              </a:rPr>
              <a:t>.
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r>
              <a:rPr lang="en-US" sz="1600" dirty="0" smtClean="0">
                <a:solidFill>
                  <a:srgbClr val="000000"/>
                </a:solidFill>
              </a:rPr>
              <a:t>
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r>
              <a:rPr lang="en-US" sz="1600" dirty="0" smtClean="0">
                <a:solidFill>
                  <a:srgbClr val="000000"/>
                </a:solidFill>
              </a:rPr>
              <a:t>All symbols are available as colorized and monochrome versions.
</a:t>
            </a:r>
            <a:r>
              <a:rPr lang="en-US" sz="1600" dirty="0" smtClean="0">
                <a:solidFill>
                  <a:srgbClr val="000000"/>
                </a:solidFill>
              </a:rPr>
              <a:t/>
            </a:r>
            <a:r>
              <a:rPr lang="en-US" sz="1600" dirty="0" smtClean="0">
                <a:solidFill>
                  <a:srgbClr val="000000"/>
                </a:solidFill>
              </a:rPr>
              <a:t>My recommendation: use the monochrome symbols to avoid distracting your stakeholders.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Networking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Express Route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Network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Traffic Manager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VPN Gateway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Application Gateway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Azure DDoS Protection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WAN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Front Door Service</a:t>
            </a:r>
            <a:endParaRPr lang="en-US" dirty="0"/>
          </a:p>
        </p:txBody>
      </p:sp>
      <p:pic>
        <p:nvPicPr>
          <p:cNvPr id="13" name="Object 12" descr="../../dist/Networking/AzureExpressRoute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1030224"/>
            <a:ext cx="566928" cy="341376"/>
          </a:xfrm>
          <a:prstGeom prst="rect">
            <a:avLst/>
          </a:prstGeom>
        </p:spPr>
      </p:pic>
      <p:pic>
        <p:nvPicPr>
          <p:cNvPr id="14" name="Object 13" descr="../../dist/Networking/AzureDNS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5" name="Object 14" descr="../../dist/Networking/AzureVirtualNetwork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1078992"/>
            <a:ext cx="566928" cy="292608"/>
          </a:xfrm>
          <a:prstGeom prst="rect">
            <a:avLst/>
          </a:prstGeom>
        </p:spPr>
      </p:pic>
      <p:pic>
        <p:nvPicPr>
          <p:cNvPr id="16" name="Object 15" descr="../../dist/Networking/AzureTrafficManager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6232" y="804672"/>
            <a:ext cx="554736" cy="566928"/>
          </a:xfrm>
          <a:prstGeom prst="rect">
            <a:avLst/>
          </a:prstGeom>
        </p:spPr>
      </p:pic>
      <p:pic>
        <p:nvPicPr>
          <p:cNvPr id="17" name="Object 16" descr="../../dist/Networking/AzureLoadBalancer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8" name="Object 17" descr="../../dist/Networking/AzureVPNGateway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68" y="2267712"/>
            <a:ext cx="512064" cy="566928"/>
          </a:xfrm>
          <a:prstGeom prst="rect">
            <a:avLst/>
          </a:prstGeom>
        </p:spPr>
      </p:pic>
      <p:pic>
        <p:nvPicPr>
          <p:cNvPr id="19" name="Object 18" descr="../../dist/Networking/AzureApplicationGateway(m)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9736" y="2267712"/>
            <a:ext cx="566928" cy="566928"/>
          </a:xfrm>
          <a:prstGeom prst="rect">
            <a:avLst/>
          </a:prstGeom>
        </p:spPr>
      </p:pic>
      <p:pic>
        <p:nvPicPr>
          <p:cNvPr id="20" name="Object 19" descr="../../dist/Networking/AzureAzureDDoSProtection(m)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6136" y="2267712"/>
            <a:ext cx="414528" cy="566928"/>
          </a:xfrm>
          <a:prstGeom prst="rect">
            <a:avLst/>
          </a:prstGeom>
        </p:spPr>
      </p:pic>
      <p:pic>
        <p:nvPicPr>
          <p:cNvPr id="21" name="Object 20" descr="../../dist/Networking/AzureVirtualWAN(m)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0136" y="2267712"/>
            <a:ext cx="566928" cy="566928"/>
          </a:xfrm>
          <a:prstGeom prst="rect">
            <a:avLst/>
          </a:prstGeom>
        </p:spPr>
      </p:pic>
      <p:pic>
        <p:nvPicPr>
          <p:cNvPr id="22" name="Object 21" descr="../../dist/Networking/AzureFrontDoorService(m)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0336" y="2340864"/>
            <a:ext cx="566928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Networking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Express Route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Network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Traffic Manager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VPN Gateway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Application Gateway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Azure DDoS Protection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Virtual WAN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Front Door Service</a:t>
            </a:r>
            <a:endParaRPr lang="en-US" dirty="0"/>
          </a:p>
        </p:txBody>
      </p:sp>
      <p:pic>
        <p:nvPicPr>
          <p:cNvPr id="13" name="Object 12" descr="../../dist/Networking/AzureExpressRoute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1024128"/>
            <a:ext cx="566928" cy="347472"/>
          </a:xfrm>
          <a:prstGeom prst="rect">
            <a:avLst/>
          </a:prstGeom>
        </p:spPr>
      </p:pic>
      <p:pic>
        <p:nvPicPr>
          <p:cNvPr id="14" name="Object 13" descr="../../dist/Networking/AzureDNS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5" name="Object 14" descr="../../dist/Networking/AzureVirtualNetwork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1048512"/>
            <a:ext cx="566928" cy="323088"/>
          </a:xfrm>
          <a:prstGeom prst="rect">
            <a:avLst/>
          </a:prstGeom>
        </p:spPr>
      </p:pic>
      <p:pic>
        <p:nvPicPr>
          <p:cNvPr id="16" name="Object 15" descr="../../dist/Networking/AzureTrafficManager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7" name="Object 16" descr="../../dist/Networking/AzureLoadBalancer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8" name="Object 17" descr="../../dist/Networking/AzureVPNGateway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68" y="2267712"/>
            <a:ext cx="512064" cy="566928"/>
          </a:xfrm>
          <a:prstGeom prst="rect">
            <a:avLst/>
          </a:prstGeom>
        </p:spPr>
      </p:pic>
      <p:pic>
        <p:nvPicPr>
          <p:cNvPr id="19" name="Object 18" descr="../../dist/Networking/AzureApplicationGateway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9736" y="2267712"/>
            <a:ext cx="566928" cy="566928"/>
          </a:xfrm>
          <a:prstGeom prst="rect">
            <a:avLst/>
          </a:prstGeom>
        </p:spPr>
      </p:pic>
      <p:pic>
        <p:nvPicPr>
          <p:cNvPr id="20" name="Object 19" descr="../../dist/Networking/AzureAzureDDoSProtection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6136" y="2267712"/>
            <a:ext cx="414528" cy="566928"/>
          </a:xfrm>
          <a:prstGeom prst="rect">
            <a:avLst/>
          </a:prstGeom>
        </p:spPr>
      </p:pic>
      <p:pic>
        <p:nvPicPr>
          <p:cNvPr id="21" name="Object 20" descr="../../dist/Networking/AzureVirtualWAN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0136" y="2267712"/>
            <a:ext cx="566928" cy="566928"/>
          </a:xfrm>
          <a:prstGeom prst="rect">
            <a:avLst/>
          </a:prstGeom>
        </p:spPr>
      </p:pic>
      <p:pic>
        <p:nvPicPr>
          <p:cNvPr id="22" name="Object 21" descr="../../dist/Networking/AzureFrontDoorService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0336" y="2340864"/>
            <a:ext cx="566928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Security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Key Vault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Sentinel</a:t>
            </a:r>
            <a:endParaRPr lang="en-US" dirty="0"/>
          </a:p>
        </p:txBody>
      </p:sp>
      <p:pic>
        <p:nvPicPr>
          <p:cNvPr id="5" name="Object 4" descr="../../dist/Security/AzureKeyVault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6968" y="804672"/>
            <a:ext cx="512064" cy="566928"/>
          </a:xfrm>
          <a:prstGeom prst="rect">
            <a:avLst/>
          </a:prstGeom>
        </p:spPr>
      </p:pic>
      <p:pic>
        <p:nvPicPr>
          <p:cNvPr id="6" name="Object 5" descr="../../dist/Security/AzureSentinel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312" y="804672"/>
            <a:ext cx="493776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Security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Key Vault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Sentinel</a:t>
            </a:r>
            <a:endParaRPr lang="en-US" dirty="0"/>
          </a:p>
        </p:txBody>
      </p:sp>
      <p:pic>
        <p:nvPicPr>
          <p:cNvPr id="5" name="Object 4" descr="../../dist/Security/AzureKeyVault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86968" y="804672"/>
            <a:ext cx="512064" cy="566928"/>
          </a:xfrm>
          <a:prstGeom prst="rect">
            <a:avLst/>
          </a:prstGeom>
        </p:spPr>
      </p:pic>
      <p:pic>
        <p:nvPicPr>
          <p:cNvPr id="6" name="Object 5" descr="../../dist/Security/AzureSentinel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312" y="804672"/>
            <a:ext cx="493776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Storage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Storage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Stor Simple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Lake Storage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Blob Storage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Disk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Managed Disks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Queue Storage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File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Box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Net App Files</a:t>
            </a:r>
            <a:endParaRPr lang="en-US" dirty="0"/>
          </a:p>
        </p:txBody>
      </p:sp>
      <p:pic>
        <p:nvPicPr>
          <p:cNvPr id="13" name="Object 12" descr="../../dist/Storage/AzureStorage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83920"/>
            <a:ext cx="566928" cy="487680"/>
          </a:xfrm>
          <a:prstGeom prst="rect">
            <a:avLst/>
          </a:prstGeom>
        </p:spPr>
      </p:pic>
      <p:pic>
        <p:nvPicPr>
          <p:cNvPr id="14" name="Object 13" descr="../../dist/Storage/AzureStorSimple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77824"/>
            <a:ext cx="566928" cy="493776"/>
          </a:xfrm>
          <a:prstGeom prst="rect">
            <a:avLst/>
          </a:prstGeom>
        </p:spPr>
      </p:pic>
      <p:pic>
        <p:nvPicPr>
          <p:cNvPr id="15" name="Object 14" descr="../../dist/Storage/AzureDataLakeStorage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932688"/>
            <a:ext cx="566928" cy="438912"/>
          </a:xfrm>
          <a:prstGeom prst="rect">
            <a:avLst/>
          </a:prstGeom>
        </p:spPr>
      </p:pic>
      <p:pic>
        <p:nvPicPr>
          <p:cNvPr id="16" name="Object 15" descr="../../dist/Storage/AzureBlobStorage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90016"/>
            <a:ext cx="566928" cy="481584"/>
          </a:xfrm>
          <a:prstGeom prst="rect">
            <a:avLst/>
          </a:prstGeom>
        </p:spPr>
      </p:pic>
      <p:pic>
        <p:nvPicPr>
          <p:cNvPr id="17" name="Object 16" descr="../../dist/Storage/AzureDiskStorage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90016"/>
            <a:ext cx="566928" cy="481584"/>
          </a:xfrm>
          <a:prstGeom prst="rect">
            <a:avLst/>
          </a:prstGeom>
        </p:spPr>
      </p:pic>
      <p:pic>
        <p:nvPicPr>
          <p:cNvPr id="18" name="Object 17" descr="../../dist/Storage/AzureManagedDisks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353056"/>
            <a:ext cx="566928" cy="481584"/>
          </a:xfrm>
          <a:prstGeom prst="rect">
            <a:avLst/>
          </a:prstGeom>
        </p:spPr>
      </p:pic>
      <p:pic>
        <p:nvPicPr>
          <p:cNvPr id="19" name="Object 18" descr="../../dist/Storage/AzureQueueStorage(m)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9736" y="2346960"/>
            <a:ext cx="566928" cy="487680"/>
          </a:xfrm>
          <a:prstGeom prst="rect">
            <a:avLst/>
          </a:prstGeom>
        </p:spPr>
      </p:pic>
      <p:pic>
        <p:nvPicPr>
          <p:cNvPr id="20" name="Object 19" descr="../../dist/Storage/AzureFileStorage(m)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59936" y="2346960"/>
            <a:ext cx="566928" cy="487680"/>
          </a:xfrm>
          <a:prstGeom prst="rect">
            <a:avLst/>
          </a:prstGeom>
        </p:spPr>
      </p:pic>
      <p:pic>
        <p:nvPicPr>
          <p:cNvPr id="21" name="Object 20" descr="../../dist/Storage/AzureDataBox(m)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0136" y="2292096"/>
            <a:ext cx="566928" cy="542544"/>
          </a:xfrm>
          <a:prstGeom prst="rect">
            <a:avLst/>
          </a:prstGeom>
        </p:spPr>
      </p:pic>
      <p:pic>
        <p:nvPicPr>
          <p:cNvPr id="22" name="Object 21" descr="../../dist/Storage/AzureNetAppFiles(m)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0336" y="226771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Storage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Storage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Stor Simple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Lake Storage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Blob Storage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Disk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Managed Disks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Queue Storage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File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578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Box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Net App Files</a:t>
            </a:r>
            <a:endParaRPr lang="en-US" dirty="0"/>
          </a:p>
        </p:txBody>
      </p:sp>
      <p:pic>
        <p:nvPicPr>
          <p:cNvPr id="13" name="Object 12" descr="../../dist/Storage/AzureStorage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83920"/>
            <a:ext cx="566928" cy="487680"/>
          </a:xfrm>
          <a:prstGeom prst="rect">
            <a:avLst/>
          </a:prstGeom>
        </p:spPr>
      </p:pic>
      <p:pic>
        <p:nvPicPr>
          <p:cNvPr id="14" name="Object 13" descr="../../dist/Storage/AzureStorSimple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59536"/>
            <a:ext cx="566928" cy="512064"/>
          </a:xfrm>
          <a:prstGeom prst="rect">
            <a:avLst/>
          </a:prstGeom>
        </p:spPr>
      </p:pic>
      <p:pic>
        <p:nvPicPr>
          <p:cNvPr id="15" name="Object 14" descr="../../dist/Storage/AzureDataLakeStorage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926592"/>
            <a:ext cx="566928" cy="445008"/>
          </a:xfrm>
          <a:prstGeom prst="rect">
            <a:avLst/>
          </a:prstGeom>
        </p:spPr>
      </p:pic>
      <p:pic>
        <p:nvPicPr>
          <p:cNvPr id="16" name="Object 15" descr="../../dist/Storage/AzureBlobStorage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90016"/>
            <a:ext cx="566928" cy="481584"/>
          </a:xfrm>
          <a:prstGeom prst="rect">
            <a:avLst/>
          </a:prstGeom>
        </p:spPr>
      </p:pic>
      <p:pic>
        <p:nvPicPr>
          <p:cNvPr id="17" name="Object 16" descr="../../dist/Storage/AzureDiskStorage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90016"/>
            <a:ext cx="566928" cy="481584"/>
          </a:xfrm>
          <a:prstGeom prst="rect">
            <a:avLst/>
          </a:prstGeom>
        </p:spPr>
      </p:pic>
      <p:pic>
        <p:nvPicPr>
          <p:cNvPr id="18" name="Object 17" descr="../../dist/Storage/AzureManagedDisks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536" y="2353056"/>
            <a:ext cx="566928" cy="481584"/>
          </a:xfrm>
          <a:prstGeom prst="rect">
            <a:avLst/>
          </a:prstGeom>
        </p:spPr>
      </p:pic>
      <p:pic>
        <p:nvPicPr>
          <p:cNvPr id="19" name="Object 18" descr="../../dist/Storage/AzureQueueStorage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9736" y="2346960"/>
            <a:ext cx="566928" cy="487680"/>
          </a:xfrm>
          <a:prstGeom prst="rect">
            <a:avLst/>
          </a:prstGeom>
        </p:spPr>
      </p:pic>
      <p:pic>
        <p:nvPicPr>
          <p:cNvPr id="20" name="Object 19" descr="../../dist/Storage/AzureFileStorage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59936" y="2346960"/>
            <a:ext cx="566928" cy="487680"/>
          </a:xfrm>
          <a:prstGeom prst="rect">
            <a:avLst/>
          </a:prstGeom>
        </p:spPr>
      </p:pic>
      <p:pic>
        <p:nvPicPr>
          <p:cNvPr id="21" name="Object 20" descr="../../dist/Storage/AzureDataBox.sv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60136" y="2292096"/>
            <a:ext cx="566928" cy="542544"/>
          </a:xfrm>
          <a:prstGeom prst="rect">
            <a:avLst/>
          </a:prstGeom>
        </p:spPr>
      </p:pic>
      <p:pic>
        <p:nvPicPr>
          <p:cNvPr id="22" name="Object 21" descr="../../dist/Storage/AzureNetAppFiles.sv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0336" y="226771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Web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CDN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API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Search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Web App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SignalR Service</a:t>
            </a:r>
            <a:endParaRPr lang="en-US" dirty="0"/>
          </a:p>
        </p:txBody>
      </p:sp>
      <p:pic>
        <p:nvPicPr>
          <p:cNvPr id="8" name="Object 7" descr="../../dist/Web/AzureCDN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1109472"/>
            <a:ext cx="566928" cy="262128"/>
          </a:xfrm>
          <a:prstGeom prst="rect">
            <a:avLst/>
          </a:prstGeom>
        </p:spPr>
      </p:pic>
      <p:pic>
        <p:nvPicPr>
          <p:cNvPr id="9" name="Object 8" descr="../../dist/Web/AzureAPIManagement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77824"/>
            <a:ext cx="566928" cy="493776"/>
          </a:xfrm>
          <a:prstGeom prst="rect">
            <a:avLst/>
          </a:prstGeom>
        </p:spPr>
      </p:pic>
      <p:pic>
        <p:nvPicPr>
          <p:cNvPr id="10" name="Object 9" descr="../../dist/Web/AzureSearch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987552"/>
            <a:ext cx="566928" cy="384048"/>
          </a:xfrm>
          <a:prstGeom prst="rect">
            <a:avLst/>
          </a:prstGeom>
        </p:spPr>
      </p:pic>
      <p:pic>
        <p:nvPicPr>
          <p:cNvPr id="11" name="Object 10" descr="../../dist/Web/AzureWebApp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2" name="Object 11" descr="../../dist/Web/AzureSignalRService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Web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CDN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API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Search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Web App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SignalR Service</a:t>
            </a:r>
            <a:endParaRPr lang="en-US" dirty="0"/>
          </a:p>
        </p:txBody>
      </p:sp>
      <p:pic>
        <p:nvPicPr>
          <p:cNvPr id="8" name="Object 7" descr="../../dist/Web/AzureCDN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1109472"/>
            <a:ext cx="566928" cy="262128"/>
          </a:xfrm>
          <a:prstGeom prst="rect">
            <a:avLst/>
          </a:prstGeom>
        </p:spPr>
      </p:pic>
      <p:pic>
        <p:nvPicPr>
          <p:cNvPr id="9" name="Object 8" descr="../../dist/Web/AzureAPIManagement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902208"/>
            <a:ext cx="566928" cy="469392"/>
          </a:xfrm>
          <a:prstGeom prst="rect">
            <a:avLst/>
          </a:prstGeom>
        </p:spPr>
      </p:pic>
      <p:pic>
        <p:nvPicPr>
          <p:cNvPr id="10" name="Object 9" descr="../../dist/Web/AzureSearch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Web/AzureWebApp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2" name="Object 11" descr="../../dist/Web/AzureSignalRService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General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</a:t>
            </a:r>
            <a:endParaRPr lang="en-US" dirty="0"/>
          </a:p>
        </p:txBody>
      </p:sp>
      <p:pic>
        <p:nvPicPr>
          <p:cNvPr id="4" name="Object 3" descr="../../dist/General/Azure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32688"/>
            <a:ext cx="566928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General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</a:t>
            </a:r>
            <a:endParaRPr lang="en-US" dirty="0"/>
          </a:p>
        </p:txBody>
      </p:sp>
      <p:pic>
        <p:nvPicPr>
          <p:cNvPr id="4" name="Object 3" descr="../../dist/General/Azure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32688"/>
            <a:ext cx="566928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AIMachineLearning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BatchAI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Bot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Cognitive Services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Machine Learning Service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Machine Learning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Microsoft Genomics</a:t>
            </a:r>
            <a:endParaRPr lang="en-US" dirty="0"/>
          </a:p>
        </p:txBody>
      </p:sp>
      <p:pic>
        <p:nvPicPr>
          <p:cNvPr id="9" name="Object 8" descr="../../dist/AIMachineLearning/AzureBatchAI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10" name="Object 9" descr="../../dist/AIMachineLearning/AzureBotService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AIMachineLearning/AzureCognitiveServices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1036320"/>
            <a:ext cx="566928" cy="335280"/>
          </a:xfrm>
          <a:prstGeom prst="rect">
            <a:avLst/>
          </a:prstGeom>
        </p:spPr>
      </p:pic>
      <p:pic>
        <p:nvPicPr>
          <p:cNvPr id="12" name="Object 11" descr="../../dist/AIMachineLearning/AzureMachineLearningService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424" y="804672"/>
            <a:ext cx="530352" cy="566928"/>
          </a:xfrm>
          <a:prstGeom prst="rect">
            <a:avLst/>
          </a:prstGeom>
        </p:spPr>
      </p:pic>
      <p:pic>
        <p:nvPicPr>
          <p:cNvPr id="13" name="Object 12" descr="../../dist/AIMachineLearning/AzureMachineLearningStudio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4" name="Object 13" descr="../../dist/AIMachineLearning/MicrosoftGenomics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696" y="2267712"/>
            <a:ext cx="29260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AIMachineLearning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BatchAI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Bot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Cognitive Services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Machine Learning Service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Machine Learning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Microsoft Genomics</a:t>
            </a:r>
            <a:endParaRPr lang="en-US" dirty="0"/>
          </a:p>
        </p:txBody>
      </p:sp>
      <p:pic>
        <p:nvPicPr>
          <p:cNvPr id="9" name="Object 8" descr="../../dist/AIMachineLearning/AzureBatchAI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804672"/>
            <a:ext cx="566928" cy="566928"/>
          </a:xfrm>
          <a:prstGeom prst="rect">
            <a:avLst/>
          </a:prstGeom>
        </p:spPr>
      </p:pic>
      <p:pic>
        <p:nvPicPr>
          <p:cNvPr id="10" name="Object 9" descr="../../dist/AIMachineLearning/AzureBotService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736" y="804672"/>
            <a:ext cx="566928" cy="566928"/>
          </a:xfrm>
          <a:prstGeom prst="rect">
            <a:avLst/>
          </a:prstGeom>
        </p:spPr>
      </p:pic>
      <p:pic>
        <p:nvPicPr>
          <p:cNvPr id="11" name="Object 10" descr="../../dist/AIMachineLearning/AzureCognitiveServices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1036320"/>
            <a:ext cx="566928" cy="335280"/>
          </a:xfrm>
          <a:prstGeom prst="rect">
            <a:avLst/>
          </a:prstGeom>
        </p:spPr>
      </p:pic>
      <p:pic>
        <p:nvPicPr>
          <p:cNvPr id="12" name="Object 11" descr="../../dist/AIMachineLearning/AzureMachineLearningService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8424" y="804672"/>
            <a:ext cx="530352" cy="566928"/>
          </a:xfrm>
          <a:prstGeom prst="rect">
            <a:avLst/>
          </a:prstGeom>
        </p:spPr>
      </p:pic>
      <p:pic>
        <p:nvPicPr>
          <p:cNvPr id="13" name="Object 12" descr="../../dist/AIMachineLearning/AzureMachineLearningStudio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804672"/>
            <a:ext cx="566928" cy="566928"/>
          </a:xfrm>
          <a:prstGeom prst="rect">
            <a:avLst/>
          </a:prstGeom>
        </p:spPr>
      </p:pic>
      <p:pic>
        <p:nvPicPr>
          <p:cNvPr id="14" name="Object 13" descr="../../dist/AIMachineLearning/MicrosoftGenomics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696" y="2267712"/>
            <a:ext cx="29260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Stream Analytics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Databricks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HDInsight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Lake Analytics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Analysis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Event Hub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Catalog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Explorer</a:t>
            </a:r>
            <a:endParaRPr lang="en-US" dirty="0"/>
          </a:p>
        </p:txBody>
      </p:sp>
      <p:pic>
        <p:nvPicPr>
          <p:cNvPr id="11" name="Object 10" descr="../../dist/Analytics/AzureStreamAnalytics(m)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14400"/>
            <a:ext cx="566928" cy="457200"/>
          </a:xfrm>
          <a:prstGeom prst="rect">
            <a:avLst/>
          </a:prstGeom>
        </p:spPr>
      </p:pic>
      <p:pic>
        <p:nvPicPr>
          <p:cNvPr id="12" name="Object 11" descr="../../dist/Analytics/AzureDatabricks(m)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928" y="804672"/>
            <a:ext cx="542544" cy="566928"/>
          </a:xfrm>
          <a:prstGeom prst="rect">
            <a:avLst/>
          </a:prstGeom>
        </p:spPr>
      </p:pic>
      <p:pic>
        <p:nvPicPr>
          <p:cNvPr id="13" name="Object 12" descr="../../dist/Analytics/AzureHDInsight(m)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29056"/>
            <a:ext cx="566928" cy="542544"/>
          </a:xfrm>
          <a:prstGeom prst="rect">
            <a:avLst/>
          </a:prstGeom>
        </p:spPr>
      </p:pic>
      <p:pic>
        <p:nvPicPr>
          <p:cNvPr id="14" name="Object 13" descr="../../dist/Analytics/AzureDataLakeAnalytics(m)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5" name="Object 14" descr="../../dist/Analytics/AzureAnalysisServices(m)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914400"/>
            <a:ext cx="566928" cy="457200"/>
          </a:xfrm>
          <a:prstGeom prst="rect">
            <a:avLst/>
          </a:prstGeom>
        </p:spPr>
      </p:pic>
      <p:pic>
        <p:nvPicPr>
          <p:cNvPr id="16" name="Object 15" descr="../../dist/Analytics/AzureEventHub(m)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632" y="2267712"/>
            <a:ext cx="554736" cy="566928"/>
          </a:xfrm>
          <a:prstGeom prst="rect">
            <a:avLst/>
          </a:prstGeom>
        </p:spPr>
      </p:pic>
      <p:pic>
        <p:nvPicPr>
          <p:cNvPr id="17" name="Object 16" descr="../../dist/Analytics/AzureDataCatalog(m)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2408" y="2267712"/>
            <a:ext cx="481584" cy="566928"/>
          </a:xfrm>
          <a:prstGeom prst="rect">
            <a:avLst/>
          </a:prstGeom>
        </p:spPr>
      </p:pic>
      <p:pic>
        <p:nvPicPr>
          <p:cNvPr id="18" name="Object 17" descr="../../dist/Analytics/AzureDataExplorer(m)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59936" y="226771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b="1" sz="2000" dirty="0" smtClean="0">
                <a:solidFill>
                  <a:srgbClr val="0072C6"/>
                </a:solidFill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Stream Analytics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Databricks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6576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HDInsight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2578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Lake Analytics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858000" y="137160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Analysis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2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Event Hub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0574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Catalog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657600" y="2834640"/>
            <a:ext cx="13716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sz="1200" dirty="0" smtClean="0">
                <a:solidFill>
                  <a:srgbClr val="0072C6"/>
                </a:solidFill>
              </a:rPr>
              <a:t>Azure Data Explorer</a:t>
            </a:r>
            <a:endParaRPr lang="en-US" dirty="0"/>
          </a:p>
        </p:txBody>
      </p:sp>
      <p:pic>
        <p:nvPicPr>
          <p:cNvPr id="11" name="Object 10" descr="../../dist/Analytics/AzureStreamAnalytics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59536" y="914400"/>
            <a:ext cx="566928" cy="457200"/>
          </a:xfrm>
          <a:prstGeom prst="rect">
            <a:avLst/>
          </a:prstGeom>
        </p:spPr>
      </p:pic>
      <p:pic>
        <p:nvPicPr>
          <p:cNvPr id="12" name="Object 11" descr="../../dist/Analytics/AzureDatabricks.sv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1928" y="804672"/>
            <a:ext cx="542544" cy="566928"/>
          </a:xfrm>
          <a:prstGeom prst="rect">
            <a:avLst/>
          </a:prstGeom>
        </p:spPr>
      </p:pic>
      <p:pic>
        <p:nvPicPr>
          <p:cNvPr id="13" name="Object 12" descr="../../dist/Analytics/AzureHDInsight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9936" y="829056"/>
            <a:ext cx="566928" cy="542544"/>
          </a:xfrm>
          <a:prstGeom prst="rect">
            <a:avLst/>
          </a:prstGeom>
        </p:spPr>
      </p:pic>
      <p:pic>
        <p:nvPicPr>
          <p:cNvPr id="14" name="Object 13" descr="../../dist/Analytics/AzureDataLakeAnalytics.sv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36" y="804672"/>
            <a:ext cx="566928" cy="566928"/>
          </a:xfrm>
          <a:prstGeom prst="rect">
            <a:avLst/>
          </a:prstGeom>
        </p:spPr>
      </p:pic>
      <p:pic>
        <p:nvPicPr>
          <p:cNvPr id="15" name="Object 14" descr="../../dist/Analytics/AzureAnalysisServices.sv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0336" y="914400"/>
            <a:ext cx="566928" cy="457200"/>
          </a:xfrm>
          <a:prstGeom prst="rect">
            <a:avLst/>
          </a:prstGeom>
        </p:spPr>
      </p:pic>
      <p:pic>
        <p:nvPicPr>
          <p:cNvPr id="16" name="Object 15" descr="../../dist/Analytics/AzureEventHub.sv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1728" y="2267712"/>
            <a:ext cx="542544" cy="566928"/>
          </a:xfrm>
          <a:prstGeom prst="rect">
            <a:avLst/>
          </a:prstGeom>
        </p:spPr>
      </p:pic>
      <p:pic>
        <p:nvPicPr>
          <p:cNvPr id="17" name="Object 16" descr="../../dist/Analytics/AzureDataCatalog.sv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78024" y="2267712"/>
            <a:ext cx="530352" cy="566928"/>
          </a:xfrm>
          <a:prstGeom prst="rect">
            <a:avLst/>
          </a:prstGeom>
        </p:spPr>
      </p:pic>
      <p:pic>
        <p:nvPicPr>
          <p:cNvPr id="18" name="Object 17" descr="../../dist/Analytics/AzureDataExplorer.sv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59936" y="2267712"/>
            <a:ext cx="566928" cy="566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2019-04-01T10:18:47.727Z</dcterms:created>
  <dcterms:modified xsi:type="dcterms:W3CDTF">2019-04-01T10:18:47.727Z</dcterms:modified>
</cp:coreProperties>
</file>