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30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1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374808-A647-4D0C-BB7F-76325E0AB9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E831-ED86-4F9F-B5FA-CF887B0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7335-0D0A-4D44-96EC-18BA82BAB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GALAXY.PK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88CC5-E43A-4E9C-BBD5-2E595BE5A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OOPS PROJECT</a:t>
            </a:r>
          </a:p>
          <a:p>
            <a:r>
              <a:rPr lang="en-US" dirty="0"/>
              <a:t>Wajid khan 19b-109-se</a:t>
            </a:r>
          </a:p>
        </p:txBody>
      </p:sp>
    </p:spTree>
    <p:extLst>
      <p:ext uri="{BB962C8B-B14F-4D97-AF65-F5344CB8AC3E}">
        <p14:creationId xmlns:p14="http://schemas.microsoft.com/office/powerpoint/2010/main" val="35577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17EA-58B0-426F-8605-CE7C45B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65E1-F85C-47BE-90A5-CF02DA38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can add product, manage product , update product. </a:t>
            </a:r>
          </a:p>
          <a:p>
            <a:endParaRPr lang="en-US" dirty="0"/>
          </a:p>
          <a:p>
            <a:r>
              <a:rPr lang="en-US" dirty="0"/>
              <a:t>Give </a:t>
            </a:r>
            <a:r>
              <a:rPr lang="en-US" dirty="0" err="1"/>
              <a:t>catogery</a:t>
            </a:r>
            <a:r>
              <a:rPr lang="en-US" dirty="0"/>
              <a:t> image and name to the product to </a:t>
            </a:r>
            <a:r>
              <a:rPr lang="en-US" dirty="0" err="1"/>
              <a:t>to</a:t>
            </a:r>
            <a:r>
              <a:rPr lang="en-US" dirty="0"/>
              <a:t> save </a:t>
            </a:r>
          </a:p>
        </p:txBody>
      </p:sp>
    </p:spTree>
    <p:extLst>
      <p:ext uri="{BB962C8B-B14F-4D97-AF65-F5344CB8AC3E}">
        <p14:creationId xmlns:p14="http://schemas.microsoft.com/office/powerpoint/2010/main" val="395128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8B40-4E1E-434B-ABA7-6FE55FA4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2C79-D2A1-415E-9B33-B464580E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order by selecting specific on home page.</a:t>
            </a:r>
          </a:p>
          <a:p>
            <a:r>
              <a:rPr lang="en-US" dirty="0"/>
              <a:t>User click and new window appears and user can checkout.</a:t>
            </a:r>
          </a:p>
          <a:p>
            <a:r>
              <a:rPr lang="en-US" dirty="0"/>
              <a:t>User can make payment both online and cash on delivery.</a:t>
            </a:r>
          </a:p>
        </p:txBody>
      </p:sp>
    </p:spTree>
    <p:extLst>
      <p:ext uri="{BB962C8B-B14F-4D97-AF65-F5344CB8AC3E}">
        <p14:creationId xmlns:p14="http://schemas.microsoft.com/office/powerpoint/2010/main" val="357729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04DF-A43E-4ED3-9897-239DC050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SHOTS: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E90AD5-DB73-421A-9888-4D295CC00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04918" y="1147444"/>
            <a:ext cx="4582164" cy="4563112"/>
          </a:xfrm>
          <a:prstGeom prst="rect">
            <a:avLst/>
          </a:prstGeom>
        </p:spPr>
      </p:pic>
      <p:pic>
        <p:nvPicPr>
          <p:cNvPr id="7" name="Picture 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8E650475-B80E-46A2-8E8D-5C0855B8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2000" y="1178700"/>
            <a:ext cx="10668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3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FAD3-1327-48E7-B417-BF384C3F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969477" y="406999"/>
            <a:ext cx="8081357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B90B63D-FACD-418F-B43B-8BDCAF048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170582"/>
            <a:ext cx="6544045" cy="6516836"/>
          </a:xfrm>
        </p:spPr>
      </p:pic>
    </p:spTree>
    <p:extLst>
      <p:ext uri="{BB962C8B-B14F-4D97-AF65-F5344CB8AC3E}">
        <p14:creationId xmlns:p14="http://schemas.microsoft.com/office/powerpoint/2010/main" val="378582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087-D138-4D86-9471-2557D0FA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902" y="452718"/>
            <a:ext cx="5914932" cy="1568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picture containing indoor, counter, sitting, bunch&#10;&#10;Description automatically generated">
            <a:extLst>
              <a:ext uri="{FF2B5EF4-FFF2-40B4-BE49-F238E27FC236}">
                <a16:creationId xmlns:a16="http://schemas.microsoft.com/office/drawing/2014/main" id="{258BC0B6-4015-463B-AC83-E8D8B6E35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5" y="609600"/>
            <a:ext cx="7419290" cy="5588919"/>
          </a:xfrm>
        </p:spPr>
      </p:pic>
    </p:spTree>
    <p:extLst>
      <p:ext uri="{BB962C8B-B14F-4D97-AF65-F5344CB8AC3E}">
        <p14:creationId xmlns:p14="http://schemas.microsoft.com/office/powerpoint/2010/main" val="5790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4039-583A-4434-96E0-BEA91473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180DDE6-9697-4CF0-A15B-65D06E024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81" y="2052638"/>
            <a:ext cx="6166014" cy="4195762"/>
          </a:xfrm>
        </p:spPr>
      </p:pic>
    </p:spTree>
    <p:extLst>
      <p:ext uri="{BB962C8B-B14F-4D97-AF65-F5344CB8AC3E}">
        <p14:creationId xmlns:p14="http://schemas.microsoft.com/office/powerpoint/2010/main" val="111622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89F4-5A43-43CC-99A3-78BC22B2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D693C4-DEB4-4C9C-A9C7-DE537358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08" y="2052638"/>
            <a:ext cx="5978960" cy="4195762"/>
          </a:xfrm>
        </p:spPr>
      </p:pic>
    </p:spTree>
    <p:extLst>
      <p:ext uri="{BB962C8B-B14F-4D97-AF65-F5344CB8AC3E}">
        <p14:creationId xmlns:p14="http://schemas.microsoft.com/office/powerpoint/2010/main" val="2240123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AFEFA8A4A3BB478DA758DCED6B6D43" ma:contentTypeVersion="10" ma:contentTypeDescription="Create a new document." ma:contentTypeScope="" ma:versionID="02d857339d76cc0c590c47a968de19d9">
  <xsd:schema xmlns:xsd="http://www.w3.org/2001/XMLSchema" xmlns:xs="http://www.w3.org/2001/XMLSchema" xmlns:p="http://schemas.microsoft.com/office/2006/metadata/properties" xmlns:ns2="e5855563-52a5-4aef-a72d-9a3cd60cf2cc" targetNamespace="http://schemas.microsoft.com/office/2006/metadata/properties" ma:root="true" ma:fieldsID="360d0355997b7bf97bcc59e3505eda24" ns2:_="">
    <xsd:import namespace="e5855563-52a5-4aef-a72d-9a3cd60cf2c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55563-52a5-4aef-a72d-9a3cd60cf2c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5855563-52a5-4aef-a72d-9a3cd60cf2cc" xsi:nil="true"/>
  </documentManagement>
</p:properties>
</file>

<file path=customXml/itemProps1.xml><?xml version="1.0" encoding="utf-8"?>
<ds:datastoreItem xmlns:ds="http://schemas.openxmlformats.org/officeDocument/2006/customXml" ds:itemID="{2083E9DF-3217-429E-B654-D571ECA60688}"/>
</file>

<file path=customXml/itemProps2.xml><?xml version="1.0" encoding="utf-8"?>
<ds:datastoreItem xmlns:ds="http://schemas.openxmlformats.org/officeDocument/2006/customXml" ds:itemID="{1B3711E0-BA95-4849-84AB-7088CA25B190}"/>
</file>

<file path=customXml/itemProps3.xml><?xml version="1.0" encoding="utf-8"?>
<ds:datastoreItem xmlns:ds="http://schemas.openxmlformats.org/officeDocument/2006/customXml" ds:itemID="{8DE250CA-6291-4F6B-BB59-5AD7FD4208EA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69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GALAXY.PK</vt:lpstr>
      <vt:lpstr>Admin:</vt:lpstr>
      <vt:lpstr>User:</vt:lpstr>
      <vt:lpstr>Screen SHOTS: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GALAXY.PK</dc:title>
  <dc:creator>Wajid khan</dc:creator>
  <cp:lastModifiedBy>Wajid khan</cp:lastModifiedBy>
  <cp:revision>3</cp:revision>
  <dcterms:created xsi:type="dcterms:W3CDTF">2020-07-27T17:58:22Z</dcterms:created>
  <dcterms:modified xsi:type="dcterms:W3CDTF">2020-07-27T18:55:59Z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0x010100EAAFEFA8A4A3BB478DA758DCED6B6D43</vt:lpwstr>
  </property>
</Properties>
</file>