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64" r:id="rId7"/>
    <p:sldId id="266" r:id="rId8"/>
    <p:sldId id="258" r:id="rId9"/>
    <p:sldId id="265" r:id="rId10"/>
    <p:sldId id="267" r:id="rId11"/>
    <p:sldId id="257" r:id="rId12"/>
    <p:sldId id="263" r:id="rId13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C6CCE-F2A9-40A5-A074-ACBC9FA1B5ED}" v="154" dt="2023-09-28T15:51:43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4DEFD-9D53-C752-62C7-10C29E73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63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0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A19EABC-63CD-4E71-15BF-BA1752ACD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D1255B1C-D8E1-823D-BD60-B89A5EB1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D3330-2CE6-4FBB-8E67-0CA7D9BD5F5D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AFEBB077-85F9-9A8E-D9A5-DF0F86A0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B4B55790-A0E0-EDE7-52F4-208CF1CC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7214-C0A1-4E7B-91A8-ED8C0CD694C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40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47945730-56FC-EBBC-5228-F6303B36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098EEA-434B-3E4F-77F7-C7D044A3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1093CD1-11D8-464D-9CEC-23135815D04E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D8E1D5-612C-4D65-9C0A-D8901C6A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CF91DF-F814-21B2-67F7-11EAC87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D5815F4-1D27-4609-8F0F-918927DDE75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68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7242EBEB-BD6D-0309-FAD2-005723FE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455960-6F27-4DAE-47A7-425757CC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4D2BE7E-B46A-4F0B-A476-E69346E82EC6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5DFF32-8954-13E8-6FDD-E44C063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DA6C8C-4421-B660-3F89-F46A65C3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8C77113A-14F2-4C1F-ADF3-7461C897B3C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85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8C6FF33A-961B-0BB1-C443-AFCAD297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AFF314D-F9F8-0050-EC17-4FE86D20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D15344F-4C02-4B6B-98D4-60FDF2E3D669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67571A-29ED-D2CF-E18D-3E88C154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741A0D-A79A-12A6-A14C-566C4EEB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2FCA8856-15BA-4C02-ABB6-92213F9E31D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587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2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D59BE04-DCD3-E4EF-AF49-DFEFBCDA8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18EC53-4C26-2BBD-8320-9FD47A139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3C3-18BA-A180-1E6D-4A4824DA3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B7B6B1B-613A-4206-ADCA-93C197C0CAE8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9615-FBE6-D816-363E-96BB978B3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CEAC-48C5-D314-D891-014EC1BB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9A3CB2A-7A2E-4485-91F4-34D743CC827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76CF93-D9AA-8F06-F6EB-68091793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817" y="2379876"/>
            <a:ext cx="4651367" cy="2362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Class in Dart</a:t>
            </a:r>
            <a:endParaRPr lang="th-TH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6A121-0EE3-93D9-00EB-2D4DFEB86D46}"/>
              </a:ext>
            </a:extLst>
          </p:cNvPr>
          <p:cNvSpPr txBox="1"/>
          <p:nvPr/>
        </p:nvSpPr>
        <p:spPr>
          <a:xfrm>
            <a:off x="6259397" y="5033914"/>
            <a:ext cx="583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630710676 Wutthichai Khongkhaluang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>
            <a:extLst>
              <a:ext uri="{FF2B5EF4-FFF2-40B4-BE49-F238E27FC236}">
                <a16:creationId xmlns:a16="http://schemas.microsoft.com/office/drawing/2014/main" id="{F13E3452-6EF2-F497-E6B3-F6AC1D005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881" y="1495041"/>
            <a:ext cx="4751460" cy="367881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ในการเขียนโปรแกรมเชิงวัตถุ 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c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จะเปรียบเสมือนกับ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blueprint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หรือแบบแปลนสำหรับสร้าง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object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ซึ่ง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class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 จะประกอบด้วย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Helvetica Neue"/>
                <a:cs typeface="TH Sarabun New" panose="020B0500040200020003"/>
              </a:rPr>
              <a:t>properties 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(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attribute ,field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)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และ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method 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(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behavior ,function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)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โดย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class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จะเป็นตัวกำหนด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Helvetica Neue"/>
                <a:cs typeface="TH Sarabun New" panose="020B0500040200020003"/>
              </a:rPr>
              <a:t>properties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 และ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method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ของ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object</a:t>
            </a:r>
            <a:endParaRPr lang="en-US" altLang="en-US" sz="2800" dirty="0">
              <a:solidFill>
                <a:schemeClr val="accent4"/>
              </a:solidFill>
              <a:cs typeface="TH Sarabun New" panose="020B0500040200020003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F10C4-AFA0-0C7A-57D8-3577EE2DA394}"/>
              </a:ext>
            </a:extLst>
          </p:cNvPr>
          <p:cNvSpPr txBox="1"/>
          <p:nvPr/>
        </p:nvSpPr>
        <p:spPr>
          <a:xfrm>
            <a:off x="1651229" y="616042"/>
            <a:ext cx="240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Class</a:t>
            </a:r>
          </a:p>
        </p:txBody>
      </p:sp>
      <p:pic>
        <p:nvPicPr>
          <p:cNvPr id="4" name="Picture 3" descr="A blueprint of a house&#10;&#10;Description automatically generated">
            <a:extLst>
              <a:ext uri="{FF2B5EF4-FFF2-40B4-BE49-F238E27FC236}">
                <a16:creationId xmlns:a16="http://schemas.microsoft.com/office/drawing/2014/main" id="{8B6DE10D-D5BA-7AAF-36E7-BB14BBB6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33" y="1539372"/>
            <a:ext cx="4535832" cy="3009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ogs and objects&#10;&#10;Description automatically generated">
            <a:extLst>
              <a:ext uri="{FF2B5EF4-FFF2-40B4-BE49-F238E27FC236}">
                <a16:creationId xmlns:a16="http://schemas.microsoft.com/office/drawing/2014/main" id="{5B2A4799-7227-EEAB-55EA-A6409ED61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7" y="935082"/>
            <a:ext cx="7538006" cy="3431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47574-5EB8-23BF-AACF-44B4D14E5DD1}"/>
              </a:ext>
            </a:extLst>
          </p:cNvPr>
          <p:cNvSpPr txBox="1"/>
          <p:nvPr/>
        </p:nvSpPr>
        <p:spPr>
          <a:xfrm>
            <a:off x="1633170" y="4697278"/>
            <a:ext cx="97072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ตัวอย่าง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 Class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ชื่อว่า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Dog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ก็อาจจะมี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Properties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อย่าง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Breed ,Age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และ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Method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เป็น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Eat </a:t>
            </a:r>
            <a:r>
              <a:rPr lang="en-US" dirty="0">
                <a:solidFill>
                  <a:schemeClr val="accent4"/>
                </a:solidFill>
                <a:latin typeface="-apple-system"/>
              </a:rPr>
              <a:t>,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Sleep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1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E5CD-789C-67C1-25E6-60410168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63" y="233348"/>
            <a:ext cx="8012784" cy="832874"/>
          </a:xfrm>
        </p:spPr>
        <p:txBody>
          <a:bodyPr/>
          <a:lstStyle/>
          <a:p>
            <a:r>
              <a:rPr lang="th-TH" dirty="0"/>
              <a:t>ส่วนประกอบของ </a:t>
            </a:r>
            <a:r>
              <a:rPr lang="en-US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FF4C-4796-B3E5-5BE3-FBFC0F1C8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171" y="1370203"/>
            <a:ext cx="11875527" cy="123159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4"/>
                </a:solidFill>
                <a:latin typeface="-apple-system"/>
              </a:rPr>
              <a:t>-Data member </a:t>
            </a:r>
            <a:r>
              <a:rPr lang="th-TH" dirty="0">
                <a:solidFill>
                  <a:schemeClr val="accent4"/>
                </a:solidFill>
                <a:latin typeface="-apple-system"/>
              </a:rPr>
              <a:t>คือสมาชิกข้อมูล ค่าคงที่ </a:t>
            </a:r>
            <a:r>
              <a:rPr lang="th-TH" b="0" i="0" dirty="0">
                <a:solidFill>
                  <a:schemeClr val="accent4"/>
                </a:solidFill>
                <a:effectLst/>
                <a:latin typeface="Helvetica Neue"/>
              </a:rPr>
              <a:t> ตัวแปรของข้อมูลชนิดพื้นฐาน หรือแม้แต่ </a:t>
            </a: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object </a:t>
            </a:r>
            <a:r>
              <a:rPr lang="th-TH" b="0" i="0" dirty="0">
                <a:solidFill>
                  <a:schemeClr val="accent4"/>
                </a:solidFill>
                <a:effectLst/>
                <a:latin typeface="Helvetica Neue"/>
              </a:rPr>
              <a:t>(</a:t>
            </a:r>
            <a:r>
              <a:rPr lang="en-US" b="0" i="0" dirty="0" err="1">
                <a:solidFill>
                  <a:schemeClr val="accent4"/>
                </a:solidFill>
                <a:effectLst/>
                <a:latin typeface="Helvetica Neue"/>
              </a:rPr>
              <a:t>attribute,properties</a:t>
            </a:r>
            <a:r>
              <a:rPr lang="th-TH" b="0" i="0" dirty="0">
                <a:solidFill>
                  <a:schemeClr val="accent4"/>
                </a:solidFill>
                <a:effectLst/>
                <a:latin typeface="Helvetica Neue"/>
              </a:rPr>
              <a:t>)</a:t>
            </a:r>
            <a:endParaRPr lang="en-US" dirty="0">
              <a:solidFill>
                <a:schemeClr val="accent4"/>
              </a:solidFill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chemeClr val="accent4"/>
                </a:solidFill>
                <a:effectLst/>
                <a:latin typeface="-apple-system"/>
              </a:rPr>
              <a:t>-Method member </a:t>
            </a:r>
            <a:r>
              <a:rPr lang="th-TH" sz="2400" b="0" i="0" dirty="0">
                <a:solidFill>
                  <a:schemeClr val="accent4"/>
                </a:solidFill>
                <a:effectLst/>
                <a:latin typeface="-apple-system"/>
              </a:rPr>
              <a:t>คือสมาชิกที่เป็น 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-apple-system"/>
              </a:rPr>
              <a:t>function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Helvetica Neue"/>
              </a:rPr>
              <a:t> </a:t>
            </a:r>
            <a:r>
              <a:rPr lang="th-TH" dirty="0">
                <a:solidFill>
                  <a:schemeClr val="accent4"/>
                </a:solidFill>
                <a:latin typeface="Helvetica Neue"/>
              </a:rPr>
              <a:t>(</a:t>
            </a:r>
            <a:r>
              <a:rPr lang="en-US" dirty="0" err="1">
                <a:solidFill>
                  <a:schemeClr val="accent4"/>
                </a:solidFill>
                <a:latin typeface="Helvetica Neue"/>
              </a:rPr>
              <a:t>method,function</a:t>
            </a:r>
            <a:r>
              <a:rPr lang="th-TH" dirty="0">
                <a:solidFill>
                  <a:schemeClr val="accent4"/>
                </a:solidFill>
                <a:latin typeface="Helvetica Neue"/>
              </a:rPr>
              <a:t>)</a:t>
            </a:r>
            <a:endParaRPr lang="en-US" sz="2400" b="0" i="0" dirty="0">
              <a:solidFill>
                <a:schemeClr val="accent4"/>
              </a:solidFill>
              <a:effectLst/>
              <a:latin typeface="-apple-system"/>
            </a:endParaRPr>
          </a:p>
        </p:txBody>
      </p:sp>
      <p:pic>
        <p:nvPicPr>
          <p:cNvPr id="9" name="Picture 8" descr="A diagram of a person&#10;&#10;Description automatically generated">
            <a:extLst>
              <a:ext uri="{FF2B5EF4-FFF2-40B4-BE49-F238E27FC236}">
                <a16:creationId xmlns:a16="http://schemas.microsoft.com/office/drawing/2014/main" id="{71B7F8B3-8C2A-15F0-3876-96C83037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57" y="2820938"/>
            <a:ext cx="7583285" cy="3324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3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BB1BB-D542-AD6E-8A27-06309DC5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094" y="436395"/>
            <a:ext cx="5780087" cy="904875"/>
          </a:xfrm>
        </p:spPr>
        <p:txBody>
          <a:bodyPr rtlCol="0"/>
          <a:lstStyle/>
          <a:p>
            <a:pPr algn="l"/>
            <a:r>
              <a:rPr lang="th-TH" dirty="0">
                <a:latin typeface="-apple-system"/>
              </a:rPr>
              <a:t>การประกาศ</a:t>
            </a:r>
            <a:r>
              <a:rPr lang="en-US" b="1" i="0" u="none" strike="noStrike" dirty="0">
                <a:effectLst/>
                <a:latin typeface="-apple-system"/>
              </a:rPr>
              <a:t> Class </a:t>
            </a:r>
            <a:r>
              <a:rPr lang="th-TH" dirty="0">
                <a:latin typeface="-apple-system"/>
              </a:rPr>
              <a:t>ใน</a:t>
            </a:r>
            <a:r>
              <a:rPr lang="en-US" b="1" i="0" u="none" strike="noStrike" dirty="0">
                <a:effectLst/>
                <a:latin typeface="-apple-system"/>
              </a:rPr>
              <a:t> Dart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3ED2-A974-5263-D975-FFC7522B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" y="1692398"/>
            <a:ext cx="10669243" cy="9330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ในภาษา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Dart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สามารถสร้าง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Class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ได้โดยใช้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Keyword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ว่า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class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 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ตามด้วย </a:t>
            </a:r>
            <a:r>
              <a:rPr lang="th-TH" sz="2500" b="1" i="0" dirty="0">
                <a:solidFill>
                  <a:schemeClr val="accent4"/>
                </a:solidFill>
                <a:effectLst/>
                <a:latin typeface="-apple-system"/>
              </a:rPr>
              <a:t>ชื่อคลาส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 และตามด้วย </a:t>
            </a:r>
            <a:r>
              <a:rPr lang="th-TH" sz="2500" b="1" i="0" dirty="0">
                <a:solidFill>
                  <a:schemeClr val="accent4"/>
                </a:solidFill>
                <a:effectLst/>
                <a:latin typeface="-apple-system"/>
              </a:rPr>
              <a:t>{ }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 โดยในการตั้งชื่อ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class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ควรตั้งชื่อโดยใช้รูปแบบ </a:t>
            </a:r>
            <a:r>
              <a:rPr lang="en-US" sz="2500" b="1" i="0" dirty="0" err="1">
                <a:solidFill>
                  <a:schemeClr val="accent4"/>
                </a:solidFill>
                <a:effectLst/>
                <a:latin typeface="-apple-system"/>
              </a:rPr>
              <a:t>PascalCase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 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อย่างเช่น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Employee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,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Student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, </a:t>
            </a:r>
            <a:r>
              <a:rPr lang="en-US" sz="2500" b="1" i="0" dirty="0" err="1">
                <a:solidFill>
                  <a:schemeClr val="accent4"/>
                </a:solidFill>
                <a:effectLst/>
                <a:latin typeface="-apple-system"/>
              </a:rPr>
              <a:t>QuizBrain</a:t>
            </a:r>
            <a:endParaRPr lang="th-TH" sz="25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5865D-7DF0-3D92-90F7-E321E9D4E01E}"/>
              </a:ext>
            </a:extLst>
          </p:cNvPr>
          <p:cNvSpPr txBox="1"/>
          <p:nvPr/>
        </p:nvSpPr>
        <p:spPr>
          <a:xfrm>
            <a:off x="4645969" y="289167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chemeClr val="accent4"/>
                </a:solidFill>
                <a:effectLst/>
                <a:latin typeface="-apple-system"/>
              </a:rPr>
              <a:t>Syntax</a:t>
            </a:r>
            <a:endParaRPr lang="en-US" sz="4800" dirty="0">
              <a:solidFill>
                <a:schemeClr val="accent4"/>
              </a:solidFill>
            </a:endParaRP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1C75BA7-36A9-4E2E-2A2B-FF7B06641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69" y="3988908"/>
            <a:ext cx="3681253" cy="186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3741E040-107F-958B-A5D8-E104937B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74" y="305480"/>
            <a:ext cx="1872790" cy="990600"/>
          </a:xfrm>
        </p:spPr>
        <p:txBody>
          <a:bodyPr/>
          <a:lstStyle/>
          <a:p>
            <a:r>
              <a:rPr lang="th-TH" dirty="0">
                <a:solidFill>
                  <a:schemeClr val="accent4"/>
                </a:solidFill>
              </a:rPr>
              <a:t>ตัวอย่าง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CE34EA49-8327-420E-D18C-8139BA9F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33" y="1678842"/>
            <a:ext cx="4658452" cy="3100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0A4419D-440F-0014-EBB2-CDBE36C7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4" y="1678842"/>
            <a:ext cx="4347549" cy="3223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455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102849D7-05BD-C091-055C-1AC7A0D0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1" y="1792523"/>
            <a:ext cx="3893821" cy="283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04383025-C5DD-D78C-BD53-958E77EDA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75" y="1781568"/>
            <a:ext cx="3711696" cy="293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5">
            <a:extLst>
              <a:ext uri="{FF2B5EF4-FFF2-40B4-BE49-F238E27FC236}">
                <a16:creationId xmlns:a16="http://schemas.microsoft.com/office/drawing/2014/main" id="{A059758E-D292-08FB-A777-A89C7DF8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605" y="296053"/>
            <a:ext cx="1872790" cy="990600"/>
          </a:xfrm>
        </p:spPr>
        <p:txBody>
          <a:bodyPr/>
          <a:lstStyle/>
          <a:p>
            <a:r>
              <a:rPr lang="th-TH" dirty="0">
                <a:solidFill>
                  <a:schemeClr val="accent4"/>
                </a:solidFill>
              </a:rPr>
              <a:t>ตัวอย่าง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6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5A67742-A771-094F-47C0-8D274D5B8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8515" y="516112"/>
            <a:ext cx="8405249" cy="1087437"/>
          </a:xfrm>
        </p:spPr>
        <p:txBody>
          <a:bodyPr>
            <a:noAutofit/>
          </a:bodyPr>
          <a:lstStyle/>
          <a:p>
            <a:r>
              <a:rPr lang="th-TH" sz="6000" dirty="0">
                <a:solidFill>
                  <a:schemeClr val="accent4"/>
                </a:solidFill>
              </a:rPr>
              <a:t>ความแตกต่างระหว่าง</a:t>
            </a:r>
            <a:r>
              <a:rPr lang="en-US" sz="6000" dirty="0">
                <a:solidFill>
                  <a:schemeClr val="accent4"/>
                </a:solidFill>
              </a:rPr>
              <a:t> Dart </a:t>
            </a:r>
            <a:r>
              <a:rPr lang="th-TH" sz="6000" dirty="0">
                <a:solidFill>
                  <a:schemeClr val="accent4"/>
                </a:solidFill>
              </a:rPr>
              <a:t>กับ </a:t>
            </a:r>
            <a:r>
              <a:rPr lang="en-US" sz="6000" dirty="0">
                <a:solidFill>
                  <a:schemeClr val="accent4"/>
                </a:solidFill>
              </a:rPr>
              <a:t>Java </a:t>
            </a:r>
            <a:r>
              <a:rPr lang="th-TH" sz="6000" dirty="0">
                <a:solidFill>
                  <a:schemeClr val="accent4"/>
                </a:solidFill>
              </a:rPr>
              <a:t>กับ</a:t>
            </a:r>
            <a:r>
              <a:rPr lang="en-US" sz="6000" dirty="0">
                <a:solidFill>
                  <a:schemeClr val="accent4"/>
                </a:solidFill>
              </a:rPr>
              <a:t> Python</a:t>
            </a:r>
          </a:p>
        </p:txBody>
      </p:sp>
      <p:pic>
        <p:nvPicPr>
          <p:cNvPr id="25" name="Picture 2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9773B916-BAD6-8E8C-C531-016F7755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34" y="2857226"/>
            <a:ext cx="2451538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A computer code with text&#10;&#10;Description automatically generated">
            <a:extLst>
              <a:ext uri="{FF2B5EF4-FFF2-40B4-BE49-F238E27FC236}">
                <a16:creationId xmlns:a16="http://schemas.microsoft.com/office/drawing/2014/main" id="{C370FF62-5097-1916-E167-248BAB2A9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33" y="2857226"/>
            <a:ext cx="2451538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 descr="A computer code with text&#10;&#10;Description automatically generated">
            <a:extLst>
              <a:ext uri="{FF2B5EF4-FFF2-40B4-BE49-F238E27FC236}">
                <a16:creationId xmlns:a16="http://schemas.microsoft.com/office/drawing/2014/main" id="{368ED4B1-EC14-BE95-DF6B-DD39E5A7E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4" y="2857445"/>
            <a:ext cx="2451539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0D5C55-EF5B-93AF-0972-EF2299B1E47B}"/>
              </a:ext>
            </a:extLst>
          </p:cNvPr>
          <p:cNvSpPr txBox="1"/>
          <p:nvPr/>
        </p:nvSpPr>
        <p:spPr>
          <a:xfrm>
            <a:off x="1330828" y="2162261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Dart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9B2F3-9CC6-7177-1079-B153C04D6DDB}"/>
              </a:ext>
            </a:extLst>
          </p:cNvPr>
          <p:cNvSpPr txBox="1"/>
          <p:nvPr/>
        </p:nvSpPr>
        <p:spPr>
          <a:xfrm>
            <a:off x="4488888" y="2116094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88319E-5E2D-4CCD-E3E7-4C00266452DF}"/>
              </a:ext>
            </a:extLst>
          </p:cNvPr>
          <p:cNvSpPr txBox="1"/>
          <p:nvPr/>
        </p:nvSpPr>
        <p:spPr>
          <a:xfrm>
            <a:off x="7353776" y="2138470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Python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1A41-AE31-A1CE-4248-C3C39710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844" y="2197949"/>
            <a:ext cx="7102312" cy="1395167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118308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B4DC4D3429E40BE9A34E9AF88143A" ma:contentTypeVersion="9" ma:contentTypeDescription="Create a new document." ma:contentTypeScope="" ma:versionID="ebc51f3d808aece0980a6015b13293dc">
  <xsd:schema xmlns:xsd="http://www.w3.org/2001/XMLSchema" xmlns:xs="http://www.w3.org/2001/XMLSchema" xmlns:p="http://schemas.microsoft.com/office/2006/metadata/properties" xmlns:ns3="00363bb3-e74f-4104-86a2-6ab0a07f612a" xmlns:ns4="caacfb58-780e-4416-9bbb-ed7f20a98dcc" targetNamespace="http://schemas.microsoft.com/office/2006/metadata/properties" ma:root="true" ma:fieldsID="92ad9957d6eb7659fe465c58cb054921" ns3:_="" ns4:_="">
    <xsd:import namespace="00363bb3-e74f-4104-86a2-6ab0a07f612a"/>
    <xsd:import namespace="caacfb58-780e-4416-9bbb-ed7f20a98d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63bb3-e74f-4104-86a2-6ab0a07f61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cfb58-780e-4416-9bbb-ed7f20a98dc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363bb3-e74f-4104-86a2-6ab0a07f612a" xsi:nil="true"/>
  </documentManagement>
</p:properties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D5AFD7-175F-4655-BEA7-B90861273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363bb3-e74f-4104-86a2-6ab0a07f612a"/>
    <ds:schemaRef ds:uri="caacfb58-780e-4416-9bbb-ed7f20a98d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CE3D6F-A47A-4EF6-9AAA-448D40CD52E1}">
  <ds:schemaRefs>
    <ds:schemaRef ds:uri="00363bb3-e74f-4104-86a2-6ab0a07f612a"/>
    <ds:schemaRef ds:uri="http://schemas.microsoft.com/office/infopath/2007/PartnerControls"/>
    <ds:schemaRef ds:uri="http://schemas.microsoft.com/office/2006/documentManagement/types"/>
    <ds:schemaRef ds:uri="caacfb58-780e-4416-9bbb-ed7f20a98dcc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226</TotalTime>
  <Words>168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 Neue</vt:lpstr>
      <vt:lpstr>TH Sarabun New</vt:lpstr>
      <vt:lpstr>ธีมของ Office</vt:lpstr>
      <vt:lpstr>Class in Dart</vt:lpstr>
      <vt:lpstr>ในการเขียนโปรแกรมเชิงวัตถุ class จะเปรียบเสมือนกับ blueprint หรือแบบแปลนสำหรับสร้าง object ซึ่ง class จะประกอบด้วย properties  (attribute ,field) และ method (behavior ,function) โดย class จะเป็นตัวกำหนด properties และ method ของ object</vt:lpstr>
      <vt:lpstr>PowerPoint Presentation</vt:lpstr>
      <vt:lpstr>ส่วนประกอบของ Class</vt:lpstr>
      <vt:lpstr>การประกาศ Class ใน Dart</vt:lpstr>
      <vt:lpstr>ตัวอย่าง</vt:lpstr>
      <vt:lpstr>ตัวอย่าง</vt:lpstr>
      <vt:lpstr>ความแตกต่างระหว่าง Dart กับ Java กับ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 Dart</dc:title>
  <dc:creator>Wutthichai Khongkhaluang</dc:creator>
  <cp:lastModifiedBy>Wutthichai Khongkhaluang</cp:lastModifiedBy>
  <cp:revision>6</cp:revision>
  <dcterms:created xsi:type="dcterms:W3CDTF">2023-09-15T09:32:54Z</dcterms:created>
  <dcterms:modified xsi:type="dcterms:W3CDTF">2023-09-29T18:46:05Z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0x010100D78B4DC4D3429E40BE9A34E9AF88143A</vt:lpwstr>
  </property>
</Properties>
</file>