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61" r:id="rId6"/>
    <p:sldId id="258" r:id="rId7"/>
    <p:sldId id="260" r:id="rId8"/>
    <p:sldId id="257" r:id="rId9"/>
    <p:sldId id="263" r:id="rId10"/>
  </p:sldIdLst>
  <p:sldSz cx="12192000" cy="6858000"/>
  <p:notesSz cx="6858000" cy="9144000"/>
  <p:defaultTextStyle>
    <a:defPPr>
      <a:defRPr lang="th-TH"/>
    </a:defPPr>
    <a:lvl1pPr algn="l" rtl="0" eaLnBrk="0" fontAlgn="base" hangingPunct="0">
      <a:spcBef>
        <a:spcPct val="0"/>
      </a:spcBef>
      <a:spcAft>
        <a:spcPct val="0"/>
      </a:spcAft>
      <a:defRPr sz="2800" kern="1200">
        <a:solidFill>
          <a:schemeClr val="tx1"/>
        </a:solidFill>
        <a:latin typeface="Calibri" panose="020F0502020204030204" pitchFamily="34" charset="0"/>
        <a:ea typeface="+mn-ea"/>
        <a:cs typeface="Cordia New" panose="020B0304020202020204" pitchFamily="34" charset="-34"/>
      </a:defRPr>
    </a:lvl1pPr>
    <a:lvl2pPr marL="457200" algn="l" rtl="0" eaLnBrk="0" fontAlgn="base" hangingPunct="0">
      <a:spcBef>
        <a:spcPct val="0"/>
      </a:spcBef>
      <a:spcAft>
        <a:spcPct val="0"/>
      </a:spcAft>
      <a:defRPr sz="2800" kern="1200">
        <a:solidFill>
          <a:schemeClr val="tx1"/>
        </a:solidFill>
        <a:latin typeface="Calibri" panose="020F0502020204030204" pitchFamily="34" charset="0"/>
        <a:ea typeface="+mn-ea"/>
        <a:cs typeface="Cordia New" panose="020B0304020202020204" pitchFamily="34" charset="-34"/>
      </a:defRPr>
    </a:lvl2pPr>
    <a:lvl3pPr marL="914400" algn="l" rtl="0" eaLnBrk="0" fontAlgn="base" hangingPunct="0">
      <a:spcBef>
        <a:spcPct val="0"/>
      </a:spcBef>
      <a:spcAft>
        <a:spcPct val="0"/>
      </a:spcAft>
      <a:defRPr sz="2800" kern="1200">
        <a:solidFill>
          <a:schemeClr val="tx1"/>
        </a:solidFill>
        <a:latin typeface="Calibri" panose="020F0502020204030204" pitchFamily="34" charset="0"/>
        <a:ea typeface="+mn-ea"/>
        <a:cs typeface="Cordia New" panose="020B0304020202020204" pitchFamily="34" charset="-34"/>
      </a:defRPr>
    </a:lvl3pPr>
    <a:lvl4pPr marL="1371600" algn="l" rtl="0" eaLnBrk="0" fontAlgn="base" hangingPunct="0">
      <a:spcBef>
        <a:spcPct val="0"/>
      </a:spcBef>
      <a:spcAft>
        <a:spcPct val="0"/>
      </a:spcAft>
      <a:defRPr sz="2800" kern="1200">
        <a:solidFill>
          <a:schemeClr val="tx1"/>
        </a:solidFill>
        <a:latin typeface="Calibri" panose="020F0502020204030204" pitchFamily="34" charset="0"/>
        <a:ea typeface="+mn-ea"/>
        <a:cs typeface="Cordia New" panose="020B0304020202020204" pitchFamily="34" charset="-34"/>
      </a:defRPr>
    </a:lvl4pPr>
    <a:lvl5pPr marL="1828800" algn="l" rtl="0" eaLnBrk="0" fontAlgn="base" hangingPunct="0">
      <a:spcBef>
        <a:spcPct val="0"/>
      </a:spcBef>
      <a:spcAft>
        <a:spcPct val="0"/>
      </a:spcAft>
      <a:defRPr sz="2800" kern="1200">
        <a:solidFill>
          <a:schemeClr val="tx1"/>
        </a:solidFill>
        <a:latin typeface="Calibri" panose="020F0502020204030204" pitchFamily="34" charset="0"/>
        <a:ea typeface="+mn-ea"/>
        <a:cs typeface="Cordia New" panose="020B0304020202020204" pitchFamily="34" charset="-34"/>
      </a:defRPr>
    </a:lvl5pPr>
    <a:lvl6pPr marL="2286000" algn="l" defTabSz="914400" rtl="0" eaLnBrk="1" latinLnBrk="0" hangingPunct="1">
      <a:defRPr sz="2800" kern="1200">
        <a:solidFill>
          <a:schemeClr val="tx1"/>
        </a:solidFill>
        <a:latin typeface="Calibri" panose="020F0502020204030204" pitchFamily="34" charset="0"/>
        <a:ea typeface="+mn-ea"/>
        <a:cs typeface="Cordia New" panose="020B0304020202020204" pitchFamily="34" charset="-34"/>
      </a:defRPr>
    </a:lvl6pPr>
    <a:lvl7pPr marL="2743200" algn="l" defTabSz="914400" rtl="0" eaLnBrk="1" latinLnBrk="0" hangingPunct="1">
      <a:defRPr sz="2800" kern="1200">
        <a:solidFill>
          <a:schemeClr val="tx1"/>
        </a:solidFill>
        <a:latin typeface="Calibri" panose="020F0502020204030204" pitchFamily="34" charset="0"/>
        <a:ea typeface="+mn-ea"/>
        <a:cs typeface="Cordia New" panose="020B0304020202020204" pitchFamily="34" charset="-34"/>
      </a:defRPr>
    </a:lvl7pPr>
    <a:lvl8pPr marL="3200400" algn="l" defTabSz="914400" rtl="0" eaLnBrk="1" latinLnBrk="0" hangingPunct="1">
      <a:defRPr sz="2800" kern="1200">
        <a:solidFill>
          <a:schemeClr val="tx1"/>
        </a:solidFill>
        <a:latin typeface="Calibri" panose="020F0502020204030204" pitchFamily="34" charset="0"/>
        <a:ea typeface="+mn-ea"/>
        <a:cs typeface="Cordia New" panose="020B0304020202020204" pitchFamily="34" charset="-34"/>
      </a:defRPr>
    </a:lvl8pPr>
    <a:lvl9pPr marL="3657600" algn="l" defTabSz="914400" rtl="0" eaLnBrk="1" latinLnBrk="0" hangingPunct="1">
      <a:defRPr sz="2800" kern="1200">
        <a:solidFill>
          <a:schemeClr val="tx1"/>
        </a:solidFill>
        <a:latin typeface="Calibri" panose="020F0502020204030204" pitchFamily="34" charset="0"/>
        <a:ea typeface="+mn-ea"/>
        <a:cs typeface="Cordia New" panose="020B0304020202020204" pitchFamily="34" charset="-3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6D"/>
    <a:srgbClr val="004D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C6CCE-F2A9-40A5-A074-ACBC9FA1B5ED}" v="154" dt="2023-09-28T15:51:43.0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สไลด์ชื่อเรื่อ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4DEFD-9D53-C752-62C7-10C29E732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0550" y="381000"/>
            <a:ext cx="2098675"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69335" y="2694820"/>
            <a:ext cx="11892037" cy="2362200"/>
          </a:xfrm>
        </p:spPr>
        <p:txBody>
          <a:bodyPr anchor="b">
            <a:normAutofit/>
          </a:bodyPr>
          <a:lstStyle>
            <a:lvl1pPr algn="r">
              <a:defRPr sz="4400" b="1">
                <a:solidFill>
                  <a:schemeClr val="accent4"/>
                </a:solidFill>
                <a:latin typeface="TH Sarabun New" panose="020B0500040200020003" pitchFamily="34" charset="-34"/>
                <a:cs typeface="TH Sarabun New" panose="020B0500040200020003" pitchFamily="34" charset="-34"/>
              </a:defRPr>
            </a:lvl1pPr>
          </a:lstStyle>
          <a:p>
            <a:r>
              <a:rPr lang="en-US"/>
              <a:t>Click to edit Master title style</a:t>
            </a:r>
          </a:p>
        </p:txBody>
      </p:sp>
      <p:sp>
        <p:nvSpPr>
          <p:cNvPr id="3" name="Subtitle 2"/>
          <p:cNvSpPr>
            <a:spLocks noGrp="1"/>
          </p:cNvSpPr>
          <p:nvPr>
            <p:ph type="subTitle" idx="1"/>
          </p:nvPr>
        </p:nvSpPr>
        <p:spPr>
          <a:xfrm>
            <a:off x="169334" y="5057020"/>
            <a:ext cx="11892037" cy="1665514"/>
          </a:xfrm>
        </p:spPr>
        <p:txBody>
          <a:bodyPr>
            <a:normAutofit/>
          </a:bodyPr>
          <a:lstStyle>
            <a:lvl1pPr marL="0" indent="0" algn="r">
              <a:buNone/>
              <a:defRPr sz="2400">
                <a:solidFill>
                  <a:schemeClr val="accent4">
                    <a:lumMod val="60000"/>
                    <a:lumOff val="40000"/>
                  </a:schemeClr>
                </a:solidFill>
                <a:latin typeface="TH Sarabun New" panose="020B0500040200020003" pitchFamily="34" charset="-34"/>
                <a:cs typeface="TH Sarabun New" panose="020B0500040200020003"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0863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686" y="1481130"/>
            <a:ext cx="11582400" cy="2852737"/>
          </a:xfrm>
        </p:spPr>
        <p:txBody>
          <a:bodyPr anchor="b">
            <a:normAutofit/>
          </a:bodyPr>
          <a:lstStyle>
            <a:lvl1pPr algn="ctr">
              <a:defRPr sz="4400" b="1">
                <a:solidFill>
                  <a:schemeClr val="accent4"/>
                </a:solidFill>
                <a:latin typeface="TH Sarabun New" panose="020B0500040200020003" pitchFamily="34" charset="-34"/>
                <a:cs typeface="TH Sarabun New" panose="020B0500040200020003" pitchFamily="34" charset="-34"/>
              </a:defRPr>
            </a:lvl1pPr>
          </a:lstStyle>
          <a:p>
            <a:r>
              <a:rPr lang="en-US"/>
              <a:t>Click to edit Master title style</a:t>
            </a:r>
          </a:p>
        </p:txBody>
      </p:sp>
      <p:sp>
        <p:nvSpPr>
          <p:cNvPr id="3" name="Text Placeholder 2"/>
          <p:cNvSpPr>
            <a:spLocks noGrp="1"/>
          </p:cNvSpPr>
          <p:nvPr>
            <p:ph type="body" idx="1"/>
          </p:nvPr>
        </p:nvSpPr>
        <p:spPr>
          <a:xfrm>
            <a:off x="315686" y="4360855"/>
            <a:ext cx="11582400" cy="1500187"/>
          </a:xfrm>
        </p:spPr>
        <p:txBody>
          <a:bodyPr/>
          <a:lstStyle>
            <a:lvl1pPr marL="0" indent="0" algn="ctr">
              <a:buNone/>
              <a:defRPr sz="2400">
                <a:solidFill>
                  <a:schemeClr val="accent4">
                    <a:lumMod val="40000"/>
                    <a:lumOff val="60000"/>
                  </a:schemeClr>
                </a:solidFill>
                <a:latin typeface="TH Sarabun New" panose="020B0500040200020003" pitchFamily="34" charset="-34"/>
                <a:cs typeface="TH Sarabun New" panose="020B0500040200020003" pitchFamily="34" charset="-34"/>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0503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8A19EABC-63CD-4E71-15BF-BA1752ACD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40000">
            <a:off x="9564688" y="4687888"/>
            <a:ext cx="25431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304802" y="108855"/>
            <a:ext cx="9938656" cy="990600"/>
          </a:xfrm>
        </p:spPr>
        <p:txBody>
          <a:bodyPr>
            <a:normAutofit/>
          </a:bodyPr>
          <a:lstStyle>
            <a:lvl1pPr algn="l">
              <a:defRPr sz="3600" b="1">
                <a:solidFill>
                  <a:srgbClr val="004D45"/>
                </a:solidFill>
                <a:latin typeface="TH Sarabun New" panose="020B0500040200020003" pitchFamily="34" charset="-34"/>
                <a:cs typeface="TH Sarabun New" panose="020B0500040200020003" pitchFamily="34" charset="-34"/>
              </a:defRPr>
            </a:lvl1pPr>
          </a:lstStyle>
          <a:p>
            <a:r>
              <a:rPr lang="en-US"/>
              <a:t>Click to edit Master title style</a:t>
            </a:r>
          </a:p>
        </p:txBody>
      </p:sp>
      <p:sp>
        <p:nvSpPr>
          <p:cNvPr id="5" name="Content Placeholder 2"/>
          <p:cNvSpPr>
            <a:spLocks noGrp="1"/>
          </p:cNvSpPr>
          <p:nvPr>
            <p:ph idx="1"/>
          </p:nvPr>
        </p:nvSpPr>
        <p:spPr>
          <a:xfrm>
            <a:off x="304802" y="1197430"/>
            <a:ext cx="9329056" cy="4979534"/>
          </a:xfrm>
        </p:spPr>
        <p:txBody>
          <a:bodyPr/>
          <a:lstStyle>
            <a:lvl1pPr>
              <a:defRPr>
                <a:solidFill>
                  <a:srgbClr val="007A6D"/>
                </a:solidFill>
                <a:latin typeface="TH Sarabun New" panose="020B0500040200020003" pitchFamily="34" charset="-34"/>
                <a:cs typeface="TH Sarabun New" panose="020B0500040200020003" pitchFamily="34" charset="-34"/>
              </a:defRPr>
            </a:lvl1pPr>
            <a:lvl2pPr>
              <a:defRPr>
                <a:solidFill>
                  <a:srgbClr val="007A6D"/>
                </a:solidFill>
                <a:latin typeface="TH Sarabun New" panose="020B0500040200020003" pitchFamily="34" charset="-34"/>
                <a:cs typeface="TH Sarabun New" panose="020B0500040200020003" pitchFamily="34" charset="-34"/>
              </a:defRPr>
            </a:lvl2pPr>
            <a:lvl3pPr>
              <a:defRPr>
                <a:solidFill>
                  <a:srgbClr val="007A6D"/>
                </a:solidFill>
                <a:latin typeface="TH Sarabun New" panose="020B0500040200020003" pitchFamily="34" charset="-34"/>
                <a:cs typeface="TH Sarabun New" panose="020B0500040200020003" pitchFamily="34" charset="-34"/>
              </a:defRPr>
            </a:lvl3pPr>
            <a:lvl4pPr>
              <a:defRPr>
                <a:solidFill>
                  <a:srgbClr val="007A6D"/>
                </a:solidFill>
                <a:latin typeface="TH Sarabun New" panose="020B0500040200020003" pitchFamily="34" charset="-34"/>
                <a:cs typeface="TH Sarabun New" panose="020B0500040200020003" pitchFamily="34" charset="-34"/>
              </a:defRPr>
            </a:lvl4pPr>
            <a:lvl5pPr>
              <a:defRPr>
                <a:solidFill>
                  <a:srgbClr val="007A6D"/>
                </a:solidFill>
                <a:latin typeface="TH Sarabun New" panose="020B0500040200020003" pitchFamily="34" charset="-34"/>
                <a:cs typeface="TH Sarabun New" panose="020B0500040200020003" pitchFamily="34" charset="-3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ตัวแทนวันที่ 1">
            <a:extLst>
              <a:ext uri="{FF2B5EF4-FFF2-40B4-BE49-F238E27FC236}">
                <a16:creationId xmlns:a16="http://schemas.microsoft.com/office/drawing/2014/main" id="{D1255B1C-D8E1-823D-BD60-B89A5EB14B35}"/>
              </a:ext>
            </a:extLst>
          </p:cNvPr>
          <p:cNvSpPr>
            <a:spLocks noGrp="1"/>
          </p:cNvSpPr>
          <p:nvPr>
            <p:ph type="dt" sz="half" idx="10"/>
          </p:nvPr>
        </p:nvSpPr>
        <p:spPr/>
        <p:txBody>
          <a:bodyPr/>
          <a:lstStyle>
            <a:lvl1pPr>
              <a:defRPr/>
            </a:lvl1pPr>
          </a:lstStyle>
          <a:p>
            <a:pPr>
              <a:defRPr/>
            </a:pPr>
            <a:fld id="{046D3330-2CE6-4FBB-8E67-0CA7D9BD5F5D}" type="datetimeFigureOut">
              <a:rPr lang="th-TH"/>
              <a:pPr>
                <a:defRPr/>
              </a:pPr>
              <a:t>28/09/66</a:t>
            </a:fld>
            <a:endParaRPr lang="th-TH"/>
          </a:p>
        </p:txBody>
      </p:sp>
      <p:sp>
        <p:nvSpPr>
          <p:cNvPr id="6" name="ตัวแทนท้ายกระดาษ 2">
            <a:extLst>
              <a:ext uri="{FF2B5EF4-FFF2-40B4-BE49-F238E27FC236}">
                <a16:creationId xmlns:a16="http://schemas.microsoft.com/office/drawing/2014/main" id="{AFEBB077-85F9-9A8E-D9A5-DF0F86A02EB6}"/>
              </a:ext>
            </a:extLst>
          </p:cNvPr>
          <p:cNvSpPr>
            <a:spLocks noGrp="1"/>
          </p:cNvSpPr>
          <p:nvPr>
            <p:ph type="ftr" sz="quarter" idx="11"/>
          </p:nvPr>
        </p:nvSpPr>
        <p:spPr/>
        <p:txBody>
          <a:bodyPr/>
          <a:lstStyle>
            <a:lvl1pPr>
              <a:defRPr/>
            </a:lvl1pPr>
          </a:lstStyle>
          <a:p>
            <a:pPr>
              <a:defRPr/>
            </a:pPr>
            <a:endParaRPr lang="th-TH"/>
          </a:p>
        </p:txBody>
      </p:sp>
      <p:sp>
        <p:nvSpPr>
          <p:cNvPr id="7" name="ตัวแทนหมายเลขสไลด์ 9">
            <a:extLst>
              <a:ext uri="{FF2B5EF4-FFF2-40B4-BE49-F238E27FC236}">
                <a16:creationId xmlns:a16="http://schemas.microsoft.com/office/drawing/2014/main" id="{B4B55790-A0E0-EDE7-52F4-208CF1CCD7CC}"/>
              </a:ext>
            </a:extLst>
          </p:cNvPr>
          <p:cNvSpPr>
            <a:spLocks noGrp="1"/>
          </p:cNvSpPr>
          <p:nvPr>
            <p:ph type="sldNum" sz="quarter" idx="12"/>
          </p:nvPr>
        </p:nvSpPr>
        <p:spPr/>
        <p:txBody>
          <a:bodyPr/>
          <a:lstStyle>
            <a:lvl1pPr>
              <a:defRPr/>
            </a:lvl1pPr>
          </a:lstStyle>
          <a:p>
            <a:pPr>
              <a:defRPr/>
            </a:pPr>
            <a:fld id="{BDA17214-C0A1-4E7B-91A8-ED8C0CD694CC}" type="slidenum">
              <a:rPr lang="th-TH"/>
              <a:pPr>
                <a:defRPr/>
              </a:pPr>
              <a:t>‹#›</a:t>
            </a:fld>
            <a:endParaRPr lang="th-TH"/>
          </a:p>
        </p:txBody>
      </p:sp>
    </p:spTree>
    <p:extLst>
      <p:ext uri="{BB962C8B-B14F-4D97-AF65-F5344CB8AC3E}">
        <p14:creationId xmlns:p14="http://schemas.microsoft.com/office/powerpoint/2010/main" val="324402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ชื่อเรื่องและเนื้อหา">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11">
            <a:extLst>
              <a:ext uri="{FF2B5EF4-FFF2-40B4-BE49-F238E27FC236}">
                <a16:creationId xmlns:a16="http://schemas.microsoft.com/office/drawing/2014/main" id="{47945730-56FC-EBBC-5228-F6303B36E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120000">
            <a:off x="9565482" y="1389856"/>
            <a:ext cx="254158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304802" y="108855"/>
            <a:ext cx="9938656" cy="990600"/>
          </a:xfrm>
        </p:spPr>
        <p:txBody>
          <a:bodyPr>
            <a:normAutofit/>
          </a:bodyPr>
          <a:lstStyle>
            <a:lvl1pPr algn="r">
              <a:defRPr sz="3600" b="1">
                <a:solidFill>
                  <a:srgbClr val="FFC000"/>
                </a:solidFill>
                <a:latin typeface="TH Sarabun New" panose="020B0500040200020003" pitchFamily="34" charset="-34"/>
                <a:cs typeface="TH Sarabun New" panose="020B0500040200020003" pitchFamily="34" charset="-34"/>
              </a:defRPr>
            </a:lvl1pPr>
          </a:lstStyle>
          <a:p>
            <a:r>
              <a:rPr lang="en-US"/>
              <a:t>Click to edit Master title style</a:t>
            </a:r>
          </a:p>
        </p:txBody>
      </p:sp>
      <p:sp>
        <p:nvSpPr>
          <p:cNvPr id="8" name="Content Placeholder 2"/>
          <p:cNvSpPr>
            <a:spLocks noGrp="1"/>
          </p:cNvSpPr>
          <p:nvPr>
            <p:ph idx="1"/>
          </p:nvPr>
        </p:nvSpPr>
        <p:spPr>
          <a:xfrm>
            <a:off x="304802" y="1197430"/>
            <a:ext cx="9329056" cy="4979534"/>
          </a:xfrm>
        </p:spPr>
        <p:txBody>
          <a:bodyPr/>
          <a:lstStyle>
            <a:lvl1pPr>
              <a:defRPr>
                <a:solidFill>
                  <a:schemeClr val="accent4">
                    <a:lumMod val="60000"/>
                    <a:lumOff val="40000"/>
                  </a:schemeClr>
                </a:solidFill>
                <a:latin typeface="TH Sarabun New" panose="020B0500040200020003" pitchFamily="34" charset="-34"/>
                <a:cs typeface="TH Sarabun New" panose="020B0500040200020003" pitchFamily="34" charset="-34"/>
              </a:defRPr>
            </a:lvl1pPr>
            <a:lvl2pPr>
              <a:defRPr>
                <a:solidFill>
                  <a:schemeClr val="accent4">
                    <a:lumMod val="60000"/>
                    <a:lumOff val="40000"/>
                  </a:schemeClr>
                </a:solidFill>
                <a:latin typeface="TH Sarabun New" panose="020B0500040200020003" pitchFamily="34" charset="-34"/>
                <a:cs typeface="TH Sarabun New" panose="020B0500040200020003" pitchFamily="34" charset="-34"/>
              </a:defRPr>
            </a:lvl2pPr>
            <a:lvl3pPr>
              <a:defRPr>
                <a:solidFill>
                  <a:schemeClr val="accent4">
                    <a:lumMod val="60000"/>
                    <a:lumOff val="40000"/>
                  </a:schemeClr>
                </a:solidFill>
                <a:latin typeface="TH Sarabun New" panose="020B0500040200020003" pitchFamily="34" charset="-34"/>
                <a:cs typeface="TH Sarabun New" panose="020B0500040200020003" pitchFamily="34" charset="-34"/>
              </a:defRPr>
            </a:lvl3pPr>
            <a:lvl4pPr>
              <a:defRPr>
                <a:solidFill>
                  <a:schemeClr val="accent4">
                    <a:lumMod val="60000"/>
                    <a:lumOff val="40000"/>
                  </a:schemeClr>
                </a:solidFill>
                <a:latin typeface="TH Sarabun New" panose="020B0500040200020003" pitchFamily="34" charset="-34"/>
                <a:cs typeface="TH Sarabun New" panose="020B0500040200020003" pitchFamily="34" charset="-34"/>
              </a:defRPr>
            </a:lvl4pPr>
            <a:lvl5pPr>
              <a:defRPr>
                <a:solidFill>
                  <a:schemeClr val="accent4">
                    <a:lumMod val="60000"/>
                    <a:lumOff val="40000"/>
                  </a:schemeClr>
                </a:solidFill>
                <a:latin typeface="TH Sarabun New" panose="020B0500040200020003" pitchFamily="34" charset="-34"/>
                <a:cs typeface="TH Sarabun New" panose="020B0500040200020003" pitchFamily="34" charset="-3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31098EEA-434B-3E4F-77F7-C7D044A37CAC}"/>
              </a:ext>
            </a:extLst>
          </p:cNvPr>
          <p:cNvSpPr>
            <a:spLocks noGrp="1"/>
          </p:cNvSpPr>
          <p:nvPr>
            <p:ph type="dt" sz="half" idx="10"/>
          </p:nvPr>
        </p:nvSpPr>
        <p:spPr>
          <a:xfrm>
            <a:off x="304800" y="6356350"/>
            <a:ext cx="2743200" cy="365125"/>
          </a:xfrm>
        </p:spPr>
        <p:txBody>
          <a:bodyPr/>
          <a:lstStyle>
            <a:lvl1pPr>
              <a:defRPr smtClean="0">
                <a:solidFill>
                  <a:schemeClr val="accent4">
                    <a:lumMod val="20000"/>
                    <a:lumOff val="80000"/>
                  </a:schemeClr>
                </a:solidFill>
                <a:latin typeface="TH Sarabun New" panose="020B0500040200020003" pitchFamily="34" charset="-34"/>
                <a:cs typeface="TH Sarabun New" panose="020B0500040200020003" pitchFamily="34" charset="-34"/>
              </a:defRPr>
            </a:lvl1pPr>
          </a:lstStyle>
          <a:p>
            <a:pPr>
              <a:defRPr/>
            </a:pPr>
            <a:fld id="{91093CD1-11D8-464D-9CEC-23135815D04E}" type="datetimeFigureOut">
              <a:rPr lang="th-TH"/>
              <a:pPr>
                <a:defRPr/>
              </a:pPr>
              <a:t>28/09/66</a:t>
            </a:fld>
            <a:endParaRPr lang="th-TH"/>
          </a:p>
        </p:txBody>
      </p:sp>
      <p:sp>
        <p:nvSpPr>
          <p:cNvPr id="4" name="Footer Placeholder 4">
            <a:extLst>
              <a:ext uri="{FF2B5EF4-FFF2-40B4-BE49-F238E27FC236}">
                <a16:creationId xmlns:a16="http://schemas.microsoft.com/office/drawing/2014/main" id="{B9D8E1D5-612C-4D65-9C0A-D8901C6ADFE6}"/>
              </a:ext>
            </a:extLst>
          </p:cNvPr>
          <p:cNvSpPr>
            <a:spLocks noGrp="1"/>
          </p:cNvSpPr>
          <p:nvPr>
            <p:ph type="ftr" sz="quarter" idx="11"/>
          </p:nvPr>
        </p:nvSpPr>
        <p:spPr>
          <a:xfrm>
            <a:off x="3505200" y="6356350"/>
            <a:ext cx="4114800" cy="365125"/>
          </a:xfrm>
        </p:spPr>
        <p:txBody>
          <a:bodyPr/>
          <a:lstStyle>
            <a:lvl1pPr>
              <a:defRPr>
                <a:solidFill>
                  <a:schemeClr val="accent4">
                    <a:lumMod val="20000"/>
                    <a:lumOff val="80000"/>
                  </a:schemeClr>
                </a:solidFill>
                <a:latin typeface="TH Sarabun New" panose="020B0500040200020003" pitchFamily="34" charset="-34"/>
                <a:cs typeface="TH Sarabun New" panose="020B0500040200020003" pitchFamily="34" charset="-34"/>
              </a:defRPr>
            </a:lvl1pPr>
          </a:lstStyle>
          <a:p>
            <a:pPr>
              <a:defRPr/>
            </a:pPr>
            <a:endParaRPr lang="th-TH"/>
          </a:p>
        </p:txBody>
      </p:sp>
      <p:sp>
        <p:nvSpPr>
          <p:cNvPr id="5" name="Slide Number Placeholder 5">
            <a:extLst>
              <a:ext uri="{FF2B5EF4-FFF2-40B4-BE49-F238E27FC236}">
                <a16:creationId xmlns:a16="http://schemas.microsoft.com/office/drawing/2014/main" id="{B4CF91DF-F814-21B2-67F7-11EAC8740FC9}"/>
              </a:ext>
            </a:extLst>
          </p:cNvPr>
          <p:cNvSpPr>
            <a:spLocks noGrp="1"/>
          </p:cNvSpPr>
          <p:nvPr>
            <p:ph type="sldNum" sz="quarter" idx="12"/>
          </p:nvPr>
        </p:nvSpPr>
        <p:spPr>
          <a:xfrm>
            <a:off x="8077200" y="6356350"/>
            <a:ext cx="1893888" cy="365125"/>
          </a:xfrm>
        </p:spPr>
        <p:txBody>
          <a:bodyPr/>
          <a:lstStyle>
            <a:lvl1pPr>
              <a:defRPr smtClean="0">
                <a:solidFill>
                  <a:schemeClr val="accent4">
                    <a:lumMod val="20000"/>
                    <a:lumOff val="80000"/>
                  </a:schemeClr>
                </a:solidFill>
                <a:latin typeface="TH Sarabun New" panose="020B0500040200020003" pitchFamily="34" charset="-34"/>
                <a:cs typeface="TH Sarabun New" panose="020B0500040200020003" pitchFamily="34" charset="-34"/>
              </a:defRPr>
            </a:lvl1pPr>
          </a:lstStyle>
          <a:p>
            <a:pPr>
              <a:defRPr/>
            </a:pPr>
            <a:fld id="{3D5815F4-1D27-4609-8F0F-918927DDE75C}" type="slidenum">
              <a:rPr lang="th-TH"/>
              <a:pPr>
                <a:defRPr/>
              </a:pPr>
              <a:t>‹#›</a:t>
            </a:fld>
            <a:endParaRPr lang="th-TH"/>
          </a:p>
        </p:txBody>
      </p:sp>
    </p:spTree>
    <p:extLst>
      <p:ext uri="{BB962C8B-B14F-4D97-AF65-F5344CB8AC3E}">
        <p14:creationId xmlns:p14="http://schemas.microsoft.com/office/powerpoint/2010/main" val="307682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16">
            <a:extLst>
              <a:ext uri="{FF2B5EF4-FFF2-40B4-BE49-F238E27FC236}">
                <a16:creationId xmlns:a16="http://schemas.microsoft.com/office/drawing/2014/main" id="{7242EBEB-BD6D-0309-FAD2-005723FEC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480000">
            <a:off x="-123825" y="1422400"/>
            <a:ext cx="25431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2286000" y="108855"/>
            <a:ext cx="9655629" cy="990600"/>
          </a:xfrm>
        </p:spPr>
        <p:txBody>
          <a:bodyPr>
            <a:normAutofit/>
          </a:bodyPr>
          <a:lstStyle>
            <a:lvl1pPr algn="l">
              <a:defRPr sz="3600" b="1">
                <a:solidFill>
                  <a:srgbClr val="FFC000"/>
                </a:solidFill>
                <a:latin typeface="TH Sarabun New" panose="020B0500040200020003" pitchFamily="34" charset="-34"/>
                <a:cs typeface="TH Sarabun New" panose="020B0500040200020003" pitchFamily="34" charset="-34"/>
              </a:defRPr>
            </a:lvl1pPr>
          </a:lstStyle>
          <a:p>
            <a:r>
              <a:rPr lang="en-US"/>
              <a:t>Click to edit Master title style</a:t>
            </a:r>
          </a:p>
        </p:txBody>
      </p:sp>
      <p:sp>
        <p:nvSpPr>
          <p:cNvPr id="13" name="Content Placeholder 2"/>
          <p:cNvSpPr>
            <a:spLocks noGrp="1"/>
          </p:cNvSpPr>
          <p:nvPr>
            <p:ph idx="1"/>
          </p:nvPr>
        </p:nvSpPr>
        <p:spPr>
          <a:xfrm>
            <a:off x="2285999" y="1197430"/>
            <a:ext cx="9655629" cy="4979534"/>
          </a:xfrm>
        </p:spPr>
        <p:txBody>
          <a:bodyPr/>
          <a:lstStyle>
            <a:lvl1pPr>
              <a:defRPr>
                <a:solidFill>
                  <a:schemeClr val="accent4">
                    <a:lumMod val="60000"/>
                    <a:lumOff val="40000"/>
                  </a:schemeClr>
                </a:solidFill>
                <a:latin typeface="TH Sarabun New" panose="020B0500040200020003" pitchFamily="34" charset="-34"/>
                <a:cs typeface="TH Sarabun New" panose="020B0500040200020003" pitchFamily="34" charset="-34"/>
              </a:defRPr>
            </a:lvl1pPr>
            <a:lvl2pPr>
              <a:defRPr>
                <a:solidFill>
                  <a:schemeClr val="accent4">
                    <a:lumMod val="60000"/>
                    <a:lumOff val="40000"/>
                  </a:schemeClr>
                </a:solidFill>
                <a:latin typeface="TH Sarabun New" panose="020B0500040200020003" pitchFamily="34" charset="-34"/>
                <a:cs typeface="TH Sarabun New" panose="020B0500040200020003" pitchFamily="34" charset="-34"/>
              </a:defRPr>
            </a:lvl2pPr>
            <a:lvl3pPr>
              <a:defRPr>
                <a:solidFill>
                  <a:schemeClr val="accent4">
                    <a:lumMod val="60000"/>
                    <a:lumOff val="40000"/>
                  </a:schemeClr>
                </a:solidFill>
                <a:latin typeface="TH Sarabun New" panose="020B0500040200020003" pitchFamily="34" charset="-34"/>
                <a:cs typeface="TH Sarabun New" panose="020B0500040200020003" pitchFamily="34" charset="-34"/>
              </a:defRPr>
            </a:lvl3pPr>
            <a:lvl4pPr>
              <a:defRPr>
                <a:solidFill>
                  <a:schemeClr val="accent4">
                    <a:lumMod val="60000"/>
                    <a:lumOff val="40000"/>
                  </a:schemeClr>
                </a:solidFill>
                <a:latin typeface="TH Sarabun New" panose="020B0500040200020003" pitchFamily="34" charset="-34"/>
                <a:cs typeface="TH Sarabun New" panose="020B0500040200020003" pitchFamily="34" charset="-34"/>
              </a:defRPr>
            </a:lvl4pPr>
            <a:lvl5pPr>
              <a:defRPr>
                <a:solidFill>
                  <a:schemeClr val="accent4">
                    <a:lumMod val="60000"/>
                    <a:lumOff val="40000"/>
                  </a:schemeClr>
                </a:solidFill>
                <a:latin typeface="TH Sarabun New" panose="020B0500040200020003" pitchFamily="34" charset="-34"/>
                <a:cs typeface="TH Sarabun New" panose="020B0500040200020003" pitchFamily="34" charset="-3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3D455960-6F27-4DAE-47A7-425757CC9C9D}"/>
              </a:ext>
            </a:extLst>
          </p:cNvPr>
          <p:cNvSpPr>
            <a:spLocks noGrp="1"/>
          </p:cNvSpPr>
          <p:nvPr>
            <p:ph type="dt" sz="half" idx="10"/>
          </p:nvPr>
        </p:nvSpPr>
        <p:spPr>
          <a:xfrm>
            <a:off x="2286000" y="6356350"/>
            <a:ext cx="2743200" cy="365125"/>
          </a:xfrm>
        </p:spPr>
        <p:txBody>
          <a:bodyPr/>
          <a:lstStyle>
            <a:lvl1pPr>
              <a:defRPr smtClean="0">
                <a:solidFill>
                  <a:schemeClr val="accent4">
                    <a:lumMod val="20000"/>
                    <a:lumOff val="80000"/>
                  </a:schemeClr>
                </a:solidFill>
                <a:latin typeface="TH Sarabun New" panose="020B0500040200020003" pitchFamily="34" charset="-34"/>
                <a:cs typeface="TH Sarabun New" panose="020B0500040200020003" pitchFamily="34" charset="-34"/>
              </a:defRPr>
            </a:lvl1pPr>
          </a:lstStyle>
          <a:p>
            <a:pPr>
              <a:defRPr/>
            </a:pPr>
            <a:fld id="{94D2BE7E-B46A-4F0B-A476-E69346E82EC6}" type="datetimeFigureOut">
              <a:rPr lang="th-TH"/>
              <a:pPr>
                <a:defRPr/>
              </a:pPr>
              <a:t>28/09/66</a:t>
            </a:fld>
            <a:endParaRPr lang="th-TH"/>
          </a:p>
        </p:txBody>
      </p:sp>
      <p:sp>
        <p:nvSpPr>
          <p:cNvPr id="4" name="Footer Placeholder 4">
            <a:extLst>
              <a:ext uri="{FF2B5EF4-FFF2-40B4-BE49-F238E27FC236}">
                <a16:creationId xmlns:a16="http://schemas.microsoft.com/office/drawing/2014/main" id="{F05DFF32-8954-13E8-6FDD-E44C06358099}"/>
              </a:ext>
            </a:extLst>
          </p:cNvPr>
          <p:cNvSpPr>
            <a:spLocks noGrp="1"/>
          </p:cNvSpPr>
          <p:nvPr>
            <p:ph type="ftr" sz="quarter" idx="11"/>
          </p:nvPr>
        </p:nvSpPr>
        <p:spPr>
          <a:xfrm>
            <a:off x="5486400" y="6356350"/>
            <a:ext cx="4114800" cy="365125"/>
          </a:xfrm>
        </p:spPr>
        <p:txBody>
          <a:bodyPr/>
          <a:lstStyle>
            <a:lvl1pPr>
              <a:defRPr>
                <a:solidFill>
                  <a:schemeClr val="accent4">
                    <a:lumMod val="20000"/>
                    <a:lumOff val="80000"/>
                  </a:schemeClr>
                </a:solidFill>
                <a:latin typeface="TH Sarabun New" panose="020B0500040200020003" pitchFamily="34" charset="-34"/>
                <a:cs typeface="TH Sarabun New" panose="020B0500040200020003" pitchFamily="34" charset="-34"/>
              </a:defRPr>
            </a:lvl1pPr>
          </a:lstStyle>
          <a:p>
            <a:pPr>
              <a:defRPr/>
            </a:pPr>
            <a:endParaRPr lang="th-TH"/>
          </a:p>
        </p:txBody>
      </p:sp>
      <p:sp>
        <p:nvSpPr>
          <p:cNvPr id="5" name="Slide Number Placeholder 5">
            <a:extLst>
              <a:ext uri="{FF2B5EF4-FFF2-40B4-BE49-F238E27FC236}">
                <a16:creationId xmlns:a16="http://schemas.microsoft.com/office/drawing/2014/main" id="{40DA6C8C-4421-B660-3F89-F46A65C330B4}"/>
              </a:ext>
            </a:extLst>
          </p:cNvPr>
          <p:cNvSpPr>
            <a:spLocks noGrp="1"/>
          </p:cNvSpPr>
          <p:nvPr>
            <p:ph type="sldNum" sz="quarter" idx="12"/>
          </p:nvPr>
        </p:nvSpPr>
        <p:spPr>
          <a:xfrm>
            <a:off x="10058400" y="6356350"/>
            <a:ext cx="1893888" cy="365125"/>
          </a:xfrm>
        </p:spPr>
        <p:txBody>
          <a:bodyPr/>
          <a:lstStyle>
            <a:lvl1pPr>
              <a:defRPr smtClean="0">
                <a:solidFill>
                  <a:schemeClr val="accent4">
                    <a:lumMod val="20000"/>
                    <a:lumOff val="80000"/>
                  </a:schemeClr>
                </a:solidFill>
                <a:latin typeface="TH Sarabun New" panose="020B0500040200020003" pitchFamily="34" charset="-34"/>
                <a:cs typeface="TH Sarabun New" panose="020B0500040200020003" pitchFamily="34" charset="-34"/>
              </a:defRPr>
            </a:lvl1pPr>
          </a:lstStyle>
          <a:p>
            <a:pPr>
              <a:defRPr/>
            </a:pPr>
            <a:fld id="{8C77113A-14F2-4C1F-ADF3-7461C897B3C8}" type="slidenum">
              <a:rPr lang="th-TH"/>
              <a:pPr>
                <a:defRPr/>
              </a:pPr>
              <a:t>‹#›</a:t>
            </a:fld>
            <a:endParaRPr lang="th-TH"/>
          </a:p>
        </p:txBody>
      </p:sp>
    </p:spTree>
    <p:extLst>
      <p:ext uri="{BB962C8B-B14F-4D97-AF65-F5344CB8AC3E}">
        <p14:creationId xmlns:p14="http://schemas.microsoft.com/office/powerpoint/2010/main" val="23585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11">
            <a:extLst>
              <a:ext uri="{FF2B5EF4-FFF2-40B4-BE49-F238E27FC236}">
                <a16:creationId xmlns:a16="http://schemas.microsoft.com/office/drawing/2014/main" id="{8C6FF33A-961B-0BB1-C443-AFCAD297E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680000">
            <a:off x="-10318" y="4560094"/>
            <a:ext cx="254158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2286000" y="108855"/>
            <a:ext cx="9655629" cy="990600"/>
          </a:xfrm>
        </p:spPr>
        <p:txBody>
          <a:bodyPr>
            <a:normAutofit/>
          </a:bodyPr>
          <a:lstStyle>
            <a:lvl1pPr algn="l">
              <a:defRPr sz="3600" b="1">
                <a:solidFill>
                  <a:srgbClr val="004D45"/>
                </a:solidFill>
                <a:latin typeface="TH Sarabun New" panose="020B0500040200020003" pitchFamily="34" charset="-34"/>
                <a:cs typeface="TH Sarabun New" panose="020B0500040200020003" pitchFamily="34" charset="-34"/>
              </a:defRPr>
            </a:lvl1pPr>
          </a:lstStyle>
          <a:p>
            <a:r>
              <a:rPr lang="en-US"/>
              <a:t>Click to edit Master title style</a:t>
            </a:r>
          </a:p>
        </p:txBody>
      </p:sp>
      <p:sp>
        <p:nvSpPr>
          <p:cNvPr id="8" name="Content Placeholder 2"/>
          <p:cNvSpPr>
            <a:spLocks noGrp="1"/>
          </p:cNvSpPr>
          <p:nvPr>
            <p:ph idx="1"/>
          </p:nvPr>
        </p:nvSpPr>
        <p:spPr>
          <a:xfrm>
            <a:off x="2285999" y="1197430"/>
            <a:ext cx="9655629" cy="4979534"/>
          </a:xfrm>
        </p:spPr>
        <p:txBody>
          <a:bodyPr/>
          <a:lstStyle>
            <a:lvl1pPr>
              <a:defRPr>
                <a:solidFill>
                  <a:srgbClr val="007A6D"/>
                </a:solidFill>
                <a:latin typeface="TH Sarabun New" panose="020B0500040200020003" pitchFamily="34" charset="-34"/>
                <a:cs typeface="TH Sarabun New" panose="020B0500040200020003" pitchFamily="34" charset="-34"/>
              </a:defRPr>
            </a:lvl1pPr>
            <a:lvl2pPr>
              <a:defRPr>
                <a:solidFill>
                  <a:srgbClr val="007A6D"/>
                </a:solidFill>
                <a:latin typeface="TH Sarabun New" panose="020B0500040200020003" pitchFamily="34" charset="-34"/>
                <a:cs typeface="TH Sarabun New" panose="020B0500040200020003" pitchFamily="34" charset="-34"/>
              </a:defRPr>
            </a:lvl2pPr>
            <a:lvl3pPr>
              <a:defRPr>
                <a:solidFill>
                  <a:srgbClr val="007A6D"/>
                </a:solidFill>
                <a:latin typeface="TH Sarabun New" panose="020B0500040200020003" pitchFamily="34" charset="-34"/>
                <a:cs typeface="TH Sarabun New" panose="020B0500040200020003" pitchFamily="34" charset="-34"/>
              </a:defRPr>
            </a:lvl3pPr>
            <a:lvl4pPr>
              <a:defRPr>
                <a:solidFill>
                  <a:srgbClr val="007A6D"/>
                </a:solidFill>
                <a:latin typeface="TH Sarabun New" panose="020B0500040200020003" pitchFamily="34" charset="-34"/>
                <a:cs typeface="TH Sarabun New" panose="020B0500040200020003" pitchFamily="34" charset="-34"/>
              </a:defRPr>
            </a:lvl4pPr>
            <a:lvl5pPr>
              <a:defRPr>
                <a:solidFill>
                  <a:srgbClr val="007A6D"/>
                </a:solidFill>
                <a:latin typeface="TH Sarabun New" panose="020B0500040200020003" pitchFamily="34" charset="-34"/>
                <a:cs typeface="TH Sarabun New" panose="020B0500040200020003" pitchFamily="34" charset="-3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4AFF314D-F9F8-0050-EC17-4FE86D20F099}"/>
              </a:ext>
            </a:extLst>
          </p:cNvPr>
          <p:cNvSpPr>
            <a:spLocks noGrp="1"/>
          </p:cNvSpPr>
          <p:nvPr>
            <p:ph type="dt" sz="half" idx="10"/>
          </p:nvPr>
        </p:nvSpPr>
        <p:spPr>
          <a:xfrm>
            <a:off x="2286000" y="6356350"/>
            <a:ext cx="2743200" cy="365125"/>
          </a:xfrm>
        </p:spPr>
        <p:txBody>
          <a:bodyPr/>
          <a:lstStyle>
            <a:lvl1pPr>
              <a:defRPr smtClean="0">
                <a:solidFill>
                  <a:srgbClr val="004D45"/>
                </a:solidFill>
                <a:latin typeface="TH Sarabun New" panose="020B0500040200020003" pitchFamily="34" charset="-34"/>
                <a:cs typeface="TH Sarabun New" panose="020B0500040200020003" pitchFamily="34" charset="-34"/>
              </a:defRPr>
            </a:lvl1pPr>
          </a:lstStyle>
          <a:p>
            <a:pPr>
              <a:defRPr/>
            </a:pPr>
            <a:fld id="{FD15344F-4C02-4B6B-98D4-60FDF2E3D669}" type="datetimeFigureOut">
              <a:rPr lang="th-TH"/>
              <a:pPr>
                <a:defRPr/>
              </a:pPr>
              <a:t>28/09/66</a:t>
            </a:fld>
            <a:endParaRPr lang="th-TH"/>
          </a:p>
        </p:txBody>
      </p:sp>
      <p:sp>
        <p:nvSpPr>
          <p:cNvPr id="4" name="Footer Placeholder 4">
            <a:extLst>
              <a:ext uri="{FF2B5EF4-FFF2-40B4-BE49-F238E27FC236}">
                <a16:creationId xmlns:a16="http://schemas.microsoft.com/office/drawing/2014/main" id="{7467571A-29ED-D2CF-E18D-3E88C1546488}"/>
              </a:ext>
            </a:extLst>
          </p:cNvPr>
          <p:cNvSpPr>
            <a:spLocks noGrp="1"/>
          </p:cNvSpPr>
          <p:nvPr>
            <p:ph type="ftr" sz="quarter" idx="11"/>
          </p:nvPr>
        </p:nvSpPr>
        <p:spPr>
          <a:xfrm>
            <a:off x="5486400" y="6356350"/>
            <a:ext cx="4114800" cy="365125"/>
          </a:xfrm>
        </p:spPr>
        <p:txBody>
          <a:bodyPr/>
          <a:lstStyle>
            <a:lvl1pPr>
              <a:defRPr>
                <a:solidFill>
                  <a:srgbClr val="004D45"/>
                </a:solidFill>
                <a:latin typeface="TH Sarabun New" panose="020B0500040200020003" pitchFamily="34" charset="-34"/>
                <a:cs typeface="TH Sarabun New" panose="020B0500040200020003" pitchFamily="34" charset="-34"/>
              </a:defRPr>
            </a:lvl1pPr>
          </a:lstStyle>
          <a:p>
            <a:pPr>
              <a:defRPr/>
            </a:pPr>
            <a:endParaRPr lang="th-TH"/>
          </a:p>
        </p:txBody>
      </p:sp>
      <p:sp>
        <p:nvSpPr>
          <p:cNvPr id="5" name="Slide Number Placeholder 5">
            <a:extLst>
              <a:ext uri="{FF2B5EF4-FFF2-40B4-BE49-F238E27FC236}">
                <a16:creationId xmlns:a16="http://schemas.microsoft.com/office/drawing/2014/main" id="{C6741A0D-A79A-12A6-A14C-566C4EEBB8DF}"/>
              </a:ext>
            </a:extLst>
          </p:cNvPr>
          <p:cNvSpPr>
            <a:spLocks noGrp="1"/>
          </p:cNvSpPr>
          <p:nvPr>
            <p:ph type="sldNum" sz="quarter" idx="12"/>
          </p:nvPr>
        </p:nvSpPr>
        <p:spPr>
          <a:xfrm>
            <a:off x="10058400" y="6356350"/>
            <a:ext cx="1893888" cy="365125"/>
          </a:xfrm>
        </p:spPr>
        <p:txBody>
          <a:bodyPr/>
          <a:lstStyle>
            <a:lvl1pPr>
              <a:defRPr smtClean="0">
                <a:solidFill>
                  <a:srgbClr val="004D45"/>
                </a:solidFill>
                <a:latin typeface="TH Sarabun New" panose="020B0500040200020003" pitchFamily="34" charset="-34"/>
                <a:cs typeface="TH Sarabun New" panose="020B0500040200020003" pitchFamily="34" charset="-34"/>
              </a:defRPr>
            </a:lvl1pPr>
          </a:lstStyle>
          <a:p>
            <a:pPr>
              <a:defRPr/>
            </a:pPr>
            <a:fld id="{2FCA8856-15BA-4C02-ABB6-92213F9E31D8}" type="slidenum">
              <a:rPr lang="th-TH"/>
              <a:pPr>
                <a:defRPr/>
              </a:pPr>
              <a:t>‹#›</a:t>
            </a:fld>
            <a:endParaRPr lang="th-TH"/>
          </a:p>
        </p:txBody>
      </p:sp>
    </p:spTree>
    <p:extLst>
      <p:ext uri="{BB962C8B-B14F-4D97-AF65-F5344CB8AC3E}">
        <p14:creationId xmlns:p14="http://schemas.microsoft.com/office/powerpoint/2010/main" val="122587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เนื้อหา 2 ส่วน">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5551714" y="272143"/>
            <a:ext cx="6350001" cy="6379027"/>
          </a:xfrm>
        </p:spPr>
        <p:txBody>
          <a:bodyPr anchor="ctr"/>
          <a:lstStyle>
            <a:lvl1pPr algn="l">
              <a:defRPr>
                <a:solidFill>
                  <a:srgbClr val="007A6D"/>
                </a:solidFill>
                <a:latin typeface="TH Sarabun New" panose="020B0500040200020003" pitchFamily="34" charset="-34"/>
                <a:cs typeface="TH Sarabun New" panose="020B0500040200020003" pitchFamily="34" charset="-34"/>
              </a:defRPr>
            </a:lvl1pPr>
            <a:lvl2pPr algn="l">
              <a:defRPr>
                <a:solidFill>
                  <a:srgbClr val="007A6D"/>
                </a:solidFill>
                <a:latin typeface="TH Sarabun New" panose="020B0500040200020003" pitchFamily="34" charset="-34"/>
                <a:cs typeface="TH Sarabun New" panose="020B0500040200020003" pitchFamily="34" charset="-34"/>
              </a:defRPr>
            </a:lvl2pPr>
            <a:lvl3pPr algn="l">
              <a:defRPr>
                <a:solidFill>
                  <a:srgbClr val="007A6D"/>
                </a:solidFill>
                <a:latin typeface="TH Sarabun New" panose="020B0500040200020003" pitchFamily="34" charset="-34"/>
                <a:cs typeface="TH Sarabun New" panose="020B0500040200020003" pitchFamily="34" charset="-34"/>
              </a:defRPr>
            </a:lvl3pPr>
            <a:lvl4pPr algn="l">
              <a:defRPr>
                <a:solidFill>
                  <a:srgbClr val="007A6D"/>
                </a:solidFill>
                <a:latin typeface="TH Sarabun New" panose="020B0500040200020003" pitchFamily="34" charset="-34"/>
                <a:cs typeface="TH Sarabun New" panose="020B0500040200020003" pitchFamily="34" charset="-34"/>
              </a:defRPr>
            </a:lvl4pPr>
            <a:lvl5pPr algn="l">
              <a:defRPr>
                <a:solidFill>
                  <a:srgbClr val="007A6D"/>
                </a:solidFill>
                <a:latin typeface="TH Sarabun New" panose="020B0500040200020003" pitchFamily="34" charset="-34"/>
                <a:cs typeface="TH Sarabun New" panose="020B0500040200020003" pitchFamily="34" charset="-3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206829" y="685800"/>
            <a:ext cx="4528457" cy="5491163"/>
          </a:xfrm>
        </p:spPr>
        <p:txBody>
          <a:bodyPr>
            <a:normAutofit/>
          </a:bodyPr>
          <a:lstStyle>
            <a:lvl1pPr algn="r">
              <a:defRPr sz="3600" b="1">
                <a:solidFill>
                  <a:srgbClr val="FFC000"/>
                </a:solidFill>
                <a:latin typeface="TH Sarabun New" panose="020B0500040200020003" pitchFamily="34" charset="-34"/>
                <a:cs typeface="TH Sarabun New" panose="020B0500040200020003" pitchFamily="34" charset="-34"/>
              </a:defRPr>
            </a:lvl1pPr>
          </a:lstStyle>
          <a:p>
            <a:r>
              <a:rPr lang="en-US"/>
              <a:t>Click to edit Master title style</a:t>
            </a:r>
          </a:p>
        </p:txBody>
      </p:sp>
    </p:spTree>
    <p:extLst>
      <p:ext uri="{BB962C8B-B14F-4D97-AF65-F5344CB8AC3E}">
        <p14:creationId xmlns:p14="http://schemas.microsoft.com/office/powerpoint/2010/main" val="404522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D59BE04-DCD3-E4EF-AF49-DFEFBCDA811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h-TH" altLang="en-US"/>
              <a:t>คลิกเพื่อแก้ไขสไตล์ชื่อเรื่องต้นแบบ</a:t>
            </a:r>
            <a:endParaRPr lang="en-US" altLang="en-US"/>
          </a:p>
        </p:txBody>
      </p:sp>
      <p:sp>
        <p:nvSpPr>
          <p:cNvPr id="1027" name="Text Placeholder 2">
            <a:extLst>
              <a:ext uri="{FF2B5EF4-FFF2-40B4-BE49-F238E27FC236}">
                <a16:creationId xmlns:a16="http://schemas.microsoft.com/office/drawing/2014/main" id="{7318EC53-4C26-2BBD-8320-9FD47A13990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h-TH" altLang="en-US"/>
              <a:t>คลิกเพื่อแก้ไขสไตล์ของข้อความต้นแบบ</a:t>
            </a:r>
          </a:p>
          <a:p>
            <a:pPr lvl="1"/>
            <a:r>
              <a:rPr lang="th-TH" altLang="en-US"/>
              <a:t>ระดับที่สอง</a:t>
            </a:r>
          </a:p>
          <a:p>
            <a:pPr lvl="2"/>
            <a:r>
              <a:rPr lang="th-TH" altLang="en-US"/>
              <a:t>ระดับที่สาม</a:t>
            </a:r>
          </a:p>
          <a:p>
            <a:pPr lvl="3"/>
            <a:r>
              <a:rPr lang="th-TH" altLang="en-US"/>
              <a:t>ระดับที่สี่</a:t>
            </a:r>
          </a:p>
          <a:p>
            <a:pPr lvl="4"/>
            <a:r>
              <a:rPr lang="th-TH" altLang="en-US"/>
              <a:t>ระดับที่ห้า</a:t>
            </a:r>
            <a:endParaRPr lang="en-US" altLang="en-US"/>
          </a:p>
        </p:txBody>
      </p:sp>
      <p:sp>
        <p:nvSpPr>
          <p:cNvPr id="4" name="Date Placeholder 3">
            <a:extLst>
              <a:ext uri="{FF2B5EF4-FFF2-40B4-BE49-F238E27FC236}">
                <a16:creationId xmlns:a16="http://schemas.microsoft.com/office/drawing/2014/main" id="{5E0AF3C3-18BA-A180-1E6D-4A4824DA36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0" i="0" smtClean="0">
                <a:solidFill>
                  <a:srgbClr val="004D45"/>
                </a:solidFill>
                <a:latin typeface="TH Sarabun New" panose="020B0500040200020003" pitchFamily="34" charset="-34"/>
                <a:cs typeface="TH Sarabun New" panose="020B0500040200020003" pitchFamily="34" charset="-34"/>
              </a:defRPr>
            </a:lvl1pPr>
          </a:lstStyle>
          <a:p>
            <a:pPr>
              <a:defRPr/>
            </a:pPr>
            <a:fld id="{0B7B6B1B-613A-4206-ADCA-93C197C0CAE8}" type="datetimeFigureOut">
              <a:rPr lang="th-TH"/>
              <a:pPr>
                <a:defRPr/>
              </a:pPr>
              <a:t>28/09/66</a:t>
            </a:fld>
            <a:endParaRPr lang="th-TH"/>
          </a:p>
        </p:txBody>
      </p:sp>
      <p:sp>
        <p:nvSpPr>
          <p:cNvPr id="5" name="Footer Placeholder 4">
            <a:extLst>
              <a:ext uri="{FF2B5EF4-FFF2-40B4-BE49-F238E27FC236}">
                <a16:creationId xmlns:a16="http://schemas.microsoft.com/office/drawing/2014/main" id="{11019615-FBE6-D816-363E-96BB978B30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0" i="0" dirty="0">
                <a:solidFill>
                  <a:srgbClr val="004D45"/>
                </a:solidFill>
                <a:latin typeface="TH Sarabun New" panose="020B0500040200020003" pitchFamily="34" charset="-34"/>
                <a:cs typeface="TH Sarabun New" panose="020B0500040200020003" pitchFamily="34" charset="-34"/>
              </a:defRPr>
            </a:lvl1pPr>
          </a:lstStyle>
          <a:p>
            <a:pPr>
              <a:defRPr/>
            </a:pPr>
            <a:endParaRPr lang="th-TH"/>
          </a:p>
        </p:txBody>
      </p:sp>
      <p:sp>
        <p:nvSpPr>
          <p:cNvPr id="6" name="Slide Number Placeholder 5">
            <a:extLst>
              <a:ext uri="{FF2B5EF4-FFF2-40B4-BE49-F238E27FC236}">
                <a16:creationId xmlns:a16="http://schemas.microsoft.com/office/drawing/2014/main" id="{F968CEAC-48C5-D314-D891-014EC1BB0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b="0" i="0" smtClean="0">
                <a:solidFill>
                  <a:srgbClr val="004D45"/>
                </a:solidFill>
                <a:latin typeface="TH Sarabun New" panose="020B0500040200020003" pitchFamily="34" charset="-34"/>
                <a:cs typeface="TH Sarabun New" panose="020B0500040200020003" pitchFamily="34" charset="-34"/>
              </a:defRPr>
            </a:lvl1pPr>
          </a:lstStyle>
          <a:p>
            <a:pPr>
              <a:defRPr/>
            </a:pPr>
            <a:fld id="{E9A3CB2A-7A2E-4485-91F4-34D743CC8272}" type="slidenum">
              <a:rPr lang="th-TH"/>
              <a:pPr>
                <a:defRPr/>
              </a:pPr>
              <a:t>‹#›</a:t>
            </a:fld>
            <a:endParaRPr lang="th-TH"/>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cs typeface="Angsana New" panose="02020603050405020304" pitchFamily="18" charset="-34"/>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cs typeface="Angsana New" panose="02020603050405020304" pitchFamily="18" charset="-34"/>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cs typeface="Angsana New" panose="02020603050405020304" pitchFamily="18" charset="-34"/>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cs typeface="Angsana New" panose="02020603050405020304" pitchFamily="18" charset="-34"/>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cs typeface="Angsana New" panose="02020603050405020304" pitchFamily="18" charset="-34"/>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cs typeface="Angsana New" panose="02020603050405020304" pitchFamily="18" charset="-34"/>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cs typeface="Angsana New" panose="02020603050405020304" pitchFamily="18" charset="-34"/>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cs typeface="Angsana New" panose="02020603050405020304" pitchFamily="18" charset="-34"/>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ชื่อเรื่อง 1">
            <a:extLst>
              <a:ext uri="{FF2B5EF4-FFF2-40B4-BE49-F238E27FC236}">
                <a16:creationId xmlns:a16="http://schemas.microsoft.com/office/drawing/2014/main" id="{A276CF93-D9AA-8F06-F6EB-6809179307F8}"/>
              </a:ext>
            </a:extLst>
          </p:cNvPr>
          <p:cNvSpPr>
            <a:spLocks noGrp="1"/>
          </p:cNvSpPr>
          <p:nvPr>
            <p:ph type="ctrTitle"/>
          </p:nvPr>
        </p:nvSpPr>
        <p:spPr>
          <a:xfrm>
            <a:off x="7320817" y="2379876"/>
            <a:ext cx="4651367" cy="2362200"/>
          </a:xfrm>
        </p:spPr>
        <p:txBody>
          <a:bodyPr rtlCol="0">
            <a:normAutofit/>
          </a:bodyPr>
          <a:lstStyle/>
          <a:p>
            <a:pPr fontAlgn="auto">
              <a:spcAft>
                <a:spcPts val="0"/>
              </a:spcAft>
              <a:defRPr/>
            </a:pPr>
            <a:r>
              <a:rPr lang="en-US" sz="7200" dirty="0"/>
              <a:t>Class in Dart</a:t>
            </a:r>
            <a:endParaRPr lang="th-TH" sz="7200" dirty="0"/>
          </a:p>
        </p:txBody>
      </p:sp>
      <p:sp>
        <p:nvSpPr>
          <p:cNvPr id="4" name="TextBox 3">
            <a:extLst>
              <a:ext uri="{FF2B5EF4-FFF2-40B4-BE49-F238E27FC236}">
                <a16:creationId xmlns:a16="http://schemas.microsoft.com/office/drawing/2014/main" id="{4FC6A121-0EE3-93D9-00EB-2D4DFEB86D46}"/>
              </a:ext>
            </a:extLst>
          </p:cNvPr>
          <p:cNvSpPr txBox="1"/>
          <p:nvPr/>
        </p:nvSpPr>
        <p:spPr>
          <a:xfrm>
            <a:off x="6259397" y="5033914"/>
            <a:ext cx="5837304" cy="523220"/>
          </a:xfrm>
          <a:prstGeom prst="rect">
            <a:avLst/>
          </a:prstGeom>
          <a:noFill/>
        </p:spPr>
        <p:txBody>
          <a:bodyPr wrap="none" rtlCol="0">
            <a:spAutoFit/>
          </a:bodyPr>
          <a:lstStyle/>
          <a:p>
            <a:r>
              <a:rPr lang="en-US" dirty="0">
                <a:solidFill>
                  <a:schemeClr val="accent4">
                    <a:lumMod val="60000"/>
                    <a:lumOff val="40000"/>
                  </a:schemeClr>
                </a:solidFill>
              </a:rPr>
              <a:t>630710676 Wutthichai Khongkhaluang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a:extLst>
              <a:ext uri="{FF2B5EF4-FFF2-40B4-BE49-F238E27FC236}">
                <a16:creationId xmlns:a16="http://schemas.microsoft.com/office/drawing/2014/main" id="{F13E3452-6EF2-F497-E6B3-F6AC1D0055AF}"/>
              </a:ext>
            </a:extLst>
          </p:cNvPr>
          <p:cNvSpPr>
            <a:spLocks noGrp="1" noChangeArrowheads="1"/>
          </p:cNvSpPr>
          <p:nvPr>
            <p:ph type="title"/>
          </p:nvPr>
        </p:nvSpPr>
        <p:spPr>
          <a:xfrm>
            <a:off x="5622421" y="1711410"/>
            <a:ext cx="6201934" cy="3435179"/>
          </a:xfrm>
        </p:spPr>
        <p:txBody>
          <a:bodyPr>
            <a:normAutofit fontScale="90000"/>
          </a:bodyPr>
          <a:lstStyle/>
          <a:p>
            <a:pPr algn="l">
              <a:lnSpc>
                <a:spcPct val="100000"/>
              </a:lnSpc>
            </a:pPr>
            <a:r>
              <a:rPr lang="th-TH" sz="2800" b="0" i="0" dirty="0">
                <a:solidFill>
                  <a:schemeClr val="tx1"/>
                </a:solidFill>
                <a:effectLst/>
                <a:latin typeface="-apple-system"/>
              </a:rPr>
              <a:t>ในการเขียนโปรแกรมเชิงวัตถุ </a:t>
            </a:r>
            <a:r>
              <a:rPr lang="en-US" sz="2800" b="0" i="0" dirty="0">
                <a:solidFill>
                  <a:schemeClr val="tx1"/>
                </a:solidFill>
                <a:effectLst/>
                <a:latin typeface="-apple-system"/>
              </a:rPr>
              <a:t>Class </a:t>
            </a:r>
            <a:r>
              <a:rPr lang="th-TH" sz="2800" b="0" i="0" dirty="0">
                <a:solidFill>
                  <a:schemeClr val="tx1"/>
                </a:solidFill>
                <a:effectLst/>
                <a:latin typeface="-apple-system"/>
              </a:rPr>
              <a:t>จะเปรียบเสมือนกับ </a:t>
            </a:r>
            <a:r>
              <a:rPr lang="en-US" sz="2800" b="0" i="0" dirty="0">
                <a:solidFill>
                  <a:schemeClr val="tx1"/>
                </a:solidFill>
                <a:effectLst/>
                <a:latin typeface="-apple-system"/>
              </a:rPr>
              <a:t>Blueprint </a:t>
            </a:r>
            <a:r>
              <a:rPr lang="th-TH" sz="2800" b="0" i="0" dirty="0">
                <a:solidFill>
                  <a:schemeClr val="tx1"/>
                </a:solidFill>
                <a:effectLst/>
                <a:latin typeface="-apple-system"/>
              </a:rPr>
              <a:t>หรือแบบแปลนสำหรับสร้าง </a:t>
            </a:r>
            <a:r>
              <a:rPr lang="en-US" sz="2800" b="0" i="0" dirty="0">
                <a:solidFill>
                  <a:schemeClr val="tx1"/>
                </a:solidFill>
                <a:effectLst/>
                <a:latin typeface="-apple-system"/>
              </a:rPr>
              <a:t>Object (</a:t>
            </a:r>
            <a:r>
              <a:rPr lang="th-TH" sz="2800" b="0" i="0" dirty="0">
                <a:solidFill>
                  <a:schemeClr val="tx1"/>
                </a:solidFill>
                <a:effectLst/>
                <a:latin typeface="-apple-system"/>
              </a:rPr>
              <a:t>วัตถุ) ซึ่ง </a:t>
            </a:r>
            <a:r>
              <a:rPr lang="en-US" sz="2800" b="0" i="0" dirty="0">
                <a:solidFill>
                  <a:schemeClr val="tx1"/>
                </a:solidFill>
                <a:effectLst/>
                <a:latin typeface="-apple-system"/>
              </a:rPr>
              <a:t>Class </a:t>
            </a:r>
            <a:r>
              <a:rPr lang="th-TH" sz="2800" b="0" i="0" dirty="0">
                <a:solidFill>
                  <a:schemeClr val="tx1"/>
                </a:solidFill>
                <a:effectLst/>
                <a:latin typeface="-apple-system"/>
              </a:rPr>
              <a:t>จะประกอบด้วย </a:t>
            </a:r>
            <a:r>
              <a:rPr lang="en-US" sz="2800" b="0" i="0" dirty="0">
                <a:solidFill>
                  <a:schemeClr val="tx1"/>
                </a:solidFill>
                <a:effectLst/>
                <a:latin typeface="-apple-system"/>
              </a:rPr>
              <a:t>Properties (</a:t>
            </a:r>
            <a:r>
              <a:rPr lang="th-TH" sz="2800" b="0" i="0" dirty="0">
                <a:solidFill>
                  <a:schemeClr val="tx1"/>
                </a:solidFill>
                <a:effectLst/>
                <a:latin typeface="-apple-system"/>
              </a:rPr>
              <a:t>คุณลักษณะ) และ </a:t>
            </a:r>
            <a:r>
              <a:rPr lang="en-US" sz="2800" b="0" i="0" dirty="0">
                <a:solidFill>
                  <a:schemeClr val="tx1"/>
                </a:solidFill>
                <a:effectLst/>
                <a:latin typeface="-apple-system"/>
              </a:rPr>
              <a:t>Method (</a:t>
            </a:r>
            <a:r>
              <a:rPr lang="th-TH" sz="2800" b="0" i="0" dirty="0">
                <a:solidFill>
                  <a:schemeClr val="tx1"/>
                </a:solidFill>
                <a:effectLst/>
                <a:latin typeface="-apple-system"/>
              </a:rPr>
              <a:t>กระบวนการ) โดย </a:t>
            </a:r>
            <a:r>
              <a:rPr lang="en-US" sz="2800" b="0" i="0" dirty="0">
                <a:solidFill>
                  <a:schemeClr val="tx1"/>
                </a:solidFill>
                <a:effectLst/>
                <a:latin typeface="-apple-system"/>
              </a:rPr>
              <a:t>Class </a:t>
            </a:r>
            <a:r>
              <a:rPr lang="th-TH" sz="2800" b="0" i="0" dirty="0">
                <a:solidFill>
                  <a:schemeClr val="tx1"/>
                </a:solidFill>
                <a:effectLst/>
                <a:latin typeface="-apple-system"/>
              </a:rPr>
              <a:t>จะเป็นตัวกำหนด </a:t>
            </a:r>
            <a:r>
              <a:rPr lang="en-US" sz="2800" b="0" i="0" dirty="0">
                <a:solidFill>
                  <a:schemeClr val="tx1"/>
                </a:solidFill>
                <a:effectLst/>
                <a:latin typeface="-apple-system"/>
              </a:rPr>
              <a:t>Properties </a:t>
            </a:r>
            <a:r>
              <a:rPr lang="th-TH" sz="2800" b="0" i="0" dirty="0">
                <a:solidFill>
                  <a:schemeClr val="tx1"/>
                </a:solidFill>
                <a:effectLst/>
                <a:latin typeface="-apple-system"/>
              </a:rPr>
              <a:t>และ </a:t>
            </a:r>
            <a:r>
              <a:rPr lang="en-US" sz="2800" b="0" i="0" dirty="0">
                <a:solidFill>
                  <a:schemeClr val="tx1"/>
                </a:solidFill>
                <a:effectLst/>
                <a:latin typeface="-apple-system"/>
              </a:rPr>
              <a:t>Method </a:t>
            </a:r>
            <a:r>
              <a:rPr lang="th-TH" sz="2800" b="0" i="0" dirty="0">
                <a:solidFill>
                  <a:schemeClr val="tx1"/>
                </a:solidFill>
                <a:effectLst/>
                <a:latin typeface="-apple-system"/>
              </a:rPr>
              <a:t>ของ </a:t>
            </a:r>
            <a:r>
              <a:rPr lang="en-US" sz="2800" b="0" i="0" dirty="0">
                <a:solidFill>
                  <a:schemeClr val="tx1"/>
                </a:solidFill>
                <a:effectLst/>
                <a:latin typeface="-apple-system"/>
              </a:rPr>
              <a:t>Object </a:t>
            </a:r>
            <a:r>
              <a:rPr lang="th-TH" sz="2800" b="0" i="0" dirty="0">
                <a:solidFill>
                  <a:schemeClr val="tx1"/>
                </a:solidFill>
                <a:effectLst/>
                <a:latin typeface="-apple-system"/>
              </a:rPr>
              <a:t>ยกตัวอย่างเช่น สร้าง </a:t>
            </a:r>
            <a:r>
              <a:rPr lang="en-US" sz="2800" b="0" i="0" dirty="0">
                <a:solidFill>
                  <a:schemeClr val="tx1"/>
                </a:solidFill>
                <a:effectLst/>
                <a:latin typeface="-apple-system"/>
              </a:rPr>
              <a:t>Class </a:t>
            </a:r>
            <a:r>
              <a:rPr lang="th-TH" sz="2800" b="0" i="0" dirty="0">
                <a:solidFill>
                  <a:schemeClr val="tx1"/>
                </a:solidFill>
                <a:effectLst/>
                <a:latin typeface="-apple-system"/>
              </a:rPr>
              <a:t>ชื่อว่า </a:t>
            </a:r>
            <a:r>
              <a:rPr lang="en-US" sz="2800" b="1" i="0" dirty="0">
                <a:solidFill>
                  <a:schemeClr val="tx1"/>
                </a:solidFill>
                <a:effectLst/>
                <a:latin typeface="-apple-system"/>
              </a:rPr>
              <a:t>Dog (</a:t>
            </a:r>
            <a:r>
              <a:rPr lang="th-TH" sz="2800" b="1" i="0" dirty="0">
                <a:solidFill>
                  <a:schemeClr val="tx1"/>
                </a:solidFill>
                <a:effectLst/>
                <a:latin typeface="-apple-system"/>
              </a:rPr>
              <a:t>สุนัข)</a:t>
            </a:r>
            <a:r>
              <a:rPr lang="th-TH" sz="2800" b="0" i="0" dirty="0">
                <a:solidFill>
                  <a:schemeClr val="tx1"/>
                </a:solidFill>
                <a:effectLst/>
                <a:latin typeface="-apple-system"/>
              </a:rPr>
              <a:t> ก็อาจจะมี </a:t>
            </a:r>
            <a:r>
              <a:rPr lang="en-US" sz="2800" b="0" i="0" dirty="0">
                <a:solidFill>
                  <a:schemeClr val="tx1"/>
                </a:solidFill>
                <a:effectLst/>
                <a:latin typeface="-apple-system"/>
              </a:rPr>
              <a:t>Properties </a:t>
            </a:r>
            <a:r>
              <a:rPr lang="th-TH" sz="2800" b="0" i="0" dirty="0">
                <a:solidFill>
                  <a:schemeClr val="tx1"/>
                </a:solidFill>
                <a:effectLst/>
                <a:latin typeface="-apple-system"/>
              </a:rPr>
              <a:t>อย่าง </a:t>
            </a:r>
            <a:r>
              <a:rPr lang="en-US" sz="2800" b="1" i="0" dirty="0">
                <a:solidFill>
                  <a:schemeClr val="tx1"/>
                </a:solidFill>
                <a:effectLst/>
                <a:latin typeface="-apple-system"/>
              </a:rPr>
              <a:t>Breed (</a:t>
            </a:r>
            <a:r>
              <a:rPr lang="th-TH" sz="2800" b="1" i="0" dirty="0">
                <a:solidFill>
                  <a:schemeClr val="tx1"/>
                </a:solidFill>
                <a:effectLst/>
                <a:latin typeface="-apple-system"/>
              </a:rPr>
              <a:t>พันธุ์)</a:t>
            </a:r>
            <a:r>
              <a:rPr lang="th-TH" sz="2800" b="0" i="0" dirty="0">
                <a:solidFill>
                  <a:schemeClr val="tx1"/>
                </a:solidFill>
                <a:effectLst/>
                <a:latin typeface="-apple-system"/>
              </a:rPr>
              <a:t> , </a:t>
            </a:r>
            <a:r>
              <a:rPr lang="en-US" sz="2800" b="1" i="0" dirty="0">
                <a:solidFill>
                  <a:schemeClr val="tx1"/>
                </a:solidFill>
                <a:effectLst/>
                <a:latin typeface="-apple-system"/>
              </a:rPr>
              <a:t>Color (</a:t>
            </a:r>
            <a:r>
              <a:rPr lang="th-TH" sz="2800" b="1" i="0" dirty="0">
                <a:solidFill>
                  <a:schemeClr val="tx1"/>
                </a:solidFill>
                <a:effectLst/>
                <a:latin typeface="-apple-system"/>
              </a:rPr>
              <a:t>สี)</a:t>
            </a:r>
            <a:r>
              <a:rPr lang="th-TH" sz="2800" b="0" i="0" dirty="0">
                <a:solidFill>
                  <a:schemeClr val="tx1"/>
                </a:solidFill>
                <a:effectLst/>
                <a:latin typeface="-apple-system"/>
              </a:rPr>
              <a:t> และ </a:t>
            </a:r>
            <a:r>
              <a:rPr lang="en-US" sz="2800" b="0" i="0" dirty="0">
                <a:solidFill>
                  <a:schemeClr val="tx1"/>
                </a:solidFill>
                <a:effectLst/>
                <a:latin typeface="-apple-system"/>
              </a:rPr>
              <a:t>Method </a:t>
            </a:r>
            <a:r>
              <a:rPr lang="th-TH" sz="2800" b="0" i="0" dirty="0">
                <a:solidFill>
                  <a:schemeClr val="tx1"/>
                </a:solidFill>
                <a:effectLst/>
                <a:latin typeface="-apple-system"/>
              </a:rPr>
              <a:t>เป็น </a:t>
            </a:r>
            <a:r>
              <a:rPr lang="en-US" sz="2800" b="1" i="0" dirty="0">
                <a:solidFill>
                  <a:schemeClr val="tx1"/>
                </a:solidFill>
                <a:effectLst/>
                <a:latin typeface="-apple-system"/>
              </a:rPr>
              <a:t>Bark (</a:t>
            </a:r>
            <a:r>
              <a:rPr lang="th-TH" sz="2800" b="1" i="0" dirty="0">
                <a:solidFill>
                  <a:schemeClr val="tx1"/>
                </a:solidFill>
                <a:effectLst/>
                <a:latin typeface="-apple-system"/>
              </a:rPr>
              <a:t>เห่า)</a:t>
            </a:r>
            <a:r>
              <a:rPr lang="th-TH" sz="2800" b="0" i="0" dirty="0">
                <a:solidFill>
                  <a:schemeClr val="tx1"/>
                </a:solidFill>
                <a:effectLst/>
                <a:latin typeface="-apple-system"/>
              </a:rPr>
              <a:t> , </a:t>
            </a:r>
            <a:r>
              <a:rPr lang="en-US" sz="2800" b="1" i="0" dirty="0">
                <a:solidFill>
                  <a:schemeClr val="tx1"/>
                </a:solidFill>
                <a:effectLst/>
                <a:latin typeface="-apple-system"/>
              </a:rPr>
              <a:t>Run(</a:t>
            </a:r>
            <a:r>
              <a:rPr lang="th-TH" sz="2800" b="1" i="0" dirty="0">
                <a:solidFill>
                  <a:schemeClr val="tx1"/>
                </a:solidFill>
                <a:effectLst/>
                <a:latin typeface="-apple-system"/>
              </a:rPr>
              <a:t>วิ่ง)</a:t>
            </a:r>
            <a:endParaRPr lang="en-US" altLang="en-US" sz="2800" dirty="0">
              <a:solidFill>
                <a:schemeClr val="tx1"/>
              </a:solidFill>
            </a:endParaRPr>
          </a:p>
        </p:txBody>
      </p:sp>
      <p:sp>
        <p:nvSpPr>
          <p:cNvPr id="2" name="TextBox 1">
            <a:extLst>
              <a:ext uri="{FF2B5EF4-FFF2-40B4-BE49-F238E27FC236}">
                <a16:creationId xmlns:a16="http://schemas.microsoft.com/office/drawing/2014/main" id="{BD5F10C4-AFA0-0C7A-57D8-3577EE2DA394}"/>
              </a:ext>
            </a:extLst>
          </p:cNvPr>
          <p:cNvSpPr txBox="1"/>
          <p:nvPr/>
        </p:nvSpPr>
        <p:spPr>
          <a:xfrm>
            <a:off x="676240" y="361519"/>
            <a:ext cx="4411091" cy="923330"/>
          </a:xfrm>
          <a:prstGeom prst="rect">
            <a:avLst/>
          </a:prstGeom>
          <a:noFill/>
        </p:spPr>
        <p:txBody>
          <a:bodyPr wrap="square" rtlCol="0">
            <a:spAutoFit/>
          </a:bodyPr>
          <a:lstStyle/>
          <a:p>
            <a:r>
              <a:rPr lang="en-US" sz="5400" dirty="0">
                <a:solidFill>
                  <a:schemeClr val="accent4"/>
                </a:solidFill>
              </a:rPr>
              <a:t>Class </a:t>
            </a:r>
            <a:r>
              <a:rPr lang="th-TH" sz="5400" dirty="0">
                <a:solidFill>
                  <a:schemeClr val="accent4"/>
                </a:solidFill>
              </a:rPr>
              <a:t>ใน </a:t>
            </a:r>
            <a:r>
              <a:rPr lang="en-US" sz="5400" dirty="0">
                <a:solidFill>
                  <a:schemeClr val="accent4"/>
                </a:solidFill>
              </a:rPr>
              <a:t>Dart</a:t>
            </a:r>
          </a:p>
        </p:txBody>
      </p:sp>
      <p:pic>
        <p:nvPicPr>
          <p:cNvPr id="4" name="Picture 3" descr="A blueprint of a house&#10;&#10;Description automatically generated">
            <a:extLst>
              <a:ext uri="{FF2B5EF4-FFF2-40B4-BE49-F238E27FC236}">
                <a16:creationId xmlns:a16="http://schemas.microsoft.com/office/drawing/2014/main" id="{8B6DE10D-D5BA-7AAF-36E7-BB14BBB609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913" y="1797891"/>
            <a:ext cx="4535832" cy="3009658"/>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3BB1BB-D542-AD6E-8A27-06309DC5D053}"/>
              </a:ext>
            </a:extLst>
          </p:cNvPr>
          <p:cNvSpPr>
            <a:spLocks noGrp="1"/>
          </p:cNvSpPr>
          <p:nvPr>
            <p:ph type="title"/>
          </p:nvPr>
        </p:nvSpPr>
        <p:spPr>
          <a:xfrm>
            <a:off x="3085094" y="436395"/>
            <a:ext cx="5780087" cy="904875"/>
          </a:xfrm>
        </p:spPr>
        <p:txBody>
          <a:bodyPr rtlCol="0"/>
          <a:lstStyle/>
          <a:p>
            <a:pPr algn="l"/>
            <a:r>
              <a:rPr lang="th-TH" dirty="0">
                <a:latin typeface="-apple-system"/>
              </a:rPr>
              <a:t>การประกาศ</a:t>
            </a:r>
            <a:r>
              <a:rPr lang="en-US" b="1" i="0" u="none" strike="noStrike" dirty="0">
                <a:effectLst/>
                <a:latin typeface="-apple-system"/>
              </a:rPr>
              <a:t> Class </a:t>
            </a:r>
            <a:r>
              <a:rPr lang="th-TH" dirty="0">
                <a:latin typeface="-apple-system"/>
              </a:rPr>
              <a:t>ใน</a:t>
            </a:r>
            <a:r>
              <a:rPr lang="en-US" b="1" i="0" u="none" strike="noStrike" dirty="0">
                <a:effectLst/>
                <a:latin typeface="-apple-system"/>
              </a:rPr>
              <a:t> Dart</a:t>
            </a:r>
            <a:endParaRPr lang="en-US" b="1" i="0" dirty="0">
              <a:effectLst/>
              <a:latin typeface="-apple-system"/>
            </a:endParaRPr>
          </a:p>
        </p:txBody>
      </p:sp>
      <p:sp>
        <p:nvSpPr>
          <p:cNvPr id="5" name="Text Placeholder 4">
            <a:extLst>
              <a:ext uri="{FF2B5EF4-FFF2-40B4-BE49-F238E27FC236}">
                <a16:creationId xmlns:a16="http://schemas.microsoft.com/office/drawing/2014/main" id="{39493ED2-A974-5263-D975-FFC7522BC5C9}"/>
              </a:ext>
            </a:extLst>
          </p:cNvPr>
          <p:cNvSpPr>
            <a:spLocks noGrp="1"/>
          </p:cNvSpPr>
          <p:nvPr>
            <p:ph type="body" idx="1"/>
          </p:nvPr>
        </p:nvSpPr>
        <p:spPr>
          <a:xfrm>
            <a:off x="761378" y="1692398"/>
            <a:ext cx="10669243" cy="933037"/>
          </a:xfrm>
        </p:spPr>
        <p:txBody>
          <a:bodyPr rtlCol="0">
            <a:noAutofit/>
          </a:bodyPr>
          <a:lstStyle/>
          <a:p>
            <a:pPr fontAlgn="auto">
              <a:spcAft>
                <a:spcPts val="0"/>
              </a:spcAft>
              <a:defRPr/>
            </a:pPr>
            <a:r>
              <a:rPr lang="th-TH" sz="2500" b="0" i="0" dirty="0">
                <a:solidFill>
                  <a:schemeClr val="accent4"/>
                </a:solidFill>
                <a:effectLst/>
                <a:latin typeface="-apple-system"/>
              </a:rPr>
              <a:t>ในภาษา </a:t>
            </a:r>
            <a:r>
              <a:rPr lang="en-US" sz="2500" b="0" i="0" dirty="0">
                <a:solidFill>
                  <a:schemeClr val="accent4"/>
                </a:solidFill>
                <a:effectLst/>
                <a:latin typeface="-apple-system"/>
              </a:rPr>
              <a:t>Dart </a:t>
            </a:r>
            <a:r>
              <a:rPr lang="th-TH" sz="2500" b="0" i="0" dirty="0">
                <a:solidFill>
                  <a:schemeClr val="accent4"/>
                </a:solidFill>
                <a:effectLst/>
                <a:latin typeface="-apple-system"/>
              </a:rPr>
              <a:t>สามารถสร้าง </a:t>
            </a:r>
            <a:r>
              <a:rPr lang="en-US" sz="2500" b="0" i="0" dirty="0">
                <a:solidFill>
                  <a:schemeClr val="accent4"/>
                </a:solidFill>
                <a:effectLst/>
                <a:latin typeface="-apple-system"/>
              </a:rPr>
              <a:t>Class </a:t>
            </a:r>
            <a:r>
              <a:rPr lang="th-TH" sz="2500" b="0" i="0" dirty="0">
                <a:solidFill>
                  <a:schemeClr val="accent4"/>
                </a:solidFill>
                <a:effectLst/>
                <a:latin typeface="-apple-system"/>
              </a:rPr>
              <a:t>ได้โดยใช้ </a:t>
            </a:r>
            <a:r>
              <a:rPr lang="en-US" sz="2500" b="0" i="0" dirty="0">
                <a:solidFill>
                  <a:schemeClr val="accent4"/>
                </a:solidFill>
                <a:effectLst/>
                <a:latin typeface="-apple-system"/>
              </a:rPr>
              <a:t>Keyword </a:t>
            </a:r>
            <a:r>
              <a:rPr lang="th-TH" sz="2500" b="0" i="0" dirty="0">
                <a:solidFill>
                  <a:schemeClr val="accent4"/>
                </a:solidFill>
                <a:effectLst/>
                <a:latin typeface="-apple-system"/>
              </a:rPr>
              <a:t>ว่า </a:t>
            </a:r>
            <a:r>
              <a:rPr lang="en-US" sz="2500" b="1" i="0" dirty="0">
                <a:solidFill>
                  <a:schemeClr val="accent4"/>
                </a:solidFill>
                <a:effectLst/>
                <a:latin typeface="-apple-system"/>
              </a:rPr>
              <a:t>class</a:t>
            </a:r>
            <a:r>
              <a:rPr lang="en-US" sz="2500" b="0" i="0" dirty="0">
                <a:solidFill>
                  <a:schemeClr val="accent4"/>
                </a:solidFill>
                <a:effectLst/>
                <a:latin typeface="-apple-system"/>
              </a:rPr>
              <a:t> </a:t>
            </a:r>
            <a:r>
              <a:rPr lang="th-TH" sz="2500" b="0" i="0" dirty="0">
                <a:solidFill>
                  <a:schemeClr val="accent4"/>
                </a:solidFill>
                <a:effectLst/>
                <a:latin typeface="-apple-system"/>
              </a:rPr>
              <a:t>ตามด้วย </a:t>
            </a:r>
            <a:r>
              <a:rPr lang="th-TH" sz="2500" b="1" i="0" dirty="0">
                <a:solidFill>
                  <a:schemeClr val="accent4"/>
                </a:solidFill>
                <a:effectLst/>
                <a:latin typeface="-apple-system"/>
              </a:rPr>
              <a:t>ชื่อคลาส</a:t>
            </a:r>
            <a:r>
              <a:rPr lang="th-TH" sz="2500" b="0" i="0" dirty="0">
                <a:solidFill>
                  <a:schemeClr val="accent4"/>
                </a:solidFill>
                <a:effectLst/>
                <a:latin typeface="-apple-system"/>
              </a:rPr>
              <a:t> และตามด้วย </a:t>
            </a:r>
            <a:r>
              <a:rPr lang="th-TH" sz="2500" b="1" i="0" dirty="0">
                <a:solidFill>
                  <a:schemeClr val="accent4"/>
                </a:solidFill>
                <a:effectLst/>
                <a:latin typeface="-apple-system"/>
              </a:rPr>
              <a:t>{ }</a:t>
            </a:r>
            <a:r>
              <a:rPr lang="th-TH" sz="2500" b="0" i="0" dirty="0">
                <a:solidFill>
                  <a:schemeClr val="accent4"/>
                </a:solidFill>
                <a:effectLst/>
                <a:latin typeface="-apple-system"/>
              </a:rPr>
              <a:t> โดยในการตั้งชื่อ </a:t>
            </a:r>
            <a:r>
              <a:rPr lang="en-US" sz="2500" b="0" i="0" dirty="0">
                <a:solidFill>
                  <a:schemeClr val="accent4"/>
                </a:solidFill>
                <a:effectLst/>
                <a:latin typeface="-apple-system"/>
              </a:rPr>
              <a:t>class </a:t>
            </a:r>
            <a:r>
              <a:rPr lang="th-TH" sz="2500" b="0" i="0" dirty="0">
                <a:solidFill>
                  <a:schemeClr val="accent4"/>
                </a:solidFill>
                <a:effectLst/>
                <a:latin typeface="-apple-system"/>
              </a:rPr>
              <a:t>ควรตั้งชื่อโดยใช้รูปแบบ </a:t>
            </a:r>
            <a:r>
              <a:rPr lang="en-US" sz="2500" b="1" i="0" dirty="0" err="1">
                <a:solidFill>
                  <a:schemeClr val="accent4"/>
                </a:solidFill>
                <a:effectLst/>
                <a:latin typeface="-apple-system"/>
              </a:rPr>
              <a:t>PascalCase</a:t>
            </a:r>
            <a:r>
              <a:rPr lang="en-US" sz="2500" b="0" i="0" dirty="0">
                <a:solidFill>
                  <a:schemeClr val="accent4"/>
                </a:solidFill>
                <a:effectLst/>
                <a:latin typeface="-apple-system"/>
              </a:rPr>
              <a:t> </a:t>
            </a:r>
            <a:r>
              <a:rPr lang="th-TH" sz="2500" b="0" i="0" dirty="0">
                <a:solidFill>
                  <a:schemeClr val="accent4"/>
                </a:solidFill>
                <a:effectLst/>
                <a:latin typeface="-apple-system"/>
              </a:rPr>
              <a:t>อย่างเช่น </a:t>
            </a:r>
            <a:r>
              <a:rPr lang="en-US" sz="2500" b="1" i="0" dirty="0">
                <a:solidFill>
                  <a:schemeClr val="accent4"/>
                </a:solidFill>
                <a:effectLst/>
                <a:latin typeface="-apple-system"/>
              </a:rPr>
              <a:t>Employee</a:t>
            </a:r>
            <a:r>
              <a:rPr lang="en-US" sz="2500" b="0" i="0" dirty="0">
                <a:solidFill>
                  <a:schemeClr val="accent4"/>
                </a:solidFill>
                <a:effectLst/>
                <a:latin typeface="-apple-system"/>
              </a:rPr>
              <a:t>, </a:t>
            </a:r>
            <a:r>
              <a:rPr lang="en-US" sz="2500" b="1" i="0" dirty="0">
                <a:solidFill>
                  <a:schemeClr val="accent4"/>
                </a:solidFill>
                <a:effectLst/>
                <a:latin typeface="-apple-system"/>
              </a:rPr>
              <a:t>Student</a:t>
            </a:r>
            <a:r>
              <a:rPr lang="en-US" sz="2500" b="0" i="0" dirty="0">
                <a:solidFill>
                  <a:schemeClr val="accent4"/>
                </a:solidFill>
                <a:effectLst/>
                <a:latin typeface="-apple-system"/>
              </a:rPr>
              <a:t>, </a:t>
            </a:r>
            <a:r>
              <a:rPr lang="en-US" sz="2500" b="1" i="0" dirty="0" err="1">
                <a:solidFill>
                  <a:schemeClr val="accent4"/>
                </a:solidFill>
                <a:effectLst/>
                <a:latin typeface="-apple-system"/>
              </a:rPr>
              <a:t>QuizBrain</a:t>
            </a:r>
            <a:endParaRPr lang="th-TH" sz="2500" dirty="0">
              <a:solidFill>
                <a:schemeClr val="accent4"/>
              </a:solidFill>
            </a:endParaRPr>
          </a:p>
        </p:txBody>
      </p:sp>
      <p:sp>
        <p:nvSpPr>
          <p:cNvPr id="2" name="TextBox 1">
            <a:extLst>
              <a:ext uri="{FF2B5EF4-FFF2-40B4-BE49-F238E27FC236}">
                <a16:creationId xmlns:a16="http://schemas.microsoft.com/office/drawing/2014/main" id="{8045865D-7DF0-3D92-90F7-E321E9D4E01E}"/>
              </a:ext>
            </a:extLst>
          </p:cNvPr>
          <p:cNvSpPr txBox="1"/>
          <p:nvPr/>
        </p:nvSpPr>
        <p:spPr>
          <a:xfrm>
            <a:off x="4645969" y="2891673"/>
            <a:ext cx="2286000" cy="830997"/>
          </a:xfrm>
          <a:prstGeom prst="rect">
            <a:avLst/>
          </a:prstGeom>
          <a:noFill/>
        </p:spPr>
        <p:txBody>
          <a:bodyPr wrap="square" rtlCol="0">
            <a:spAutoFit/>
          </a:bodyPr>
          <a:lstStyle/>
          <a:p>
            <a:r>
              <a:rPr lang="en-US" sz="4800" b="1" i="0" dirty="0">
                <a:solidFill>
                  <a:schemeClr val="accent4"/>
                </a:solidFill>
                <a:effectLst/>
                <a:latin typeface="-apple-system"/>
              </a:rPr>
              <a:t>Syntax</a:t>
            </a:r>
            <a:endParaRPr lang="en-US" sz="4800" dirty="0">
              <a:solidFill>
                <a:schemeClr val="accent4"/>
              </a:solidFill>
            </a:endParaRPr>
          </a:p>
        </p:txBody>
      </p:sp>
      <p:pic>
        <p:nvPicPr>
          <p:cNvPr id="8" name="Picture 7" descr="A computer screen shot of a computer code&#10;&#10;Description automatically generated">
            <a:extLst>
              <a:ext uri="{FF2B5EF4-FFF2-40B4-BE49-F238E27FC236}">
                <a16:creationId xmlns:a16="http://schemas.microsoft.com/office/drawing/2014/main" id="{41C75BA7-36A9-4E2E-2A2B-FF7B06641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569" y="3988908"/>
            <a:ext cx="3681253" cy="1866074"/>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B57399E-458E-AAC2-94AE-1BE05D9124EE}"/>
              </a:ext>
            </a:extLst>
          </p:cNvPr>
          <p:cNvSpPr>
            <a:spLocks noGrp="1"/>
          </p:cNvSpPr>
          <p:nvPr>
            <p:ph type="title"/>
          </p:nvPr>
        </p:nvSpPr>
        <p:spPr>
          <a:xfrm>
            <a:off x="1127125" y="557462"/>
            <a:ext cx="1872790" cy="990600"/>
          </a:xfrm>
        </p:spPr>
        <p:txBody>
          <a:bodyPr/>
          <a:lstStyle/>
          <a:p>
            <a:r>
              <a:rPr lang="th-TH" dirty="0">
                <a:solidFill>
                  <a:schemeClr val="accent4"/>
                </a:solidFill>
              </a:rPr>
              <a:t>ตัวอย่าง</a:t>
            </a:r>
            <a:r>
              <a:rPr lang="en-US" dirty="0">
                <a:solidFill>
                  <a:schemeClr val="accent4"/>
                </a:solidFill>
              </a:rPr>
              <a:t> 1</a:t>
            </a:r>
            <a:r>
              <a:rPr lang="th-TH" dirty="0">
                <a:solidFill>
                  <a:schemeClr val="accent4"/>
                </a:solidFill>
              </a:rPr>
              <a:t> </a:t>
            </a:r>
            <a:endParaRPr lang="en-US" dirty="0">
              <a:solidFill>
                <a:schemeClr val="accent4"/>
              </a:solidFill>
            </a:endParaRPr>
          </a:p>
        </p:txBody>
      </p:sp>
      <p:pic>
        <p:nvPicPr>
          <p:cNvPr id="3" name="Picture 2" descr="A computer code with text&#10;&#10;Description automatically generated">
            <a:extLst>
              <a:ext uri="{FF2B5EF4-FFF2-40B4-BE49-F238E27FC236}">
                <a16:creationId xmlns:a16="http://schemas.microsoft.com/office/drawing/2014/main" id="{7C7D069C-61F4-3D1B-CCDC-60F22C879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78" y="1678842"/>
            <a:ext cx="4658452" cy="3100548"/>
          </a:xfrm>
          <a:prstGeom prst="rect">
            <a:avLst/>
          </a:prstGeom>
          <a:ln>
            <a:noFill/>
          </a:ln>
          <a:effectLst>
            <a:softEdge rad="112500"/>
          </a:effectLst>
        </p:spPr>
      </p:pic>
      <p:sp>
        <p:nvSpPr>
          <p:cNvPr id="5" name="TextBox 4">
            <a:extLst>
              <a:ext uri="{FF2B5EF4-FFF2-40B4-BE49-F238E27FC236}">
                <a16:creationId xmlns:a16="http://schemas.microsoft.com/office/drawing/2014/main" id="{865B6994-8E2D-077D-1EAB-8D7A1883B54D}"/>
              </a:ext>
            </a:extLst>
          </p:cNvPr>
          <p:cNvSpPr txBox="1"/>
          <p:nvPr/>
        </p:nvSpPr>
        <p:spPr>
          <a:xfrm>
            <a:off x="7337199" y="729596"/>
            <a:ext cx="1957630" cy="646331"/>
          </a:xfrm>
          <a:prstGeom prst="rect">
            <a:avLst/>
          </a:prstGeom>
          <a:noFill/>
        </p:spPr>
        <p:txBody>
          <a:bodyPr wrap="square">
            <a:spAutoFit/>
          </a:bodyPr>
          <a:lstStyle/>
          <a:p>
            <a:r>
              <a:rPr lang="th-TH" sz="3600" b="1" dirty="0">
                <a:solidFill>
                  <a:schemeClr val="accent4"/>
                </a:solidFill>
                <a:cs typeface="TH Sarabun New" panose="020B0500040200020003"/>
              </a:rPr>
              <a:t>ตัวอย่าง</a:t>
            </a:r>
            <a:r>
              <a:rPr lang="en-US" sz="3600" b="1" dirty="0">
                <a:solidFill>
                  <a:schemeClr val="accent4"/>
                </a:solidFill>
                <a:cs typeface="TH Sarabun New" panose="020B0500040200020003"/>
              </a:rPr>
              <a:t> 2</a:t>
            </a:r>
            <a:endParaRPr lang="en-US" sz="3600" b="1" dirty="0">
              <a:cs typeface="TH Sarabun New" panose="020B0500040200020003"/>
            </a:endParaRPr>
          </a:p>
        </p:txBody>
      </p:sp>
      <p:pic>
        <p:nvPicPr>
          <p:cNvPr id="7" name="Picture 6" descr="A screen shot of a computer code&#10;&#10;Description automatically generated">
            <a:extLst>
              <a:ext uri="{FF2B5EF4-FFF2-40B4-BE49-F238E27FC236}">
                <a16:creationId xmlns:a16="http://schemas.microsoft.com/office/drawing/2014/main" id="{3DE876F3-9892-02F7-80EC-D6FA749F8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468" y="1678842"/>
            <a:ext cx="3992920" cy="3100548"/>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85A67742-A771-094F-47C0-8D274D5B85DD}"/>
              </a:ext>
            </a:extLst>
          </p:cNvPr>
          <p:cNvSpPr>
            <a:spLocks noGrp="1" noChangeArrowheads="1"/>
          </p:cNvSpPr>
          <p:nvPr>
            <p:ph type="title"/>
          </p:nvPr>
        </p:nvSpPr>
        <p:spPr>
          <a:xfrm>
            <a:off x="286264" y="681066"/>
            <a:ext cx="8405249" cy="1087437"/>
          </a:xfrm>
        </p:spPr>
        <p:txBody>
          <a:bodyPr>
            <a:noAutofit/>
          </a:bodyPr>
          <a:lstStyle/>
          <a:p>
            <a:r>
              <a:rPr lang="th-TH" sz="6000" dirty="0">
                <a:solidFill>
                  <a:schemeClr val="accent4"/>
                </a:solidFill>
              </a:rPr>
              <a:t>ความแตกต่างระหว่าง</a:t>
            </a:r>
            <a:r>
              <a:rPr lang="en-US" sz="6000" dirty="0">
                <a:solidFill>
                  <a:schemeClr val="accent4"/>
                </a:solidFill>
              </a:rPr>
              <a:t> Dart </a:t>
            </a:r>
            <a:r>
              <a:rPr lang="th-TH" sz="6000" dirty="0">
                <a:solidFill>
                  <a:schemeClr val="accent4"/>
                </a:solidFill>
              </a:rPr>
              <a:t>กับ </a:t>
            </a:r>
            <a:r>
              <a:rPr lang="en-US" sz="6000" dirty="0">
                <a:solidFill>
                  <a:schemeClr val="accent4"/>
                </a:solidFill>
              </a:rPr>
              <a:t>Java </a:t>
            </a:r>
            <a:r>
              <a:rPr lang="th-TH" sz="6000" dirty="0">
                <a:solidFill>
                  <a:schemeClr val="accent4"/>
                </a:solidFill>
              </a:rPr>
              <a:t>กับ</a:t>
            </a:r>
            <a:r>
              <a:rPr lang="en-US" sz="6000" dirty="0">
                <a:solidFill>
                  <a:schemeClr val="accent4"/>
                </a:solidFill>
              </a:rPr>
              <a:t> Python</a:t>
            </a:r>
          </a:p>
        </p:txBody>
      </p:sp>
      <p:pic>
        <p:nvPicPr>
          <p:cNvPr id="25" name="Picture 24" descr="A computer code with text&#10;&#10;Description automatically generated with medium confidence">
            <a:extLst>
              <a:ext uri="{FF2B5EF4-FFF2-40B4-BE49-F238E27FC236}">
                <a16:creationId xmlns:a16="http://schemas.microsoft.com/office/drawing/2014/main" id="{9773B916-BAD6-8E8C-C531-016F77557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5012" y="2857227"/>
            <a:ext cx="2451538" cy="2397006"/>
          </a:xfrm>
          <a:prstGeom prst="rect">
            <a:avLst/>
          </a:prstGeom>
          <a:ln>
            <a:noFill/>
          </a:ln>
          <a:effectLst>
            <a:softEdge rad="112500"/>
          </a:effectLst>
        </p:spPr>
      </p:pic>
      <p:pic>
        <p:nvPicPr>
          <p:cNvPr id="26" name="Picture 25" descr="A computer code with text&#10;&#10;Description automatically generated">
            <a:extLst>
              <a:ext uri="{FF2B5EF4-FFF2-40B4-BE49-F238E27FC236}">
                <a16:creationId xmlns:a16="http://schemas.microsoft.com/office/drawing/2014/main" id="{C370FF62-5097-1916-E167-248BAB2A9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133" y="2857226"/>
            <a:ext cx="2451538" cy="2397006"/>
          </a:xfrm>
          <a:prstGeom prst="rect">
            <a:avLst/>
          </a:prstGeom>
          <a:ln>
            <a:noFill/>
          </a:ln>
          <a:effectLst>
            <a:softEdge rad="112500"/>
          </a:effectLst>
        </p:spPr>
      </p:pic>
      <p:pic>
        <p:nvPicPr>
          <p:cNvPr id="27" name="Picture 26" descr="A computer code with text&#10;&#10;Description automatically generated">
            <a:extLst>
              <a:ext uri="{FF2B5EF4-FFF2-40B4-BE49-F238E27FC236}">
                <a16:creationId xmlns:a16="http://schemas.microsoft.com/office/drawing/2014/main" id="{368ED4B1-EC14-BE95-DF6B-DD39E5A7EC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24" y="2857445"/>
            <a:ext cx="2451539" cy="2397006"/>
          </a:xfrm>
          <a:prstGeom prst="rect">
            <a:avLst/>
          </a:prstGeom>
          <a:ln>
            <a:noFill/>
          </a:ln>
          <a:effectLst>
            <a:softEdge rad="112500"/>
          </a:effectLst>
        </p:spPr>
      </p:pic>
      <p:sp>
        <p:nvSpPr>
          <p:cNvPr id="28" name="TextBox 27">
            <a:extLst>
              <a:ext uri="{FF2B5EF4-FFF2-40B4-BE49-F238E27FC236}">
                <a16:creationId xmlns:a16="http://schemas.microsoft.com/office/drawing/2014/main" id="{C20D5C55-EF5B-93AF-0972-EF2299B1E47B}"/>
              </a:ext>
            </a:extLst>
          </p:cNvPr>
          <p:cNvSpPr txBox="1"/>
          <p:nvPr/>
        </p:nvSpPr>
        <p:spPr>
          <a:xfrm>
            <a:off x="1330828" y="2162261"/>
            <a:ext cx="822661" cy="954107"/>
          </a:xfrm>
          <a:prstGeom prst="rect">
            <a:avLst/>
          </a:prstGeom>
          <a:noFill/>
        </p:spPr>
        <p:txBody>
          <a:bodyPr wrap="none" rtlCol="0">
            <a:spAutoFit/>
          </a:bodyPr>
          <a:lstStyle/>
          <a:p>
            <a:r>
              <a:rPr lang="en-US" dirty="0">
                <a:solidFill>
                  <a:schemeClr val="accent4"/>
                </a:solidFill>
              </a:rPr>
              <a:t>Dart</a:t>
            </a:r>
          </a:p>
          <a:p>
            <a:endParaRPr lang="en-US" dirty="0">
              <a:solidFill>
                <a:schemeClr val="accent4"/>
              </a:solidFill>
            </a:endParaRPr>
          </a:p>
        </p:txBody>
      </p:sp>
      <p:sp>
        <p:nvSpPr>
          <p:cNvPr id="29" name="TextBox 28">
            <a:extLst>
              <a:ext uri="{FF2B5EF4-FFF2-40B4-BE49-F238E27FC236}">
                <a16:creationId xmlns:a16="http://schemas.microsoft.com/office/drawing/2014/main" id="{FCB9B2F3-9CC6-7177-1079-B153C04D6DDB}"/>
              </a:ext>
            </a:extLst>
          </p:cNvPr>
          <p:cNvSpPr txBox="1"/>
          <p:nvPr/>
        </p:nvSpPr>
        <p:spPr>
          <a:xfrm>
            <a:off x="4488888" y="2116094"/>
            <a:ext cx="792205" cy="523220"/>
          </a:xfrm>
          <a:prstGeom prst="rect">
            <a:avLst/>
          </a:prstGeom>
          <a:noFill/>
        </p:spPr>
        <p:txBody>
          <a:bodyPr wrap="none" rtlCol="0">
            <a:spAutoFit/>
          </a:bodyPr>
          <a:lstStyle/>
          <a:p>
            <a:r>
              <a:rPr lang="en-US" dirty="0">
                <a:solidFill>
                  <a:schemeClr val="accent4"/>
                </a:solidFill>
              </a:rPr>
              <a:t>Java</a:t>
            </a:r>
          </a:p>
        </p:txBody>
      </p:sp>
      <p:sp>
        <p:nvSpPr>
          <p:cNvPr id="30" name="TextBox 29">
            <a:extLst>
              <a:ext uri="{FF2B5EF4-FFF2-40B4-BE49-F238E27FC236}">
                <a16:creationId xmlns:a16="http://schemas.microsoft.com/office/drawing/2014/main" id="{8088319E-5E2D-4CCD-E3E7-4C00266452DF}"/>
              </a:ext>
            </a:extLst>
          </p:cNvPr>
          <p:cNvSpPr txBox="1"/>
          <p:nvPr/>
        </p:nvSpPr>
        <p:spPr>
          <a:xfrm>
            <a:off x="7353776" y="2138470"/>
            <a:ext cx="1224053" cy="523220"/>
          </a:xfrm>
          <a:prstGeom prst="rect">
            <a:avLst/>
          </a:prstGeom>
          <a:noFill/>
        </p:spPr>
        <p:txBody>
          <a:bodyPr wrap="none" rtlCol="0">
            <a:spAutoFit/>
          </a:bodyPr>
          <a:lstStyle/>
          <a:p>
            <a:r>
              <a:rPr lang="en-US" dirty="0">
                <a:solidFill>
                  <a:schemeClr val="accent4"/>
                </a:solidFill>
              </a:rPr>
              <a:t>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1A41-AE31-A1CE-4248-C3C397101653}"/>
              </a:ext>
            </a:extLst>
          </p:cNvPr>
          <p:cNvSpPr>
            <a:spLocks noGrp="1"/>
          </p:cNvSpPr>
          <p:nvPr>
            <p:ph type="title"/>
          </p:nvPr>
        </p:nvSpPr>
        <p:spPr>
          <a:xfrm>
            <a:off x="2272469" y="642526"/>
            <a:ext cx="7102312" cy="1395167"/>
          </a:xfrm>
        </p:spPr>
        <p:txBody>
          <a:bodyPr>
            <a:normAutofit/>
          </a:bodyPr>
          <a:lstStyle/>
          <a:p>
            <a:r>
              <a:rPr lang="en-US" sz="7200" dirty="0"/>
              <a:t>Thank you</a:t>
            </a:r>
          </a:p>
        </p:txBody>
      </p:sp>
      <p:pic>
        <p:nvPicPr>
          <p:cNvPr id="5" name="Picture 4" descr="A close up of a dog&#10;&#10;Description automatically generated">
            <a:extLst>
              <a:ext uri="{FF2B5EF4-FFF2-40B4-BE49-F238E27FC236}">
                <a16:creationId xmlns:a16="http://schemas.microsoft.com/office/drawing/2014/main" id="{13D205BD-4C14-913E-236E-3AB15D5D9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6521" y="1935804"/>
            <a:ext cx="3674207" cy="4922196"/>
          </a:xfrm>
          <a:prstGeom prst="rect">
            <a:avLst/>
          </a:prstGeom>
        </p:spPr>
      </p:pic>
    </p:spTree>
    <p:extLst>
      <p:ext uri="{BB962C8B-B14F-4D97-AF65-F5344CB8AC3E}">
        <p14:creationId xmlns:p14="http://schemas.microsoft.com/office/powerpoint/2010/main" val="3851183084"/>
      </p:ext>
    </p:extLst>
  </p:cSld>
  <p:clrMapOvr>
    <a:masterClrMapping/>
  </p:clrMapOvr>
</p:sld>
</file>

<file path=ppt/theme/theme1.xml><?xml version="1.0" encoding="utf-8"?>
<a:theme xmlns:a="http://schemas.openxmlformats.org/drawingml/2006/main" name="ธีมของ 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SU-Slide-6.pot  -  โหมดความเข้ากันได้" id="{47272704-E330-49C6-93B6-D360492F451F}" vid="{862219D9-58DD-4745-B51B-B8DA038E35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8B4DC4D3429E40BE9A34E9AF88143A" ma:contentTypeVersion="9" ma:contentTypeDescription="Create a new document." ma:contentTypeScope="" ma:versionID="ebc51f3d808aece0980a6015b13293dc">
  <xsd:schema xmlns:xsd="http://www.w3.org/2001/XMLSchema" xmlns:xs="http://www.w3.org/2001/XMLSchema" xmlns:p="http://schemas.microsoft.com/office/2006/metadata/properties" xmlns:ns3="00363bb3-e74f-4104-86a2-6ab0a07f612a" xmlns:ns4="caacfb58-780e-4416-9bbb-ed7f20a98dcc" targetNamespace="http://schemas.microsoft.com/office/2006/metadata/properties" ma:root="true" ma:fieldsID="92ad9957d6eb7659fe465c58cb054921" ns3:_="" ns4:_="">
    <xsd:import namespace="00363bb3-e74f-4104-86a2-6ab0a07f612a"/>
    <xsd:import namespace="caacfb58-780e-4416-9bbb-ed7f20a98dc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363bb3-e74f-4104-86a2-6ab0a07f61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acfb58-780e-4416-9bbb-ed7f20a98dc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0363bb3-e74f-4104-86a2-6ab0a07f612a" xsi:nil="true"/>
  </documentManagement>
</p:properties>
</file>

<file path=customXml/itemProps1.xml><?xml version="1.0" encoding="utf-8"?>
<ds:datastoreItem xmlns:ds="http://schemas.openxmlformats.org/officeDocument/2006/customXml" ds:itemID="{3AFD6F1C-F431-4FE1-8BD4-9AEBE26E301E}">
  <ds:schemaRefs>
    <ds:schemaRef ds:uri="http://schemas.microsoft.com/sharepoint/v3/contenttype/forms"/>
  </ds:schemaRefs>
</ds:datastoreItem>
</file>

<file path=customXml/itemProps2.xml><?xml version="1.0" encoding="utf-8"?>
<ds:datastoreItem xmlns:ds="http://schemas.openxmlformats.org/officeDocument/2006/customXml" ds:itemID="{9AD5AFD7-175F-4655-BEA7-B908612736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363bb3-e74f-4104-86a2-6ab0a07f612a"/>
    <ds:schemaRef ds:uri="caacfb58-780e-4416-9bbb-ed7f20a98d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CE3D6F-A47A-4EF6-9AAA-448D40CD52E1}">
  <ds:schemaRefs>
    <ds:schemaRef ds:uri="00363bb3-e74f-4104-86a2-6ab0a07f612a"/>
    <ds:schemaRef ds:uri="http://schemas.microsoft.com/office/infopath/2007/PartnerControls"/>
    <ds:schemaRef ds:uri="http://schemas.microsoft.com/office/2006/documentManagement/types"/>
    <ds:schemaRef ds:uri="caacfb58-780e-4416-9bbb-ed7f20a98dcc"/>
    <ds:schemaRef ds:uri="http://schemas.microsoft.com/office/2006/metadata/properties"/>
    <ds:schemaRef ds:uri="http://purl.org/dc/dcmitype/"/>
    <ds:schemaRef ds:uri="http://purl.org/dc/term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SCSU-Slide-6</Template>
  <TotalTime>46</TotalTime>
  <Words>150</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TH Sarabun New</vt:lpstr>
      <vt:lpstr>ธีมของ Office</vt:lpstr>
      <vt:lpstr>Class in Dart</vt:lpstr>
      <vt:lpstr>ในการเขียนโปรแกรมเชิงวัตถุ Class จะเปรียบเสมือนกับ Blueprint หรือแบบแปลนสำหรับสร้าง Object (วัตถุ) ซึ่ง Class จะประกอบด้วย Properties (คุณลักษณะ) และ Method (กระบวนการ) โดย Class จะเป็นตัวกำหนด Properties และ Method ของ Object ยกตัวอย่างเช่น สร้าง Class ชื่อว่า Dog (สุนัข) ก็อาจจะมี Properties อย่าง Breed (พันธุ์) , Color (สี) และ Method เป็น Bark (เห่า) , Run(วิ่ง)</vt:lpstr>
      <vt:lpstr>การประกาศ Class ใน Dart</vt:lpstr>
      <vt:lpstr>ตัวอย่าง 1 </vt:lpstr>
      <vt:lpstr>ความแตกต่างระหว่าง Dart กับ Java กับ Python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in Dart</dc:title>
  <dc:creator>Wutthichai Khongkhaluang</dc:creator>
  <cp:lastModifiedBy>Wutthichai Khongkhaluang</cp:lastModifiedBy>
  <cp:revision>2</cp:revision>
  <dcterms:created xsi:type="dcterms:W3CDTF">2023-09-15T09:32:54Z</dcterms:created>
  <dcterms:modified xsi:type="dcterms:W3CDTF">2023-09-28T16:54:01Z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0x010100D78B4DC4D3429E40BE9A34E9AF88143A</vt:lpwstr>
  </property>
</Properties>
</file>