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64144" y="887637"/>
            <a:ext cx="9144000" cy="28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b="1"/>
              <a:t>Incentive </a:t>
            </a:r>
            <a:r>
              <a:rPr lang="en-US" b="1" dirty="0"/>
              <a:t>Accrual Report</a:t>
            </a:r>
            <a:br>
              <a:rPr lang="en-US" b="1" dirty="0"/>
            </a:br>
            <a:r>
              <a:rPr lang="en-US" sz="2200" b="1" i="1" dirty="0">
                <a:solidFill>
                  <a:srgbClr val="0070C0"/>
                </a:solidFill>
              </a:rPr>
              <a:t>Auto Calculate Prorations for New Hires, LOAs, or Salary Increases </a:t>
            </a:r>
            <a:br>
              <a:rPr lang="en-US" sz="2200" b="1" i="1" dirty="0"/>
            </a:br>
            <a:r>
              <a:rPr lang="en-US" sz="1600" b="1" i="1" dirty="0">
                <a:solidFill>
                  <a:srgbClr val="FFC000"/>
                </a:solidFill>
              </a:rPr>
              <a:t>(Karey built from scratch in WD Community Tenant)</a:t>
            </a:r>
            <a:endParaRPr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33" y="266700"/>
            <a:ext cx="11817133" cy="648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490537"/>
            <a:ext cx="9258300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1680"/>
            <a:ext cx="12192000" cy="629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28" y="0"/>
            <a:ext cx="118545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537" y="433387"/>
            <a:ext cx="58769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388"/>
            <a:ext cx="12192000" cy="66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621" y="0"/>
            <a:ext cx="62127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412" y="1249191"/>
            <a:ext cx="62007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23850"/>
            <a:ext cx="7581900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5" y="304800"/>
            <a:ext cx="790575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" y="322157"/>
            <a:ext cx="11803380" cy="636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523875"/>
            <a:ext cx="689610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9325" y="100012"/>
            <a:ext cx="7753350" cy="6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062" y="376237"/>
            <a:ext cx="7381875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4267" y="0"/>
            <a:ext cx="75234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0598"/>
            <a:ext cx="12192000" cy="305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8222" y="162232"/>
            <a:ext cx="5432452" cy="653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18" y="806569"/>
            <a:ext cx="10858164" cy="524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487" y="1319212"/>
            <a:ext cx="74390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3752"/>
            <a:ext cx="12192000" cy="481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" y="194838"/>
            <a:ext cx="12062460" cy="666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" y="485874"/>
            <a:ext cx="11838285" cy="567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Incentive Accrual Report Auto Calculate Prorations for New Hires, LOAs, or Salary Increases  (Karey built from scratch in WD Community Tenant)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KAREY WONG</dc:creator>
  <cp:lastModifiedBy>KAREY WONG</cp:lastModifiedBy>
  <cp:revision>3</cp:revision>
  <dcterms:modified xsi:type="dcterms:W3CDTF">2025-05-02T18:01:14Z</dcterms:modified>
</cp:coreProperties>
</file>