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41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2" name="Google Shape;13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7" name="Google Shape;16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2" name="Google Shape;17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7" name="Google Shape;17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7" name="Google Shape;18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2" name="Google Shape;19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64144" y="887637"/>
            <a:ext cx="9144000" cy="2845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Calibri"/>
              <a:buNone/>
            </a:pPr>
            <a:r>
              <a:rPr lang="en-US" b="1" dirty="0"/>
              <a:t>Bonus Accrual Report</a:t>
            </a:r>
            <a:br>
              <a:rPr lang="en-US" b="1" dirty="0"/>
            </a:br>
            <a:r>
              <a:rPr lang="en-US" sz="2200" b="1" i="1" dirty="0">
                <a:solidFill>
                  <a:srgbClr val="0070C0"/>
                </a:solidFill>
              </a:rPr>
              <a:t>Auto Calculate Prorations for New Hires, LOAs, or Salary Increases </a:t>
            </a:r>
            <a:br>
              <a:rPr lang="en-US" sz="2200" b="1" i="1" dirty="0"/>
            </a:br>
            <a:r>
              <a:rPr lang="en-US" sz="1600" b="1" i="1" dirty="0">
                <a:solidFill>
                  <a:srgbClr val="FFC000"/>
                </a:solidFill>
              </a:rPr>
              <a:t>(Karey built from scratch in WD Community Tenant)</a:t>
            </a:r>
            <a:endParaRPr b="1" i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433" y="266700"/>
            <a:ext cx="11817133" cy="6484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6850" y="490537"/>
            <a:ext cx="9258300" cy="58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1680"/>
            <a:ext cx="12192000" cy="6294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728" y="0"/>
            <a:ext cx="118545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57537" y="433387"/>
            <a:ext cx="5876925" cy="5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388"/>
            <a:ext cx="12192000" cy="668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9621" y="0"/>
            <a:ext cx="62127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412" y="1249191"/>
            <a:ext cx="6200775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5050" y="323850"/>
            <a:ext cx="7581900" cy="621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5" y="304800"/>
            <a:ext cx="7905750" cy="624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310" y="322157"/>
            <a:ext cx="11803380" cy="6362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7950" y="523875"/>
            <a:ext cx="6896100" cy="581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9325" y="100012"/>
            <a:ext cx="7753350" cy="665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062" y="376237"/>
            <a:ext cx="7381875" cy="610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4267" y="0"/>
            <a:ext cx="752346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900598"/>
            <a:ext cx="12192000" cy="305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8222" y="162232"/>
            <a:ext cx="5432452" cy="6533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6918" y="806569"/>
            <a:ext cx="10858164" cy="524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487" y="1319212"/>
            <a:ext cx="7439025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23752"/>
            <a:ext cx="12192000" cy="4810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70" y="194838"/>
            <a:ext cx="12062460" cy="6663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" y="485874"/>
            <a:ext cx="11838285" cy="5671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</Words>
  <Application>Microsoft Office PowerPoint</Application>
  <PresentationFormat>Widescreen</PresentationFormat>
  <Paragraphs>1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Bonus Accrual Report Auto Calculate Prorations for New Hires, LOAs, or Salary Increases  (Karey built from scratch in WD Community Tenant)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KAREY WONG</dc:creator>
  <cp:lastModifiedBy>KAREY WONG</cp:lastModifiedBy>
  <cp:revision>2</cp:revision>
  <dcterms:modified xsi:type="dcterms:W3CDTF">2025-03-28T15:54:32Z</dcterms:modified>
</cp:coreProperties>
</file>