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1469-806A-4521-AFBB-69E70B35E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788F1-A4FA-2A18-9133-5F7C84B43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C45B4-C0A7-2C3D-016B-D1119D14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3AD-B23B-4A03-9CB2-2C0815AC51B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A3B5-D955-45F7-9EA2-FA2DCC9E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5C1CE-A2C9-0CA8-BFB2-B3736C8A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E9F8-7F4A-45CD-9C1C-4FF883AD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35D3-702E-246B-EA45-9C55DE9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D965D-A271-981E-574B-39E017BBA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9426F-2C3F-05F4-D710-DA60A004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3AD-B23B-4A03-9CB2-2C0815AC51B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39609-D5F0-8DB5-270F-CC91BEE8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5B2E-EA40-37CB-154D-6F638024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E9F8-7F4A-45CD-9C1C-4FF883AD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6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9A794-1DD5-80C3-FCD7-4FE551D76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F64C0-B599-3BE3-0CD5-D02E89922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E27B7-2EBD-4A41-483F-CF42EF90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3AD-B23B-4A03-9CB2-2C0815AC51B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065E-CAB3-F9F6-15A4-B6BA5D67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3726-3C2D-D60D-93F0-810BBCA7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E9F8-7F4A-45CD-9C1C-4FF883AD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7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C329-5A94-17D0-7315-21C5799D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D42B-D75F-01EC-7796-00B3B0EE9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A0379-107A-CB80-0D96-B380DE11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3AD-B23B-4A03-9CB2-2C0815AC51B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E813-C14F-53CF-9A09-A593062A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55DB-A957-1ACB-1C4F-9F4E661C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E9F8-7F4A-45CD-9C1C-4FF883AD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1B3E-55A7-D900-F741-AE9DA129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DCFEE-86EB-F93F-969A-7197BFA4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0EC32-0A14-A756-E657-20FA955B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3AD-B23B-4A03-9CB2-2C0815AC51B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F452-9B3E-EE15-36D5-C4D6683D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6CB3-B1F2-1176-F886-1272AC24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E9F8-7F4A-45CD-9C1C-4FF883AD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EC02-AF54-3C11-7989-3248D46A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7F5A-AC20-B4A0-4C3C-2DD70DB96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0B9A9-1B97-52C5-5BA1-4ACC077D3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63417-3FE0-BB43-015B-F3D9A179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3AD-B23B-4A03-9CB2-2C0815AC51B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80051-A9BB-64E5-1215-389C8A8D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28B0A-D2A2-C731-3B92-2C91A17F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E9F8-7F4A-45CD-9C1C-4FF883AD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6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398C-897C-EFF9-6E68-CC2D9472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BFF81-A983-98F9-ABB3-98A8561B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24F4B-8304-04B3-13E0-FE52561BA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6E0A0-3D7F-5CEC-ACFB-E7576F16E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970DF-C1BA-3FA6-74B3-3BE5F9D25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E0B3D-8B27-5D65-C1E8-2508C0D6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3AD-B23B-4A03-9CB2-2C0815AC51B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70621-AADE-44AE-7CA3-30DD59C9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4AB58-7784-0E82-16B2-29FB8CE1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E9F8-7F4A-45CD-9C1C-4FF883AD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0E2F-622B-2014-069F-D316A893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323B3-EA26-DA0F-2472-0190E043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3AD-B23B-4A03-9CB2-2C0815AC51B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3A04B-E4AE-E30F-1A8D-F9493B26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5698-801F-30F7-B93A-300D540F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E9F8-7F4A-45CD-9C1C-4FF883AD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6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04CEB-C98C-B1E6-25E0-D9E946DC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3AD-B23B-4A03-9CB2-2C0815AC51B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BEAFD-8F7B-CA11-7656-EA47C178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91077-A503-B522-18BB-ED9D700E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E9F8-7F4A-45CD-9C1C-4FF883AD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6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1504-12C9-44A9-D5AF-BA09356C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B9D4-E67F-35D0-206E-8E1E61CB7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CA2D9-5607-8617-5195-BE5EE12C7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B3AFA-45B3-E231-8DF4-1DBA58FB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3AD-B23B-4A03-9CB2-2C0815AC51B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58A58-3C0F-2C5E-1946-EDB165C2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8C3E9-830C-4087-4941-346A58F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E9F8-7F4A-45CD-9C1C-4FF883AD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4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B811-4F2B-4C96-D801-0D5403C7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7BDAA-B1BC-D032-9495-4AC8ACA21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777EB-8075-2FE8-D3D2-CAB9E247A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30673-FC47-F023-CD37-72730051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3AD-B23B-4A03-9CB2-2C0815AC51B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40FC2-FB6D-018F-211D-59EAD3B2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3E156-F76D-B42F-B14E-730A5A7E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FE9F8-7F4A-45CD-9C1C-4FF883AD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7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24D4A-AED5-B9BD-5667-2C9A637A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1F7B2-06BE-19FB-9405-5BF9FC621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80292-ACE2-CC9C-9083-073D931D9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37A3AD-B23B-4A03-9CB2-2C0815AC51B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CC4F7-161A-21C3-6193-DEF4CF860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F88AB-86CD-73B8-E175-5172B0E84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BFE9F8-7F4A-45CD-9C1C-4FF883AD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2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788A15-3482-C3AD-25CC-99A820CB395A}"/>
              </a:ext>
            </a:extLst>
          </p:cNvPr>
          <p:cNvSpPr/>
          <p:nvPr/>
        </p:nvSpPr>
        <p:spPr>
          <a:xfrm>
            <a:off x="463296" y="1444752"/>
            <a:ext cx="11265408" cy="33832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B62F17-1D33-E7F4-AF80-166AA96C2A31}"/>
              </a:ext>
            </a:extLst>
          </p:cNvPr>
          <p:cNvSpPr/>
          <p:nvPr/>
        </p:nvSpPr>
        <p:spPr>
          <a:xfrm>
            <a:off x="463296" y="2032407"/>
            <a:ext cx="11265408" cy="3383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E7321D-6E08-E36D-225B-BCBE0D2823C7}"/>
              </a:ext>
            </a:extLst>
          </p:cNvPr>
          <p:cNvSpPr/>
          <p:nvPr/>
        </p:nvSpPr>
        <p:spPr>
          <a:xfrm>
            <a:off x="463296" y="2620062"/>
            <a:ext cx="11265408" cy="33832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467A65-DBF8-DFEC-FBB2-A66DF8AB6D14}"/>
              </a:ext>
            </a:extLst>
          </p:cNvPr>
          <p:cNvSpPr/>
          <p:nvPr/>
        </p:nvSpPr>
        <p:spPr>
          <a:xfrm>
            <a:off x="463296" y="3207717"/>
            <a:ext cx="11265408" cy="3383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4F1403-D3CB-026F-E501-A4801F4F58AB}"/>
              </a:ext>
            </a:extLst>
          </p:cNvPr>
          <p:cNvSpPr/>
          <p:nvPr/>
        </p:nvSpPr>
        <p:spPr>
          <a:xfrm>
            <a:off x="463296" y="3795372"/>
            <a:ext cx="11265408" cy="33832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390BE8-5139-3AFE-F94E-C616DB5BC2F3}"/>
              </a:ext>
            </a:extLst>
          </p:cNvPr>
          <p:cNvSpPr/>
          <p:nvPr/>
        </p:nvSpPr>
        <p:spPr>
          <a:xfrm>
            <a:off x="463296" y="4383025"/>
            <a:ext cx="11265408" cy="3383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293CC3-E8AE-9C2C-9AC4-2153A86A21E9}"/>
              </a:ext>
            </a:extLst>
          </p:cNvPr>
          <p:cNvCxnSpPr>
            <a:cxnSpLocks/>
          </p:cNvCxnSpPr>
          <p:nvPr/>
        </p:nvCxnSpPr>
        <p:spPr>
          <a:xfrm>
            <a:off x="2555530" y="1269339"/>
            <a:ext cx="0" cy="41422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2D1E46-04C1-8556-26EC-5B806A29D559}"/>
              </a:ext>
            </a:extLst>
          </p:cNvPr>
          <p:cNvSpPr/>
          <p:nvPr/>
        </p:nvSpPr>
        <p:spPr>
          <a:xfrm>
            <a:off x="2228088" y="976731"/>
            <a:ext cx="609599" cy="33832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3734AF-944F-01DE-AE99-8B81BA976BC2}"/>
              </a:ext>
            </a:extLst>
          </p:cNvPr>
          <p:cNvCxnSpPr>
            <a:cxnSpLocks/>
          </p:cNvCxnSpPr>
          <p:nvPr/>
        </p:nvCxnSpPr>
        <p:spPr>
          <a:xfrm>
            <a:off x="5014831" y="1269339"/>
            <a:ext cx="0" cy="41422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8D9C16-20F8-D723-F91F-025D46811FCB}"/>
              </a:ext>
            </a:extLst>
          </p:cNvPr>
          <p:cNvSpPr/>
          <p:nvPr/>
        </p:nvSpPr>
        <p:spPr>
          <a:xfrm>
            <a:off x="4687389" y="976731"/>
            <a:ext cx="609599" cy="33832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OCT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6F8FC6-04E6-6932-3CC2-980000F81CBE}"/>
              </a:ext>
            </a:extLst>
          </p:cNvPr>
          <p:cNvCxnSpPr>
            <a:cxnSpLocks/>
          </p:cNvCxnSpPr>
          <p:nvPr/>
        </p:nvCxnSpPr>
        <p:spPr>
          <a:xfrm>
            <a:off x="7474132" y="1272692"/>
            <a:ext cx="0" cy="41422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9F15B1-2EE0-6C8C-72FF-869421D3497A}"/>
              </a:ext>
            </a:extLst>
          </p:cNvPr>
          <p:cNvSpPr/>
          <p:nvPr/>
        </p:nvSpPr>
        <p:spPr>
          <a:xfrm>
            <a:off x="7146690" y="980084"/>
            <a:ext cx="609599" cy="33832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NOV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1AD52C-B59E-129A-6600-FFE1F949A7D5}"/>
              </a:ext>
            </a:extLst>
          </p:cNvPr>
          <p:cNvCxnSpPr>
            <a:cxnSpLocks/>
          </p:cNvCxnSpPr>
          <p:nvPr/>
        </p:nvCxnSpPr>
        <p:spPr>
          <a:xfrm>
            <a:off x="9933432" y="1272692"/>
            <a:ext cx="0" cy="41422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5E9D987-6972-FCCF-EBE4-0362FC5A96F4}"/>
              </a:ext>
            </a:extLst>
          </p:cNvPr>
          <p:cNvSpPr/>
          <p:nvPr/>
        </p:nvSpPr>
        <p:spPr>
          <a:xfrm>
            <a:off x="9605991" y="980084"/>
            <a:ext cx="609599" cy="33832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45F75B-077E-320D-AD97-5679CEEA050F}"/>
              </a:ext>
            </a:extLst>
          </p:cNvPr>
          <p:cNvSpPr txBox="1"/>
          <p:nvPr/>
        </p:nvSpPr>
        <p:spPr>
          <a:xfrm>
            <a:off x="630937" y="1444752"/>
            <a:ext cx="117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3988E3-D064-9FE6-0DBC-BEC267271665}"/>
              </a:ext>
            </a:extLst>
          </p:cNvPr>
          <p:cNvSpPr txBox="1"/>
          <p:nvPr/>
        </p:nvSpPr>
        <p:spPr>
          <a:xfrm>
            <a:off x="614827" y="2033732"/>
            <a:ext cx="117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777002-484C-DAC2-D44F-9676DA9BDD1B}"/>
              </a:ext>
            </a:extLst>
          </p:cNvPr>
          <p:cNvSpPr txBox="1"/>
          <p:nvPr/>
        </p:nvSpPr>
        <p:spPr>
          <a:xfrm>
            <a:off x="636382" y="2621387"/>
            <a:ext cx="117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5336F3-162C-F351-5CB5-BD5B24CCB1E0}"/>
              </a:ext>
            </a:extLst>
          </p:cNvPr>
          <p:cNvSpPr txBox="1"/>
          <p:nvPr/>
        </p:nvSpPr>
        <p:spPr>
          <a:xfrm>
            <a:off x="630937" y="3222992"/>
            <a:ext cx="117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B3D4D2-170B-1E6C-0527-4562138E5AD6}"/>
              </a:ext>
            </a:extLst>
          </p:cNvPr>
          <p:cNvSpPr txBox="1"/>
          <p:nvPr/>
        </p:nvSpPr>
        <p:spPr>
          <a:xfrm>
            <a:off x="630937" y="3780094"/>
            <a:ext cx="117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54574C-566D-9723-138D-13C6D0C1F4D4}"/>
              </a:ext>
            </a:extLst>
          </p:cNvPr>
          <p:cNvSpPr txBox="1"/>
          <p:nvPr/>
        </p:nvSpPr>
        <p:spPr>
          <a:xfrm>
            <a:off x="630937" y="4383025"/>
            <a:ext cx="117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 6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085E34A-80A8-92BE-7BDE-94F9FAFDF441}"/>
              </a:ext>
            </a:extLst>
          </p:cNvPr>
          <p:cNvSpPr/>
          <p:nvPr/>
        </p:nvSpPr>
        <p:spPr>
          <a:xfrm>
            <a:off x="2466110" y="1441399"/>
            <a:ext cx="2408872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949A7E2-CA1E-5377-0D0C-A17E06AF1269}"/>
              </a:ext>
            </a:extLst>
          </p:cNvPr>
          <p:cNvSpPr/>
          <p:nvPr/>
        </p:nvSpPr>
        <p:spPr>
          <a:xfrm>
            <a:off x="4851984" y="2047685"/>
            <a:ext cx="1613472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3E495E7-74E2-71F6-3B75-60AAC7D25235}"/>
              </a:ext>
            </a:extLst>
          </p:cNvPr>
          <p:cNvSpPr/>
          <p:nvPr/>
        </p:nvSpPr>
        <p:spPr>
          <a:xfrm>
            <a:off x="6377188" y="2590836"/>
            <a:ext cx="1094688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6FDC385-EC80-7036-FFB5-97259AA12E19}"/>
              </a:ext>
            </a:extLst>
          </p:cNvPr>
          <p:cNvSpPr/>
          <p:nvPr/>
        </p:nvSpPr>
        <p:spPr>
          <a:xfrm>
            <a:off x="7756290" y="3232682"/>
            <a:ext cx="1343566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41039E1-25E7-F4CC-9091-26E178DE273E}"/>
              </a:ext>
            </a:extLst>
          </p:cNvPr>
          <p:cNvSpPr/>
          <p:nvPr/>
        </p:nvSpPr>
        <p:spPr>
          <a:xfrm>
            <a:off x="9099856" y="3764818"/>
            <a:ext cx="992908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B480CEE-322D-043C-1306-8FB8E56BF9C0}"/>
              </a:ext>
            </a:extLst>
          </p:cNvPr>
          <p:cNvSpPr/>
          <p:nvPr/>
        </p:nvSpPr>
        <p:spPr>
          <a:xfrm>
            <a:off x="9910790" y="4383025"/>
            <a:ext cx="1119587" cy="3383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A2D4A3-904B-526B-0483-CA5460B3565D}"/>
              </a:ext>
            </a:extLst>
          </p:cNvPr>
          <p:cNvSpPr txBox="1"/>
          <p:nvPr/>
        </p:nvSpPr>
        <p:spPr>
          <a:xfrm>
            <a:off x="3039831" y="1419766"/>
            <a:ext cx="122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Kick-off and Planning </a:t>
            </a:r>
            <a:r>
              <a:rPr lang="en-US" sz="800" b="1" dirty="0">
                <a:sym typeface="Wingdings" panose="05000000000000000000" pitchFamily="2" charset="2"/>
              </a:rPr>
              <a:t> D1</a:t>
            </a:r>
            <a:endParaRPr 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04F7A6-EE34-94DC-2398-DD6D56750280}"/>
              </a:ext>
            </a:extLst>
          </p:cNvPr>
          <p:cNvSpPr txBox="1"/>
          <p:nvPr/>
        </p:nvSpPr>
        <p:spPr>
          <a:xfrm>
            <a:off x="5181895" y="2029397"/>
            <a:ext cx="1203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Requirements Gathering -&gt; D2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0388D2-1ADF-361B-3267-BA2FBE1F1C44}"/>
              </a:ext>
            </a:extLst>
          </p:cNvPr>
          <p:cNvSpPr txBox="1"/>
          <p:nvPr/>
        </p:nvSpPr>
        <p:spPr>
          <a:xfrm>
            <a:off x="6418951" y="2561610"/>
            <a:ext cx="101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Process Modeling </a:t>
            </a:r>
            <a:r>
              <a:rPr lang="en-US" sz="800" b="1" dirty="0">
                <a:sym typeface="Wingdings" panose="05000000000000000000" pitchFamily="2" charset="2"/>
              </a:rPr>
              <a:t> D3</a:t>
            </a:r>
            <a:endParaRPr 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2BE1ED-7562-EF1D-4E88-89680D899C77}"/>
              </a:ext>
            </a:extLst>
          </p:cNvPr>
          <p:cNvSpPr txBox="1"/>
          <p:nvPr/>
        </p:nvSpPr>
        <p:spPr>
          <a:xfrm>
            <a:off x="7869335" y="320993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Data Modeling and Design -&gt; D4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2C3AC6-EBB0-D6B1-C500-D62ABB435D5A}"/>
              </a:ext>
            </a:extLst>
          </p:cNvPr>
          <p:cNvSpPr txBox="1"/>
          <p:nvPr/>
        </p:nvSpPr>
        <p:spPr>
          <a:xfrm>
            <a:off x="9099856" y="3766975"/>
            <a:ext cx="1278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UI Prototypes and System -&gt; D5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5AC610-0154-BE7C-CF4A-6130546EDBCE}"/>
              </a:ext>
            </a:extLst>
          </p:cNvPr>
          <p:cNvSpPr txBox="1"/>
          <p:nvPr/>
        </p:nvSpPr>
        <p:spPr>
          <a:xfrm>
            <a:off x="10072931" y="4444950"/>
            <a:ext cx="1225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Final Demo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DCFBA0-A9CF-B4FE-C9A0-F4F9110C434F}"/>
              </a:ext>
            </a:extLst>
          </p:cNvPr>
          <p:cNvSpPr txBox="1"/>
          <p:nvPr/>
        </p:nvSpPr>
        <p:spPr>
          <a:xfrm>
            <a:off x="2851984" y="5549956"/>
            <a:ext cx="105548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Sprint 1 (Kickoff and Planning)</a:t>
            </a:r>
          </a:p>
          <a:p>
            <a:r>
              <a:rPr lang="en-US" sz="800" b="1" dirty="0"/>
              <a:t>Timeline</a:t>
            </a:r>
            <a:r>
              <a:rPr lang="en-US" sz="800" dirty="0"/>
              <a:t>: September 15 – September 29, 2024</a:t>
            </a:r>
            <a:br>
              <a:rPr lang="en-US" sz="800" dirty="0"/>
            </a:br>
            <a:r>
              <a:rPr lang="en-US" sz="800" b="1" dirty="0"/>
              <a:t>Goal</a:t>
            </a:r>
            <a:r>
              <a:rPr lang="en-US" sz="800" dirty="0"/>
              <a:t>: Complete Deliverable 1 – System Request.</a:t>
            </a:r>
          </a:p>
          <a:p>
            <a:endParaRPr 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04AA5E-8BF4-83E3-9EA8-FCFB3786601F}"/>
              </a:ext>
            </a:extLst>
          </p:cNvPr>
          <p:cNvSpPr txBox="1"/>
          <p:nvPr/>
        </p:nvSpPr>
        <p:spPr>
          <a:xfrm>
            <a:off x="4203924" y="5411571"/>
            <a:ext cx="11231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Sprint 2 (Requirements Gathering)</a:t>
            </a:r>
          </a:p>
          <a:p>
            <a:r>
              <a:rPr lang="en-US" sz="800" b="1" dirty="0"/>
              <a:t>Timeline</a:t>
            </a:r>
            <a:r>
              <a:rPr lang="en-US" sz="800" dirty="0"/>
              <a:t>: September 30 – October 13, 2024</a:t>
            </a:r>
            <a:br>
              <a:rPr lang="en-US" sz="800" dirty="0"/>
            </a:br>
            <a:r>
              <a:rPr lang="en-US" sz="800" b="1" dirty="0"/>
              <a:t>Goal</a:t>
            </a:r>
            <a:r>
              <a:rPr lang="en-US" sz="800" dirty="0"/>
              <a:t>: Complete Deliverable 2 – Requirements Definition Document and Use Cases.</a:t>
            </a:r>
          </a:p>
          <a:p>
            <a:endParaRPr 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9DA77F-C721-A6BD-5F71-55AD3FCC5B0D}"/>
              </a:ext>
            </a:extLst>
          </p:cNvPr>
          <p:cNvSpPr txBox="1"/>
          <p:nvPr/>
        </p:nvSpPr>
        <p:spPr>
          <a:xfrm>
            <a:off x="1589309" y="5750125"/>
            <a:ext cx="966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Sprint Timeline: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E26092-DA61-2788-3EE4-AAA246234FC8}"/>
              </a:ext>
            </a:extLst>
          </p:cNvPr>
          <p:cNvSpPr txBox="1"/>
          <p:nvPr/>
        </p:nvSpPr>
        <p:spPr>
          <a:xfrm>
            <a:off x="5623561" y="5503903"/>
            <a:ext cx="1238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Sprint 3 (Process Modeling)</a:t>
            </a:r>
          </a:p>
          <a:p>
            <a:r>
              <a:rPr lang="en-US" sz="800" b="1" dirty="0"/>
              <a:t>Timeline</a:t>
            </a:r>
            <a:r>
              <a:rPr lang="en-US" sz="800" dirty="0"/>
              <a:t>: October 14 – October 27, 2024</a:t>
            </a:r>
            <a:br>
              <a:rPr lang="en-US" sz="800" dirty="0"/>
            </a:br>
            <a:r>
              <a:rPr lang="en-US" sz="800" b="1" dirty="0"/>
              <a:t>Goal</a:t>
            </a:r>
            <a:r>
              <a:rPr lang="en-US" sz="800" dirty="0"/>
              <a:t>: Complete Deliverable 3 – Process Modeling.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822E46-0346-828F-9FA8-A6369BAD102E}"/>
              </a:ext>
            </a:extLst>
          </p:cNvPr>
          <p:cNvSpPr txBox="1"/>
          <p:nvPr/>
        </p:nvSpPr>
        <p:spPr>
          <a:xfrm>
            <a:off x="7158156" y="5416136"/>
            <a:ext cx="1238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Sprint 4 (Data Modeling and Architecture Design)</a:t>
            </a:r>
          </a:p>
          <a:p>
            <a:r>
              <a:rPr lang="en-US" sz="800" b="1" dirty="0"/>
              <a:t>Timeline</a:t>
            </a:r>
            <a:r>
              <a:rPr lang="en-US" sz="800" dirty="0"/>
              <a:t>: November 3 – November 20, 2024</a:t>
            </a:r>
            <a:br>
              <a:rPr lang="en-US" sz="800" dirty="0"/>
            </a:br>
            <a:r>
              <a:rPr lang="en-US" sz="800" b="1" dirty="0"/>
              <a:t>Goal</a:t>
            </a:r>
            <a:r>
              <a:rPr lang="en-US" sz="800" dirty="0"/>
              <a:t>: Complete Deliverable 4 – Data Modeling and Starting Design.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8687AA-3D85-4651-0187-6A233DD4BD95}"/>
              </a:ext>
            </a:extLst>
          </p:cNvPr>
          <p:cNvSpPr txBox="1"/>
          <p:nvPr/>
        </p:nvSpPr>
        <p:spPr>
          <a:xfrm>
            <a:off x="8692751" y="5472902"/>
            <a:ext cx="1238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Sprint 5 (UI Prototypes and System Implementation)</a:t>
            </a:r>
          </a:p>
          <a:p>
            <a:r>
              <a:rPr lang="en-US" sz="800" b="1" dirty="0"/>
              <a:t>Timeline</a:t>
            </a:r>
            <a:r>
              <a:rPr lang="en-US" sz="800" dirty="0"/>
              <a:t>: November 20 – December 2, 2024</a:t>
            </a:r>
            <a:br>
              <a:rPr lang="en-US" sz="800" dirty="0"/>
            </a:br>
            <a:r>
              <a:rPr lang="en-US" sz="800" b="1" dirty="0"/>
              <a:t>Goal</a:t>
            </a:r>
            <a:r>
              <a:rPr lang="en-US" sz="800" dirty="0"/>
              <a:t>: Complete Deliverable 5 – UI Design and System Implementation.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18799A-0FCE-8A18-90E7-975CA99F95FC}"/>
              </a:ext>
            </a:extLst>
          </p:cNvPr>
          <p:cNvSpPr txBox="1"/>
          <p:nvPr/>
        </p:nvSpPr>
        <p:spPr>
          <a:xfrm>
            <a:off x="10227346" y="5472902"/>
            <a:ext cx="1238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Sprint 6 (Final Demo and Submission)</a:t>
            </a:r>
          </a:p>
          <a:p>
            <a:r>
              <a:rPr lang="en-US" sz="800" b="1" dirty="0"/>
              <a:t>Timeline</a:t>
            </a:r>
            <a:r>
              <a:rPr lang="en-US" sz="800" dirty="0"/>
              <a:t>: December 3 – December 8, 2024</a:t>
            </a:r>
            <a:br>
              <a:rPr lang="en-US" sz="800" dirty="0"/>
            </a:br>
            <a:r>
              <a:rPr lang="en-US" sz="800" b="1" dirty="0"/>
              <a:t>Goal</a:t>
            </a:r>
            <a:r>
              <a:rPr lang="en-US" sz="800" dirty="0"/>
              <a:t>: Prepare and deliver the final presentation/demo.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085502-2ACF-3EDE-42A7-B03DED018F2C}"/>
              </a:ext>
            </a:extLst>
          </p:cNvPr>
          <p:cNvSpPr txBox="1"/>
          <p:nvPr/>
        </p:nvSpPr>
        <p:spPr>
          <a:xfrm>
            <a:off x="347472" y="153539"/>
            <a:ext cx="516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b="1" u="sng" dirty="0">
                <a:effectLst/>
              </a:rPr>
            </a:br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EduStock Exchange Platform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: Project Timeline </a:t>
            </a:r>
            <a:endParaRPr lang="en-US" b="1" u="sn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61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Wardan K</dc:creator>
  <cp:lastModifiedBy>Wardan K</cp:lastModifiedBy>
  <cp:revision>1</cp:revision>
  <dcterms:created xsi:type="dcterms:W3CDTF">2024-12-06T23:27:10Z</dcterms:created>
  <dcterms:modified xsi:type="dcterms:W3CDTF">2024-12-07T00:08:14Z</dcterms:modified>
</cp:coreProperties>
</file>