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58"/>
  </p:notesMasterIdLst>
  <p:handoutMasterIdLst>
    <p:handoutMasterId r:id="rId59"/>
  </p:handoutMasterIdLst>
  <p:sldIdLst>
    <p:sldId id="257" r:id="rId4"/>
    <p:sldId id="258" r:id="rId5"/>
    <p:sldId id="313" r:id="rId6"/>
    <p:sldId id="260" r:id="rId7"/>
    <p:sldId id="372" r:id="rId8"/>
    <p:sldId id="371" r:id="rId9"/>
    <p:sldId id="268" r:id="rId10"/>
    <p:sldId id="269" r:id="rId11"/>
    <p:sldId id="270" r:id="rId12"/>
    <p:sldId id="373" r:id="rId13"/>
    <p:sldId id="374" r:id="rId14"/>
    <p:sldId id="271" r:id="rId15"/>
    <p:sldId id="272" r:id="rId16"/>
    <p:sldId id="273" r:id="rId17"/>
    <p:sldId id="376" r:id="rId18"/>
    <p:sldId id="375" r:id="rId19"/>
    <p:sldId id="377" r:id="rId20"/>
    <p:sldId id="378" r:id="rId21"/>
    <p:sldId id="379" r:id="rId22"/>
    <p:sldId id="380" r:id="rId23"/>
    <p:sldId id="381" r:id="rId24"/>
    <p:sldId id="382" r:id="rId25"/>
    <p:sldId id="384" r:id="rId26"/>
    <p:sldId id="385" r:id="rId27"/>
    <p:sldId id="386" r:id="rId28"/>
    <p:sldId id="281" r:id="rId29"/>
    <p:sldId id="388" r:id="rId30"/>
    <p:sldId id="387" r:id="rId31"/>
    <p:sldId id="389" r:id="rId32"/>
    <p:sldId id="282" r:id="rId33"/>
    <p:sldId id="284" r:id="rId34"/>
    <p:sldId id="390" r:id="rId35"/>
    <p:sldId id="286" r:id="rId36"/>
    <p:sldId id="314" r:id="rId37"/>
    <p:sldId id="288" r:id="rId38"/>
    <p:sldId id="391" r:id="rId39"/>
    <p:sldId id="392" r:id="rId40"/>
    <p:sldId id="298" r:id="rId41"/>
    <p:sldId id="299" r:id="rId42"/>
    <p:sldId id="300" r:id="rId43"/>
    <p:sldId id="301" r:id="rId44"/>
    <p:sldId id="394" r:id="rId45"/>
    <p:sldId id="302" r:id="rId46"/>
    <p:sldId id="396" r:id="rId47"/>
    <p:sldId id="397" r:id="rId48"/>
    <p:sldId id="398" r:id="rId49"/>
    <p:sldId id="399" r:id="rId50"/>
    <p:sldId id="400" r:id="rId51"/>
    <p:sldId id="401" r:id="rId52"/>
    <p:sldId id="402" r:id="rId53"/>
    <p:sldId id="403" r:id="rId54"/>
    <p:sldId id="404" r:id="rId55"/>
    <p:sldId id="311" r:id="rId56"/>
    <p:sldId id="312" r:id="rId57"/>
  </p:sldIdLst>
  <p:sldSz cx="12192000" cy="6858000"/>
  <p:notesSz cx="7103745" cy="10234295"/>
  <p:custDataLst>
    <p:tags r:id="rId6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 initials="q" lastIdx="6"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88" d="100"/>
          <a:sy n="88" d="100"/>
        </p:scale>
        <p:origin x="372" y="57"/>
      </p:cViewPr>
      <p:guideLst>
        <p:guide orient="horz" pos="204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gs" Target="tags/tag671.xml"/><Relationship Id="rId63" Type="http://schemas.openxmlformats.org/officeDocument/2006/relationships/commentAuthors" Target="commentAuthors.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handoutMaster" Target="handoutMasters/handoutMaster1.xml"/><Relationship Id="rId58" Type="http://schemas.openxmlformats.org/officeDocument/2006/relationships/notesMaster" Target="notesMasters/notes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100.xml"/><Relationship Id="rId12" Type="http://schemas.openxmlformats.org/officeDocument/2006/relationships/tags" Target="../tags/tag99.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tags" Target="../tags/tag103.xml"/><Relationship Id="rId3" Type="http://schemas.openxmlformats.org/officeDocument/2006/relationships/tags" Target="../tags/tag102.xml"/><Relationship Id="rId2" Type="http://schemas.openxmlformats.org/officeDocument/2006/relationships/tags" Target="../tags/tag101.xml"/><Relationship Id="rId11" Type="http://schemas.openxmlformats.org/officeDocument/2006/relationships/tags" Target="../tags/tag110.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1" Type="http://schemas.openxmlformats.org/officeDocument/2006/relationships/tags" Target="../tags/tag120.xml"/><Relationship Id="rId10" Type="http://schemas.openxmlformats.org/officeDocument/2006/relationships/tags" Target="../tags/tag11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 Id="rId3" Type="http://schemas.openxmlformats.org/officeDocument/2006/relationships/tags" Target="../tags/tag144.xml"/><Relationship Id="rId2" Type="http://schemas.openxmlformats.org/officeDocument/2006/relationships/tags" Target="../tags/tag143.xml"/><Relationship Id="rId13" Type="http://schemas.openxmlformats.org/officeDocument/2006/relationships/tags" Target="../tags/tag154.xml"/><Relationship Id="rId12" Type="http://schemas.openxmlformats.org/officeDocument/2006/relationships/tags" Target="../tags/tag153.xml"/><Relationship Id="rId11" Type="http://schemas.openxmlformats.org/officeDocument/2006/relationships/tags" Target="../tags/tag152.xml"/><Relationship Id="rId10" Type="http://schemas.openxmlformats.org/officeDocument/2006/relationships/tags" Target="../tags/tag151.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127311" y="5"/>
            <a:ext cx="12429370" cy="2108195"/>
            <a:chOff x="-127311" y="5"/>
            <a:chExt cx="12429370" cy="2108195"/>
          </a:xfrm>
        </p:grpSpPr>
        <p:sp>
          <p:nvSpPr>
            <p:cNvPr id="8" name="任意多边形: 形状 7"/>
            <p:cNvSpPr/>
            <p:nvPr>
              <p:custDataLst>
                <p:tags r:id="rId3"/>
              </p:custDataLst>
            </p:nvPr>
          </p:nvSpPr>
          <p:spPr>
            <a:xfrm rot="4971377">
              <a:off x="5633770" y="-4560088"/>
              <a:ext cx="907207" cy="12429370"/>
            </a:xfrm>
            <a:custGeom>
              <a:avLst/>
              <a:gdLst>
                <a:gd name="connsiteX0" fmla="*/ 0 w 1132861"/>
                <a:gd name="connsiteY0" fmla="*/ 0 h 12429370"/>
                <a:gd name="connsiteX1" fmla="*/ 421422 w 1132861"/>
                <a:gd name="connsiteY1" fmla="*/ 52817 h 12429370"/>
                <a:gd name="connsiteX2" fmla="*/ 1132861 w 1132861"/>
                <a:gd name="connsiteY2" fmla="*/ 12429370 h 12429370"/>
                <a:gd name="connsiteX3" fmla="*/ 0 w 1132861"/>
                <a:gd name="connsiteY3" fmla="*/ 12287388 h 12429370"/>
              </a:gdLst>
              <a:ahLst/>
              <a:cxnLst>
                <a:cxn ang="0">
                  <a:pos x="connsiteX0" y="connsiteY0"/>
                </a:cxn>
                <a:cxn ang="0">
                  <a:pos x="connsiteX1" y="connsiteY1"/>
                </a:cxn>
                <a:cxn ang="0">
                  <a:pos x="connsiteX2" y="connsiteY2"/>
                </a:cxn>
                <a:cxn ang="0">
                  <a:pos x="connsiteX3" y="connsiteY3"/>
                </a:cxn>
              </a:cxnLst>
              <a:rect l="l" t="t" r="r" b="b"/>
              <a:pathLst>
                <a:path w="1132861" h="12429370">
                  <a:moveTo>
                    <a:pt x="0" y="0"/>
                  </a:moveTo>
                  <a:lnTo>
                    <a:pt x="421422" y="52817"/>
                  </a:lnTo>
                  <a:lnTo>
                    <a:pt x="1132861" y="12429370"/>
                  </a:lnTo>
                  <a:lnTo>
                    <a:pt x="0" y="12287388"/>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p:custDataLst>
                <p:tags r:id="rId4"/>
              </p:custDataLst>
            </p:nvPr>
          </p:nvSpPr>
          <p:spPr>
            <a:xfrm rot="5400000">
              <a:off x="5215200" y="-5215203"/>
              <a:ext cx="1761592" cy="12192007"/>
            </a:xfrm>
            <a:custGeom>
              <a:avLst/>
              <a:gdLst>
                <a:gd name="connsiteX0" fmla="*/ 0 w 1930397"/>
                <a:gd name="connsiteY0" fmla="*/ 12192007 h 12192007"/>
                <a:gd name="connsiteX1" fmla="*/ 0 w 1930397"/>
                <a:gd name="connsiteY1" fmla="*/ 0 h 12192007"/>
                <a:gd name="connsiteX2" fmla="*/ 758239 w 1930397"/>
                <a:gd name="connsiteY2" fmla="*/ 0 h 12192007"/>
                <a:gd name="connsiteX3" fmla="*/ 1930397 w 1930397"/>
                <a:gd name="connsiteY3" fmla="*/ 12192007 h 12192007"/>
              </a:gdLst>
              <a:ahLst/>
              <a:cxnLst>
                <a:cxn ang="0">
                  <a:pos x="connsiteX0" y="connsiteY0"/>
                </a:cxn>
                <a:cxn ang="0">
                  <a:pos x="connsiteX1" y="connsiteY1"/>
                </a:cxn>
                <a:cxn ang="0">
                  <a:pos x="connsiteX2" y="connsiteY2"/>
                </a:cxn>
                <a:cxn ang="0">
                  <a:pos x="connsiteX3" y="connsiteY3"/>
                </a:cxn>
              </a:cxnLst>
              <a:rect l="l" t="t" r="r" b="b"/>
              <a:pathLst>
                <a:path w="1930397" h="12192007">
                  <a:moveTo>
                    <a:pt x="0" y="12192007"/>
                  </a:moveTo>
                  <a:lnTo>
                    <a:pt x="0" y="0"/>
                  </a:lnTo>
                  <a:lnTo>
                    <a:pt x="758239" y="0"/>
                  </a:lnTo>
                  <a:lnTo>
                    <a:pt x="1930397" y="1219200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p:cNvSpPr/>
            <p:nvPr>
              <p:custDataLst>
                <p:tags r:id="rId5"/>
              </p:custDataLst>
            </p:nvPr>
          </p:nvSpPr>
          <p:spPr>
            <a:xfrm rot="5107084">
              <a:off x="4552342" y="-3275210"/>
              <a:ext cx="536239" cy="9742831"/>
            </a:xfrm>
            <a:custGeom>
              <a:avLst/>
              <a:gdLst>
                <a:gd name="connsiteX0" fmla="*/ 0 w 587624"/>
                <a:gd name="connsiteY0" fmla="*/ 0 h 9742831"/>
                <a:gd name="connsiteX1" fmla="*/ 587624 w 587624"/>
                <a:gd name="connsiteY1" fmla="*/ 9742831 h 9742831"/>
                <a:gd name="connsiteX2" fmla="*/ 0 w 587624"/>
                <a:gd name="connsiteY2" fmla="*/ 9685968 h 9742831"/>
              </a:gdLst>
              <a:ahLst/>
              <a:cxnLst>
                <a:cxn ang="0">
                  <a:pos x="connsiteX0" y="connsiteY0"/>
                </a:cxn>
                <a:cxn ang="0">
                  <a:pos x="connsiteX1" y="connsiteY1"/>
                </a:cxn>
                <a:cxn ang="0">
                  <a:pos x="connsiteX2" y="connsiteY2"/>
                </a:cxn>
              </a:cxnLst>
              <a:rect l="l" t="t" r="r" b="b"/>
              <a:pathLst>
                <a:path w="587624" h="9742831">
                  <a:moveTo>
                    <a:pt x="0" y="0"/>
                  </a:moveTo>
                  <a:lnTo>
                    <a:pt x="587624" y="9742831"/>
                  </a:lnTo>
                  <a:lnTo>
                    <a:pt x="0" y="9685968"/>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custDataLst>
                <p:tags r:id="rId6"/>
              </p:custDataLst>
            </p:nvPr>
          </p:nvSpPr>
          <p:spPr>
            <a:xfrm rot="15897560">
              <a:off x="9001004" y="-1390393"/>
              <a:ext cx="846410" cy="5663579"/>
            </a:xfrm>
            <a:custGeom>
              <a:avLst/>
              <a:gdLst>
                <a:gd name="connsiteX0" fmla="*/ 927517 w 927517"/>
                <a:gd name="connsiteY0" fmla="*/ 5663579 h 5663579"/>
                <a:gd name="connsiteX1" fmla="*/ 0 w 927517"/>
                <a:gd name="connsiteY1" fmla="*/ 5577535 h 5663579"/>
                <a:gd name="connsiteX2" fmla="*/ 419317 w 927517"/>
                <a:gd name="connsiteY2" fmla="*/ 0 h 5663579"/>
              </a:gdLst>
              <a:ahLst/>
              <a:cxnLst>
                <a:cxn ang="0">
                  <a:pos x="connsiteX0" y="connsiteY0"/>
                </a:cxn>
                <a:cxn ang="0">
                  <a:pos x="connsiteX1" y="connsiteY1"/>
                </a:cxn>
                <a:cxn ang="0">
                  <a:pos x="connsiteX2" y="connsiteY2"/>
                </a:cxn>
              </a:cxnLst>
              <a:rect l="l" t="t" r="r" b="b"/>
              <a:pathLst>
                <a:path w="927517" h="5663579">
                  <a:moveTo>
                    <a:pt x="927517" y="5663579"/>
                  </a:moveTo>
                  <a:lnTo>
                    <a:pt x="0" y="5577535"/>
                  </a:lnTo>
                  <a:lnTo>
                    <a:pt x="419317" y="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等腰三角形 11"/>
          <p:cNvSpPr/>
          <p:nvPr userDrawn="1">
            <p:custDataLst>
              <p:tags r:id="rId7"/>
            </p:custDataLst>
          </p:nvPr>
        </p:nvSpPr>
        <p:spPr>
          <a:xfrm rot="16200000">
            <a:off x="7826138" y="2492134"/>
            <a:ext cx="997432" cy="7734300"/>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8"/>
            </p:custDataLst>
          </p:nvPr>
        </p:nvSpPr>
        <p:spPr>
          <a:xfrm>
            <a:off x="2730319" y="2702794"/>
            <a:ext cx="7117545" cy="1118535"/>
          </a:xfrm>
        </p:spPr>
        <p:txBody>
          <a:bodyPr lIns="90000" tIns="46800" rIns="90000" bIns="46800" anchor="b" anchorCtr="0">
            <a:normAutofit/>
          </a:bodyPr>
          <a:lstStyle>
            <a:lvl1pPr algn="ctr">
              <a:defRPr sz="6600" spc="600" baseline="0">
                <a:solidFill>
                  <a:schemeClr val="tx1">
                    <a:lumMod val="85000"/>
                    <a:lumOff val="15000"/>
                  </a:schemeClr>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2730319" y="3886684"/>
            <a:ext cx="7117545" cy="676319"/>
          </a:xfrm>
        </p:spPr>
        <p:txBody>
          <a:bodyPr lIns="90000" tIns="46800" rIns="90000" bIns="46800" anchor="t">
            <a:normAutofit/>
          </a:bodyPr>
          <a:lstStyle>
            <a:lvl1pPr marL="0" indent="0" algn="ctr"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1"/>
            </p:custDataLst>
          </p:nvPr>
        </p:nvSpPr>
        <p:spPr/>
        <p:txBody>
          <a:bodyPr/>
          <a:lstStyle/>
          <a:p>
            <a:endParaRPr lang="zh-CN" altLang="en-US" dirty="0"/>
          </a:p>
        </p:txBody>
      </p:sp>
      <p:sp>
        <p:nvSpPr>
          <p:cNvPr id="18" name="灯片编号占位符 17"/>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dirty="0"/>
          </a:p>
        </p:txBody>
      </p:sp>
      <p:sp>
        <p:nvSpPr>
          <p:cNvPr id="5" name="文本占位符 4"/>
          <p:cNvSpPr>
            <a:spLocks noGrp="1"/>
          </p:cNvSpPr>
          <p:nvPr>
            <p:ph type="body" sz="quarter" idx="13" hasCustomPrompt="1"/>
            <p:custDataLst>
              <p:tags r:id="rId13"/>
            </p:custDataLst>
          </p:nvPr>
        </p:nvSpPr>
        <p:spPr>
          <a:xfrm>
            <a:off x="3630542" y="4681986"/>
            <a:ext cx="2523129" cy="412826"/>
          </a:xfrm>
        </p:spPr>
        <p:txBody>
          <a:bodyPr lIns="90000" tIns="46800" rIns="90000" bIns="46800" anchor="ctr" anchorCtr="0">
            <a:normAutofit/>
          </a:bodyPr>
          <a:lstStyle>
            <a:lvl1pPr marL="0" indent="0" algn="r">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
        <p:nvSpPr>
          <p:cNvPr id="13" name="文本占位符 12"/>
          <p:cNvSpPr>
            <a:spLocks noGrp="1"/>
          </p:cNvSpPr>
          <p:nvPr>
            <p:ph type="body" sz="quarter" idx="14" hasCustomPrompt="1"/>
            <p:custDataLst>
              <p:tags r:id="rId14"/>
            </p:custDataLst>
          </p:nvPr>
        </p:nvSpPr>
        <p:spPr>
          <a:xfrm>
            <a:off x="6402188" y="4681986"/>
            <a:ext cx="2523127" cy="412826"/>
          </a:xfrm>
        </p:spPr>
        <p:txBody>
          <a:bodyPr lIns="90000" tIns="46800" rIns="90000" bIns="46800" anchor="ctr" anchorCtr="0">
            <a:normAutofit/>
          </a:bodyPr>
          <a:lstStyle>
            <a:lvl1pPr marL="0" indent="0" algn="l">
              <a:lnSpc>
                <a:spcPct val="100000"/>
              </a:lnSpc>
              <a:buNone/>
              <a:defRPr sz="1800">
                <a:solidFill>
                  <a:schemeClr val="tx1">
                    <a:lumMod val="85000"/>
                    <a:lumOff val="15000"/>
                  </a:schemeClr>
                </a:solidFill>
              </a:defRPr>
            </a:lvl1pPr>
          </a:lstStyle>
          <a:p>
            <a:pPr lvl="0"/>
            <a:r>
              <a:rPr lang="zh-CN" altLang="en-US" dirty="0"/>
              <a:t>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userDrawn="1">
            <p:custDataLst>
              <p:tags r:id="rId2"/>
            </p:custDataLst>
          </p:nvPr>
        </p:nvGrpSpPr>
        <p:grpSpPr>
          <a:xfrm>
            <a:off x="4001597" y="5613400"/>
            <a:ext cx="8190403" cy="1244600"/>
            <a:chOff x="4001597" y="5613400"/>
            <a:chExt cx="8190403" cy="1244600"/>
          </a:xfrm>
        </p:grpSpPr>
        <p:sp>
          <p:nvSpPr>
            <p:cNvPr id="8" name="任意多边形: 形状 7"/>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p>
          </p:txBody>
        </p:sp>
        <p:sp>
          <p:nvSpPr>
            <p:cNvPr id="9" name="等腰三角形 8"/>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grpSp>
        <p:nvGrpSpPr>
          <p:cNvPr id="10" name="组合 9"/>
          <p:cNvGrpSpPr/>
          <p:nvPr userDrawn="1">
            <p:custDataLst>
              <p:tags r:id="rId5"/>
            </p:custDataLst>
          </p:nvPr>
        </p:nvGrpSpPr>
        <p:grpSpPr>
          <a:xfrm>
            <a:off x="5187002" y="2377388"/>
            <a:ext cx="570170" cy="707886"/>
            <a:chOff x="10608342" y="5053054"/>
            <a:chExt cx="1583658" cy="1966165"/>
          </a:xfrm>
        </p:grpSpPr>
        <p:sp>
          <p:nvSpPr>
            <p:cNvPr id="11" name="任意多边形: 形状 10"/>
            <p:cNvSpPr/>
            <p:nvPr>
              <p:custDataLst>
                <p:tags r:id="rId6"/>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2" name="等腰三角形 11"/>
            <p:cNvSpPr/>
            <p:nvPr>
              <p:custDataLst>
                <p:tags r:id="rId7"/>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10000"/>
            </a:bodyPr>
            <a:lstStyle/>
            <a:p>
              <a:pPr algn="ctr"/>
              <a:endParaRPr lang="zh-CN" altLang="en-US"/>
            </a:p>
          </p:txBody>
        </p:sp>
      </p:grpSp>
      <p:grpSp>
        <p:nvGrpSpPr>
          <p:cNvPr id="14" name="组合 13"/>
          <p:cNvGrpSpPr/>
          <p:nvPr userDrawn="1">
            <p:custDataLst>
              <p:tags r:id="rId8"/>
            </p:custDataLst>
          </p:nvPr>
        </p:nvGrpSpPr>
        <p:grpSpPr>
          <a:xfrm rot="10800000">
            <a:off x="-1" y="0"/>
            <a:ext cx="12192000" cy="1244600"/>
            <a:chOff x="4001597" y="5613400"/>
            <a:chExt cx="8190403" cy="1244600"/>
          </a:xfrm>
        </p:grpSpPr>
        <p:sp>
          <p:nvSpPr>
            <p:cNvPr id="15" name="任意多边形: 形状 14"/>
            <p:cNvSpPr/>
            <p:nvPr>
              <p:custDataLst>
                <p:tags r:id="rId9"/>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6" name="等腰三角形 15"/>
            <p:cNvSpPr/>
            <p:nvPr>
              <p:custDataLst>
                <p:tags r:id="rId10"/>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grpSp>
      <p:sp>
        <p:nvSpPr>
          <p:cNvPr id="2" name="标题 1"/>
          <p:cNvSpPr>
            <a:spLocks noGrp="1"/>
          </p:cNvSpPr>
          <p:nvPr>
            <p:ph type="title" hasCustomPrompt="1"/>
            <p:custDataLst>
              <p:tags r:id="rId11"/>
            </p:custDataLst>
          </p:nvPr>
        </p:nvSpPr>
        <p:spPr>
          <a:xfrm>
            <a:off x="3500907" y="3090044"/>
            <a:ext cx="5190185" cy="740727"/>
          </a:xfrm>
        </p:spPr>
        <p:txBody>
          <a:bodyPr lIns="90170" tIns="46990" rIns="90170" bIns="0" anchor="b" anchorCtr="0">
            <a:normAutofit/>
          </a:bodyPr>
          <a:lstStyle>
            <a:lvl1pPr algn="ctr">
              <a:defRPr sz="4000" u="none" strike="noStrike" kern="1200" cap="none" spc="300" normalizeH="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2"/>
            </p:custDataLst>
          </p:nvPr>
        </p:nvSpPr>
        <p:spPr>
          <a:xfrm>
            <a:off x="3500907" y="3883113"/>
            <a:ext cx="5190185" cy="1477027"/>
          </a:xfrm>
        </p:spPr>
        <p:txBody>
          <a:bodyPr lIns="90170" tIns="0" rIns="90170" bIns="46990">
            <a:normAutofit/>
          </a:bodyPr>
          <a:lstStyle>
            <a:lvl1pPr marL="0" indent="0" algn="ctr" eaLnBrk="1" fontAlgn="auto" latinLnBrk="0" hangingPunct="1">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13"/>
            </p:custDataLst>
          </p:nvPr>
        </p:nvSpPr>
        <p:spPr/>
        <p:txBody>
          <a:bodyPr>
            <a:normAutofit/>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a:p>
        </p:txBody>
      </p:sp>
      <p:sp>
        <p:nvSpPr>
          <p:cNvPr id="6" name="灯片编号占位符 5"/>
          <p:cNvSpPr>
            <a:spLocks noGrp="1"/>
          </p:cNvSpPr>
          <p:nvPr>
            <p:ph type="sldNum" sz="quarter" idx="12"/>
            <p:custDataLst>
              <p:tags r:id="rId15"/>
            </p:custDataLst>
          </p:nvPr>
        </p:nvSpPr>
        <p:spPr/>
        <p:txBody>
          <a:bodyPr>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charset="-122"/>
              </a:defRPr>
            </a:lvl1pPr>
            <a:lvl2pPr>
              <a:defRPr sz="1600" baseline="0">
                <a:solidFill>
                  <a:schemeClr val="tx1">
                    <a:lumMod val="85000"/>
                    <a:lumOff val="15000"/>
                  </a:schemeClr>
                </a:solidFill>
                <a:latin typeface="Arial" panose="020B0604020202020204" pitchFamily="34" charset="0"/>
                <a:ea typeface="微软雅黑" panose="020B0503020204020204" charset="-122"/>
              </a:defRPr>
            </a:lvl2pPr>
            <a:lvl3pPr>
              <a:defRPr sz="1600" baseline="0">
                <a:solidFill>
                  <a:schemeClr val="tx1">
                    <a:lumMod val="85000"/>
                    <a:lumOff val="15000"/>
                  </a:schemeClr>
                </a:solidFill>
                <a:latin typeface="Arial" panose="020B0604020202020204" pitchFamily="34" charset="0"/>
                <a:ea typeface="微软雅黑" panose="020B0503020204020204" charset="-122"/>
              </a:defRPr>
            </a:lvl3pPr>
            <a:lvl4pPr>
              <a:defRPr sz="1600" baseline="0">
                <a:solidFill>
                  <a:schemeClr val="tx1">
                    <a:lumMod val="85000"/>
                    <a:lumOff val="15000"/>
                  </a:schemeClr>
                </a:solidFill>
                <a:latin typeface="Arial" panose="020B0604020202020204" pitchFamily="34" charset="0"/>
                <a:ea typeface="微软雅黑" panose="020B0503020204020204" charset="-122"/>
              </a:defRPr>
            </a:lvl4pPr>
            <a:lvl5pPr>
              <a:defRPr sz="160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lIns="90170" tIns="46990" rIns="90170" bIns="46990">
            <a:normAutofit/>
          </a:bodyPr>
          <a:lstStyle/>
          <a:p>
            <a:endParaRPr lang="zh-CN" altLang="en-US"/>
          </a:p>
        </p:txBody>
      </p:sp>
      <p:sp>
        <p:nvSpPr>
          <p:cNvPr id="7" name="灯片编号占位符 6"/>
          <p:cNvSpPr>
            <a:spLocks noGrp="1"/>
          </p:cNvSpPr>
          <p:nvPr>
            <p:ph type="sldNum" sz="quarter" idx="12"/>
            <p:custDataLst>
              <p:tags r:id="rId7"/>
            </p:custDataLst>
          </p:nvPr>
        </p:nvSpPr>
        <p:spPr/>
        <p:txBody>
          <a:bodyPr lIns="90170" tIns="46990" rIns="90170" bIns="46990">
            <a:normAutofit/>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10608342" y="5053054"/>
            <a:ext cx="1583658" cy="1966165"/>
            <a:chOff x="10608342" y="5053054"/>
            <a:chExt cx="1583658" cy="1966165"/>
          </a:xfrm>
        </p:grpSpPr>
        <p:sp>
          <p:nvSpPr>
            <p:cNvPr id="10" name="任意多边形: 形状 9"/>
            <p:cNvSpPr/>
            <p:nvPr>
              <p:custDataLst>
                <p:tags r:id="rId3"/>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custDataLst>
                <p:tags r:id="rId4"/>
              </p:custDataLst>
            </p:nvPr>
          </p:nvSpPr>
          <p:spPr>
            <a:xfrm>
              <a:off x="10960100" y="5207000"/>
              <a:ext cx="1231900" cy="1651000"/>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5"/>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588374" y="2588654"/>
            <a:ext cx="5015250" cy="1519707"/>
          </a:xfrm>
        </p:spPr>
        <p:txBody>
          <a:bodyPr vert="horz" lIns="90170" tIns="46990" rIns="90170" bIns="46990" rtlCol="0" anchor="ctr"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3"/>
            </p:custDataLst>
          </p:nvPr>
        </p:nvSpPr>
        <p:spPr/>
        <p:txBody>
          <a:bodyPr lIns="90170" tIns="46990" rIns="90170" bIns="46990">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lIns="90170" tIns="46990" rIns="90170" bIns="46990">
            <a:normAutofit/>
          </a:bodyPr>
          <a:lstStyle/>
          <a:p>
            <a:endParaRPr lang="zh-CN" altLang="en-US"/>
          </a:p>
        </p:txBody>
      </p:sp>
      <p:sp>
        <p:nvSpPr>
          <p:cNvPr id="5" name="灯片编号占位符 4"/>
          <p:cNvSpPr>
            <a:spLocks noGrp="1"/>
          </p:cNvSpPr>
          <p:nvPr>
            <p:ph type="sldNum" sz="quarter" idx="12"/>
            <p:custDataLst>
              <p:tags r:id="rId5"/>
            </p:custDataLst>
          </p:nvPr>
        </p:nvSpPr>
        <p:spPr/>
        <p:txBody>
          <a:bodyPr lIns="90170" tIns="46990" rIns="90170" bIns="46990">
            <a:normAutofit/>
          </a:bodyPr>
          <a:lstStyle/>
          <a:p>
            <a:fld id="{49AE70B2-8BF9-45C0-BB95-33D1B9D3A854}" type="slidenum">
              <a:rPr lang="zh-CN" altLang="en-US" smtClean="0"/>
            </a:fld>
            <a:endParaRPr lang="zh-CN" altLang="en-US"/>
          </a:p>
        </p:txBody>
      </p:sp>
      <p:grpSp>
        <p:nvGrpSpPr>
          <p:cNvPr id="6" name="组合 5"/>
          <p:cNvGrpSpPr/>
          <p:nvPr userDrawn="1">
            <p:custDataLst>
              <p:tags r:id="rId6"/>
            </p:custDataLst>
          </p:nvPr>
        </p:nvGrpSpPr>
        <p:grpSpPr>
          <a:xfrm flipH="1">
            <a:off x="8603626" y="3112882"/>
            <a:ext cx="436739" cy="542227"/>
            <a:chOff x="10608342" y="5053054"/>
            <a:chExt cx="1583658" cy="1966165"/>
          </a:xfrm>
        </p:grpSpPr>
        <p:sp>
          <p:nvSpPr>
            <p:cNvPr id="7" name="任意多边形: 形状 6"/>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dirty="0"/>
            </a:p>
          </p:txBody>
        </p:sp>
        <p:sp>
          <p:nvSpPr>
            <p:cNvPr id="8" name="等腰三角形 7"/>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grpSp>
        <p:nvGrpSpPr>
          <p:cNvPr id="9" name="组合 8"/>
          <p:cNvGrpSpPr/>
          <p:nvPr userDrawn="1">
            <p:custDataLst>
              <p:tags r:id="rId9"/>
            </p:custDataLst>
          </p:nvPr>
        </p:nvGrpSpPr>
        <p:grpSpPr>
          <a:xfrm>
            <a:off x="3151635" y="3119499"/>
            <a:ext cx="436739" cy="542227"/>
            <a:chOff x="10608342" y="5053054"/>
            <a:chExt cx="1583658" cy="1966165"/>
          </a:xfrm>
        </p:grpSpPr>
        <p:sp>
          <p:nvSpPr>
            <p:cNvPr id="10" name="任意多边形: 形状 9"/>
            <p:cNvSpPr/>
            <p:nvPr>
              <p:custDataLst>
                <p:tags r:id="rId10"/>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a:bodyPr>
            <a:lstStyle/>
            <a:p>
              <a:pPr algn="ctr"/>
              <a:endParaRPr lang="zh-CN" altLang="en-US">
                <a:solidFill>
                  <a:schemeClr val="bg1"/>
                </a:solidFill>
              </a:endParaRPr>
            </a:p>
          </p:txBody>
        </p:sp>
        <p:sp>
          <p:nvSpPr>
            <p:cNvPr id="11" name="等腰三角形 10"/>
            <p:cNvSpPr/>
            <p:nvPr>
              <p:custDataLst>
                <p:tags r:id="rId11"/>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0170" tIns="46990" rIns="90170" bIns="46990" rtlCol="0" anchor="ctr">
              <a:normAutofit fontScale="55000" lnSpcReduction="20000"/>
            </a:bodyPr>
            <a:lstStyle/>
            <a:p>
              <a:pPr algn="ctr"/>
              <a:endParaRPr lang="zh-CN" altLang="en-US" dirty="0"/>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001597" y="6045200"/>
            <a:ext cx="8190403" cy="812800"/>
            <a:chOff x="4001597" y="5613400"/>
            <a:chExt cx="8190403" cy="1244600"/>
          </a:xfrm>
        </p:grpSpPr>
        <p:sp>
          <p:nvSpPr>
            <p:cNvPr id="9" name="任意多边形: 形状 8"/>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custDataLst>
                <p:tags r:id="rId4"/>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userDrawn="1">
            <p:ph type="title" hasCustomPrompt="1"/>
            <p:custDataLst>
              <p:tags r:id="rId5"/>
            </p:custDataLst>
          </p:nvPr>
        </p:nvSpPr>
        <p:spPr>
          <a:xfrm>
            <a:off x="838200" y="794326"/>
            <a:ext cx="10515600" cy="540484"/>
          </a:xfrm>
        </p:spPr>
        <p:txBody>
          <a:bodyPr>
            <a:normAutofit/>
          </a:bodyPr>
          <a:lstStyle>
            <a:lvl1pPr>
              <a:defRPr sz="2200" b="1" spc="200" baseline="0">
                <a:solidFill>
                  <a:schemeClr val="tx1">
                    <a:lumMod val="85000"/>
                    <a:lumOff val="15000"/>
                  </a:schemeClr>
                </a:solidFill>
                <a:latin typeface="Arial" panose="020B0604020202020204" pitchFamily="34" charset="0"/>
                <a:ea typeface="微软雅黑" panose="020B0503020204020204" charset="-122"/>
              </a:defRPr>
            </a:lvl1pPr>
          </a:lstStyle>
          <a:p>
            <a:r>
              <a:rPr lang="zh-CN" altLang="en-US"/>
              <a:t>单击此处添加标题</a:t>
            </a:r>
            <a:endParaRPr lang="zh-CN" altLang="en-US" dirty="0"/>
          </a:p>
        </p:txBody>
      </p:sp>
      <p:sp>
        <p:nvSpPr>
          <p:cNvPr id="3" name="日期占位符 2"/>
          <p:cNvSpPr>
            <a:spLocks noGrp="1"/>
          </p:cNvSpPr>
          <p:nvPr userDrawn="1">
            <p:ph type="dt" sz="half" idx="10"/>
            <p:custDataLst>
              <p:tags r:id="rId6"/>
            </p:custDataLst>
          </p:nvPr>
        </p:nvSpPr>
        <p:spPr/>
        <p:txBody>
          <a:bodyPr/>
          <a:lstStyle>
            <a:lvl1pPr>
              <a:defRPr baseline="0">
                <a:latin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7"/>
            </p:custDataLst>
          </p:nvPr>
        </p:nvSpPr>
        <p:spPr/>
        <p:txBody>
          <a:bodyPr/>
          <a:lstStyle>
            <a:lvl1pPr>
              <a:defRPr baseline="0">
                <a:latin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8"/>
            </p:custDataLst>
          </p:nvPr>
        </p:nvSpPr>
        <p:spPr/>
        <p:txBody>
          <a:bodyPr/>
          <a:lstStyle>
            <a:lvl1pPr>
              <a:defRPr baseline="0">
                <a:latin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735" y="304165"/>
            <a:ext cx="11606530" cy="62496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grpSp>
        <p:nvGrpSpPr>
          <p:cNvPr id="11" name="组合 10"/>
          <p:cNvGrpSpPr/>
          <p:nvPr userDrawn="1">
            <p:custDataLst>
              <p:tags r:id="rId3"/>
            </p:custDataLst>
          </p:nvPr>
        </p:nvGrpSpPr>
        <p:grpSpPr>
          <a:xfrm rot="16200000">
            <a:off x="11009630" y="351790"/>
            <a:ext cx="737870" cy="916305"/>
            <a:chOff x="10608342" y="5053054"/>
            <a:chExt cx="1583658" cy="1966165"/>
          </a:xfrm>
        </p:grpSpPr>
        <p:sp>
          <p:nvSpPr>
            <p:cNvPr id="12" name="任意多边形: 形状 11"/>
            <p:cNvSpPr/>
            <p:nvPr>
              <p:custDataLst>
                <p:tags r:id="rId4"/>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3" name="等腰三角形 12"/>
            <p:cNvSpPr/>
            <p:nvPr>
              <p:custDataLst>
                <p:tags r:id="rId5"/>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grpSp>
        <p:nvGrpSpPr>
          <p:cNvPr id="14" name="组合 13"/>
          <p:cNvGrpSpPr/>
          <p:nvPr userDrawn="1">
            <p:custDataLst>
              <p:tags r:id="rId6"/>
            </p:custDataLst>
          </p:nvPr>
        </p:nvGrpSpPr>
        <p:grpSpPr>
          <a:xfrm rot="5400000">
            <a:off x="443865" y="5584825"/>
            <a:ext cx="737870" cy="916305"/>
            <a:chOff x="10608342" y="5053054"/>
            <a:chExt cx="1583658" cy="1966165"/>
          </a:xfrm>
        </p:grpSpPr>
        <p:sp>
          <p:nvSpPr>
            <p:cNvPr id="16" name="任意多边形: 形状 15"/>
            <p:cNvSpPr/>
            <p:nvPr>
              <p:custDataLst>
                <p:tags r:id="rId7"/>
              </p:custDataLst>
            </p:nvPr>
          </p:nvSpPr>
          <p:spPr>
            <a:xfrm rot="697528">
              <a:off x="10608342" y="5053054"/>
              <a:ext cx="1399913" cy="1966165"/>
            </a:xfrm>
            <a:custGeom>
              <a:avLst/>
              <a:gdLst>
                <a:gd name="connsiteX0" fmla="*/ 1399913 w 1399913"/>
                <a:gd name="connsiteY0" fmla="*/ 0 h 1966165"/>
                <a:gd name="connsiteX1" fmla="*/ 1399913 w 1399913"/>
                <a:gd name="connsiteY1" fmla="*/ 1678156 h 1966165"/>
                <a:gd name="connsiteX2" fmla="*/ 0 w 1399913"/>
                <a:gd name="connsiteY2" fmla="*/ 1966165 h 1966165"/>
              </a:gdLst>
              <a:ahLst/>
              <a:cxnLst>
                <a:cxn ang="0">
                  <a:pos x="connsiteX0" y="connsiteY0"/>
                </a:cxn>
                <a:cxn ang="0">
                  <a:pos x="connsiteX1" y="connsiteY1"/>
                </a:cxn>
                <a:cxn ang="0">
                  <a:pos x="connsiteX2" y="connsiteY2"/>
                </a:cxn>
              </a:cxnLst>
              <a:rect l="l" t="t" r="r" b="b"/>
              <a:pathLst>
                <a:path w="1399913" h="1966165">
                  <a:moveTo>
                    <a:pt x="1399913" y="0"/>
                  </a:moveTo>
                  <a:lnTo>
                    <a:pt x="1399913" y="1678156"/>
                  </a:lnTo>
                  <a:lnTo>
                    <a:pt x="0" y="1966165"/>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8"/>
              </p:custDataLst>
            </p:nvPr>
          </p:nvSpPr>
          <p:spPr>
            <a:xfrm>
              <a:off x="10960100" y="5207000"/>
              <a:ext cx="1231900" cy="1651000"/>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hasCustomPrompt="1"/>
            <p:custDataLst>
              <p:tags r:id="rId10"/>
            </p:custDataLst>
          </p:nvPr>
        </p:nvSpPr>
        <p:spPr>
          <a:xfrm>
            <a:off x="1281113" y="2163600"/>
            <a:ext cx="9626600" cy="3445200"/>
          </a:xfrm>
        </p:spPr>
        <p:txBody>
          <a:bodyPr>
            <a:normAutofit/>
          </a:bodyPr>
          <a:lstStyle>
            <a:lvl1pPr marL="0" indent="0">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a:defRPr baseline="0">
                <a:solidFill>
                  <a:schemeClr val="tx1"/>
                </a:solidFill>
                <a:latin typeface="微软雅黑" panose="020B0503020204020204" charset="-122"/>
                <a:ea typeface="微软雅黑" panose="020B0503020204020204" charset="-122"/>
              </a:defRPr>
            </a:lvl2pPr>
            <a:lvl3pPr>
              <a:defRPr baseline="0">
                <a:solidFill>
                  <a:schemeClr val="tx1"/>
                </a:solidFill>
                <a:latin typeface="微软雅黑" panose="020B0503020204020204" charset="-122"/>
                <a:ea typeface="微软雅黑" panose="020B0503020204020204" charset="-122"/>
              </a:defRPr>
            </a:lvl3pPr>
            <a:lvl4pPr>
              <a:defRPr baseline="0">
                <a:solidFill>
                  <a:schemeClr val="tx1"/>
                </a:solidFill>
                <a:latin typeface="微软雅黑" panose="020B0503020204020204" charset="-122"/>
                <a:ea typeface="微软雅黑" panose="020B0503020204020204" charset="-122"/>
              </a:defRPr>
            </a:lvl4pPr>
            <a:lvl5pPr>
              <a:defRPr baseline="0">
                <a:solidFill>
                  <a:schemeClr val="tx1"/>
                </a:solidFill>
                <a:latin typeface="微软雅黑" panose="020B0503020204020204" charset="-122"/>
                <a:ea typeface="微软雅黑" panose="020B0503020204020204" charset="-122"/>
              </a:defRPr>
            </a:lvl5pPr>
          </a:lstStyle>
          <a:p>
            <a:pPr lvl="0"/>
            <a:r>
              <a:rPr lang="zh-CN" altLang="en-US"/>
              <a:t>单击此处添加文本</a:t>
            </a:r>
            <a:endParaRPr lang="zh-CN" altLang="en-US" dirty="0"/>
          </a:p>
        </p:txBody>
      </p:sp>
      <p:sp>
        <p:nvSpPr>
          <p:cNvPr id="3" name="日期占位符 2"/>
          <p:cNvSpPr>
            <a:spLocks noGrp="1"/>
          </p:cNvSpPr>
          <p:nvPr>
            <p:ph type="dt" sz="half" idx="10"/>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灯片编号占位符 4"/>
          <p:cNvSpPr>
            <a:spLocks noGrp="1"/>
          </p:cNvSpPr>
          <p:nvPr>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页脚占位符 3"/>
          <p:cNvSpPr>
            <a:spLocks noGrp="1"/>
          </p:cNvSpPr>
          <p:nvPr>
            <p:ph type="ftr" sz="quarter" idx="11"/>
            <p:custDataLst>
              <p:tags r:id="rId13"/>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4823460" cy="685863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hasCustomPrompt="1"/>
            <p:custDataLst>
              <p:tags r:id="rId3"/>
            </p:custDataLst>
          </p:nvPr>
        </p:nvSpPr>
        <p:spPr>
          <a:xfrm>
            <a:off x="583200" y="770400"/>
            <a:ext cx="3960000" cy="882000"/>
          </a:xfrm>
        </p:spPr>
        <p:txBody>
          <a:bodyPr anchor="ctr">
            <a:normAutofit/>
          </a:bodyPr>
          <a:lstStyle>
            <a:lvl1pPr>
              <a:defRPr sz="32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586800" y="1764000"/>
            <a:ext cx="3956400" cy="4093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内容占位符 8"/>
          <p:cNvSpPr>
            <a:spLocks noGrp="1"/>
          </p:cNvSpPr>
          <p:nvPr userDrawn="1">
            <p:ph sz="quarter" idx="14"/>
            <p:custDataLst>
              <p:tags r:id="rId8"/>
            </p:custDataLst>
          </p:nvPr>
        </p:nvSpPr>
        <p:spPr>
          <a:xfrm>
            <a:off x="5101200" y="769938"/>
            <a:ext cx="6480000" cy="5087937"/>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75000"/>
                  </a:schemeClr>
                </a:solidFill>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a:sym typeface="+mn-ea"/>
              </a:rPr>
              <a:t>第</a:t>
            </a:r>
            <a:r>
              <a:rPr lang="zh-CN" altLang="en-US"/>
              <a:t>二级</a:t>
            </a:r>
            <a:endParaRPr lang="zh-CN" altLang="en-US"/>
          </a:p>
          <a:p>
            <a:pPr lvl="2"/>
            <a:r>
              <a:rPr lang="zh-CN" altLang="en-US">
                <a:sym typeface="+mn-ea"/>
              </a:rPr>
              <a:t>第</a:t>
            </a:r>
            <a:r>
              <a:rPr lang="zh-CN" altLang="en-US"/>
              <a:t>三级</a:t>
            </a:r>
            <a:endParaRPr lang="zh-CN" altLang="en-US"/>
          </a:p>
          <a:p>
            <a:pPr lvl="3"/>
            <a:r>
              <a:rPr lang="zh-CN" altLang="en-US">
                <a:sym typeface="+mn-ea"/>
              </a:rPr>
              <a:t>第</a:t>
            </a:r>
            <a:r>
              <a:rPr lang="zh-CN" altLang="en-US"/>
              <a:t>四级</a:t>
            </a:r>
            <a:endParaRPr lang="zh-CN" altLang="en-US"/>
          </a:p>
          <a:p>
            <a:pPr lvl="4"/>
            <a:r>
              <a:rPr lang="zh-CN" altLang="en-US">
                <a:sym typeface="+mn-ea"/>
              </a:rPr>
              <a:t>第</a:t>
            </a:r>
            <a:r>
              <a:rPr lang="zh-CN" altLang="en-US"/>
              <a:t>五级</a:t>
            </a:r>
            <a:endParaRPr lang="zh-CN" altLang="en-US" dirty="0"/>
          </a:p>
        </p:txBody>
      </p:sp>
      <p:grpSp>
        <p:nvGrpSpPr>
          <p:cNvPr id="11" name="组合 10"/>
          <p:cNvGrpSpPr/>
          <p:nvPr userDrawn="1">
            <p:custDataLst>
              <p:tags r:id="rId9"/>
            </p:custDataLst>
          </p:nvPr>
        </p:nvGrpSpPr>
        <p:grpSpPr>
          <a:xfrm>
            <a:off x="-1" y="0"/>
            <a:ext cx="4823460" cy="769938"/>
            <a:chOff x="-1" y="0"/>
            <a:chExt cx="4823460" cy="769938"/>
          </a:xfrm>
        </p:grpSpPr>
        <p:sp>
          <p:nvSpPr>
            <p:cNvPr id="12" name="任意多边形: 形状 11"/>
            <p:cNvSpPr/>
            <p:nvPr>
              <p:custDataLst>
                <p:tags r:id="rId10"/>
              </p:custDataLst>
            </p:nvPr>
          </p:nvSpPr>
          <p:spPr>
            <a:xfrm rot="10800000">
              <a:off x="0" y="0"/>
              <a:ext cx="4823459" cy="769938"/>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14" name="等腰三角形 13"/>
            <p:cNvSpPr/>
            <p:nvPr>
              <p:custDataLst>
                <p:tags r:id="rId11"/>
              </p:custDataLst>
            </p:nvPr>
          </p:nvSpPr>
          <p:spPr>
            <a:xfrm rot="10800000">
              <a:off x="-1" y="0"/>
              <a:ext cx="3754576" cy="562171"/>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85000"/>
                    <a:lumOff val="15000"/>
                  </a:schemeClr>
                </a:solidFill>
                <a:ea typeface="微软雅黑" panose="020B0503020204020204" charset="-122"/>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3" name="矩形 12"/>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sp>
        <p:nvSpPr>
          <p:cNvPr id="2" name="标题 1"/>
          <p:cNvSpPr>
            <a:spLocks noGrp="1"/>
          </p:cNvSpPr>
          <p:nvPr userDrawn="1">
            <p:ph type="title"/>
            <p:custDataLst>
              <p:tags r:id="rId3"/>
            </p:custDataLst>
          </p:nvPr>
        </p:nvSpPr>
        <p:spPr>
          <a:xfrm>
            <a:off x="612000" y="781200"/>
            <a:ext cx="10976400" cy="626400"/>
          </a:xfrm>
        </p:spPr>
        <p:txBody>
          <a:bodyPr anchor="ctr"/>
          <a:lstStyle>
            <a:lvl1pPr algn="ctr">
              <a:defRPr sz="36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4"/>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5"/>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6"/>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7"/>
            </p:custDataLst>
          </p:nvPr>
        </p:nvSpPr>
        <p:spPr>
          <a:xfrm>
            <a:off x="612000" y="1659600"/>
            <a:ext cx="10975975" cy="828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8"/>
            </p:custDataLst>
          </p:nvPr>
        </p:nvSpPr>
        <p:spPr>
          <a:xfrm>
            <a:off x="612775" y="2808000"/>
            <a:ext cx="10965600" cy="34308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grpSp>
        <p:nvGrpSpPr>
          <p:cNvPr id="12" name="组合 11"/>
          <p:cNvGrpSpPr/>
          <p:nvPr userDrawn="1">
            <p:custDataLst>
              <p:tags r:id="rId9"/>
            </p:custDataLst>
          </p:nvPr>
        </p:nvGrpSpPr>
        <p:grpSpPr>
          <a:xfrm flipV="1">
            <a:off x="5921829" y="0"/>
            <a:ext cx="6270171" cy="812800"/>
            <a:chOff x="4001597" y="5613400"/>
            <a:chExt cx="8190403" cy="1244600"/>
          </a:xfrm>
        </p:grpSpPr>
        <p:sp>
          <p:nvSpPr>
            <p:cNvPr id="14" name="任意多边形: 形状 13"/>
            <p:cNvSpPr/>
            <p:nvPr>
              <p:custDataLst>
                <p:tags r:id="rId10"/>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5" name="等腰三角形 14"/>
            <p:cNvSpPr/>
            <p:nvPr>
              <p:custDataLst>
                <p:tags r:id="rId11"/>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flipV="1">
            <a:off x="5921829" y="0"/>
            <a:ext cx="6270171" cy="812800"/>
            <a:chOff x="4001597" y="5613400"/>
            <a:chExt cx="8190403" cy="1244600"/>
          </a:xfrm>
        </p:grpSpPr>
        <p:sp>
          <p:nvSpPr>
            <p:cNvPr id="14" name="任意多边形: 形状 13"/>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5" name="等腰三角形 14"/>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13" name="矩形 12"/>
          <p:cNvSpPr/>
          <p:nvPr userDrawn="1">
            <p:custDataLst>
              <p:tags r:id="rId5"/>
            </p:custDataLst>
          </p:nvPr>
        </p:nvSpPr>
        <p:spPr>
          <a:xfrm>
            <a:off x="0" y="50419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ea typeface="微软雅黑" panose="020B0503020204020204" charset="-122"/>
              <a:sym typeface="+mn-ea"/>
            </a:endParaRPr>
          </a:p>
        </p:txBody>
      </p:sp>
      <p:sp>
        <p:nvSpPr>
          <p:cNvPr id="2" name="标题 1"/>
          <p:cNvSpPr>
            <a:spLocks noGrp="1"/>
          </p:cNvSpPr>
          <p:nvPr userDrawn="1">
            <p:ph type="title"/>
            <p:custDataLst>
              <p:tags r:id="rId6"/>
            </p:custDataLst>
          </p:nvPr>
        </p:nvSpPr>
        <p:spPr>
          <a:xfrm>
            <a:off x="604520" y="669290"/>
            <a:ext cx="10976610" cy="565150"/>
          </a:xfrm>
        </p:spPr>
        <p:txBody>
          <a:bodyPr anchor="ctr"/>
          <a:lstStyle>
            <a:lvl1pPr algn="ctr">
              <a:lnSpc>
                <a:spcPct val="100000"/>
              </a:lnSpc>
              <a:defRPr sz="32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7"/>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0"/>
            </p:custDataLst>
          </p:nvPr>
        </p:nvSpPr>
        <p:spPr>
          <a:xfrm>
            <a:off x="604837" y="1681200"/>
            <a:ext cx="10990800" cy="3211200"/>
          </a:xfrm>
        </p:spPr>
        <p:txBody>
          <a:bodyPr>
            <a:normAutofit/>
          </a:bodyPr>
          <a:lstStyle>
            <a:lvl1pPr marL="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1pPr>
            <a:lvl2pPr marL="4572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2pPr>
            <a:lvl3pPr marL="9144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3pPr>
            <a:lvl4pPr marL="13716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4pPr>
            <a:lvl5pPr marL="1828800" indent="0">
              <a:lnSpc>
                <a:spcPct val="130000"/>
              </a:lnSpc>
              <a:spcAft>
                <a:spcPts val="1000"/>
              </a:spcAft>
              <a:buFont typeface="Arial" panose="020B0604020202020204" pitchFamily="34" charset="0"/>
              <a:buNone/>
              <a:defRPr sz="1600" u="none" strike="noStrike" kern="1200" cap="none" spc="0" normalizeH="0" baseline="0">
                <a:solidFill>
                  <a:schemeClr val="tx1">
                    <a:lumMod val="85000"/>
                    <a:lumOff val="1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9" name="文本占位符 8"/>
          <p:cNvSpPr>
            <a:spLocks noGrp="1"/>
          </p:cNvSpPr>
          <p:nvPr userDrawn="1">
            <p:ph type="body" sz="quarter" idx="14"/>
            <p:custDataLst>
              <p:tags r:id="rId11"/>
            </p:custDataLst>
          </p:nvPr>
        </p:nvSpPr>
        <p:spPr>
          <a:xfrm>
            <a:off x="594000" y="5180400"/>
            <a:ext cx="11001600" cy="1011600"/>
          </a:xfrm>
        </p:spPr>
        <p:txBody>
          <a:bodyPr>
            <a:normAutofit/>
          </a:bodyPr>
          <a:lstStyle>
            <a:lvl1pPr marL="0" indent="0">
              <a:lnSpc>
                <a:spcPct val="130000"/>
              </a:lnSpc>
              <a:spcBef>
                <a:spcPts val="0"/>
              </a:spcBef>
              <a:spcAft>
                <a:spcPts val="1000"/>
              </a:spcAft>
              <a:buFont typeface="Arial" panose="020B0604020202020204" pitchFamily="34" charset="0"/>
              <a:buNone/>
              <a:defRPr sz="1600" u="none" strike="noStrike" kern="1200" cap="none" spc="0" normalizeH="0"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grpSp>
        <p:nvGrpSpPr>
          <p:cNvPr id="16" name="组合 15"/>
          <p:cNvGrpSpPr/>
          <p:nvPr userDrawn="1">
            <p:custDataLst>
              <p:tags r:id="rId2"/>
            </p:custDataLst>
          </p:nvPr>
        </p:nvGrpSpPr>
        <p:grpSpPr>
          <a:xfrm>
            <a:off x="4001597" y="6045200"/>
            <a:ext cx="8190403" cy="812800"/>
            <a:chOff x="4001597" y="5613400"/>
            <a:chExt cx="8190403" cy="1244600"/>
          </a:xfrm>
        </p:grpSpPr>
        <p:sp>
          <p:nvSpPr>
            <p:cNvPr id="17" name="任意多边形: 形状 16"/>
            <p:cNvSpPr/>
            <p:nvPr>
              <p:custDataLst>
                <p:tags r:id="rId3"/>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endParaRPr>
            </a:p>
          </p:txBody>
        </p:sp>
        <p:sp>
          <p:nvSpPr>
            <p:cNvPr id="18" name="等腰三角形 17"/>
            <p:cNvSpPr/>
            <p:nvPr>
              <p:custDataLst>
                <p:tags r:id="rId4"/>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sp>
        <p:nvSpPr>
          <p:cNvPr id="15" name="矩形 14"/>
          <p:cNvSpPr/>
          <p:nvPr userDrawn="1">
            <p:custDataLst>
              <p:tags r:id="rId5"/>
            </p:custDataLst>
          </p:nvPr>
        </p:nvSpPr>
        <p:spPr>
          <a:xfrm>
            <a:off x="0" y="0"/>
            <a:ext cx="12192000" cy="914407"/>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tLang="zh-CN">
              <a:solidFill>
                <a:schemeClr val="bg1"/>
              </a:solidFill>
              <a:latin typeface="Viner Hand ITC" panose="03070502030502020203" charset="0"/>
              <a:ea typeface="微软雅黑" panose="020B0503020204020204" charset="-122"/>
              <a:cs typeface="Viner Hand ITC" panose="03070502030502020203" charset="0"/>
              <a:sym typeface="+mn-ea"/>
            </a:endParaRPr>
          </a:p>
        </p:txBody>
      </p:sp>
      <p:sp>
        <p:nvSpPr>
          <p:cNvPr id="2" name="标题 1"/>
          <p:cNvSpPr>
            <a:spLocks noGrp="1"/>
          </p:cNvSpPr>
          <p:nvPr>
            <p:ph type="title"/>
            <p:custDataLst>
              <p:tags r:id="rId6"/>
            </p:custDataLst>
          </p:nvPr>
        </p:nvSpPr>
        <p:spPr>
          <a:xfrm>
            <a:off x="579600" y="237600"/>
            <a:ext cx="11037600" cy="441964"/>
          </a:xfrm>
        </p:spPr>
        <p:txBody>
          <a:bodyPr>
            <a:noAutofit/>
          </a:bodyPr>
          <a:lstStyle>
            <a:lvl1pPr>
              <a:lnSpc>
                <a:spcPct val="100000"/>
              </a:lnSpc>
              <a:defRPr sz="2400" b="1" u="none" strike="noStrike" kern="1200" cap="none" spc="0" normalizeH="0" baseline="0">
                <a:solidFill>
                  <a:schemeClr val="bg1"/>
                </a:solidFill>
                <a:uFillTx/>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3" name="日期占位符 2"/>
          <p:cNvSpPr>
            <a:spLocks noGrp="1"/>
          </p:cNvSpPr>
          <p:nvPr>
            <p:ph type="dt" sz="half" idx="10"/>
            <p:custDataLst>
              <p:tags r:id="rId8"/>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11"/>
            </p:custDataLst>
          </p:nvPr>
        </p:nvSpPr>
        <p:spPr>
          <a:xfrm>
            <a:off x="6242400" y="1663200"/>
            <a:ext cx="5367600" cy="2894400"/>
          </a:xfrm>
        </p:spPr>
        <p:txBody>
          <a:bodyPr>
            <a:normAutofit/>
          </a:bodyPr>
          <a:lstStyle>
            <a:lvl1pPr marL="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vl2pPr marL="4572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2pPr>
            <a:lvl3pPr marL="9144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3pPr>
            <a:lvl4pPr marL="13716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4pPr>
            <a:lvl5pPr marL="1828800" indent="0">
              <a:lnSpc>
                <a:spcPct val="130000"/>
              </a:lnSpc>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5pPr>
          </a:lstStyle>
          <a:p>
            <a:pPr lvl="0"/>
            <a:r>
              <a:rPr lang="zh-CN" altLang="en-US"/>
              <a:t>单击此处编辑母版文本样式</a:t>
            </a:r>
            <a:endParaRPr lang="zh-CN" altLang="en-US"/>
          </a:p>
          <a:p>
            <a:pPr lvl="1"/>
            <a:r>
              <a:rPr lang="zh-CN" altLang="en-US" dirty="0">
                <a:sym typeface="+mn-ea"/>
              </a:rPr>
              <a:t>第</a:t>
            </a:r>
            <a:r>
              <a:rPr lang="zh-CN" altLang="en-US"/>
              <a:t>二级</a:t>
            </a:r>
            <a:endParaRPr lang="zh-CN" altLang="en-US"/>
          </a:p>
          <a:p>
            <a:pPr lvl="2"/>
            <a:r>
              <a:rPr lang="zh-CN" altLang="en-US" dirty="0">
                <a:sym typeface="+mn-ea"/>
              </a:rPr>
              <a:t>第</a:t>
            </a:r>
            <a:r>
              <a:rPr lang="zh-CN" altLang="en-US"/>
              <a:t>三级</a:t>
            </a:r>
            <a:endParaRPr lang="zh-CN" altLang="en-US"/>
          </a:p>
          <a:p>
            <a:pPr lvl="3"/>
            <a:r>
              <a:rPr lang="zh-CN" altLang="en-US" dirty="0">
                <a:sym typeface="+mn-ea"/>
              </a:rPr>
              <a:t>第</a:t>
            </a:r>
            <a:r>
              <a:rPr lang="zh-CN" altLang="en-US"/>
              <a:t>四级</a:t>
            </a:r>
            <a:endParaRPr lang="zh-CN" altLang="en-US"/>
          </a:p>
          <a:p>
            <a:pPr lvl="4"/>
            <a:r>
              <a:rPr lang="zh-CN" altLang="en-US" dirty="0">
                <a:sym typeface="+mn-ea"/>
              </a:rPr>
              <a:t>第</a:t>
            </a:r>
            <a:r>
              <a:rPr lang="zh-CN" altLang="en-US"/>
              <a:t>五级</a:t>
            </a:r>
            <a:endParaRPr lang="zh-CN" altLang="en-US"/>
          </a:p>
        </p:txBody>
      </p:sp>
      <p:sp>
        <p:nvSpPr>
          <p:cNvPr id="11" name="文本占位符 10"/>
          <p:cNvSpPr>
            <a:spLocks noGrp="1"/>
          </p:cNvSpPr>
          <p:nvPr>
            <p:ph type="body" sz="quarter" idx="15"/>
            <p:custDataLst>
              <p:tags r:id="rId12"/>
            </p:custDataLst>
          </p:nvPr>
        </p:nvSpPr>
        <p:spPr>
          <a:xfrm>
            <a:off x="572400" y="4816800"/>
            <a:ext cx="53424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6253200" y="4813200"/>
            <a:ext cx="5367600" cy="781200"/>
          </a:xfrm>
        </p:spPr>
        <p:txBody>
          <a:bodyPr>
            <a:normAutofit/>
          </a:bodyPr>
          <a:lstStyle>
            <a:lvl1pPr marL="0" indent="0">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Arial" panose="020B0604020202020204" pitchFamily="34" charset="0"/>
              <a:ea typeface="微软雅黑" panose="020B0503020204020204" charset="-122"/>
              <a:sym typeface="+mn-ea"/>
            </a:endParaRPr>
          </a:p>
        </p:txBody>
      </p:sp>
      <p:grpSp>
        <p:nvGrpSpPr>
          <p:cNvPr id="15" name="组合 14"/>
          <p:cNvGrpSpPr/>
          <p:nvPr userDrawn="1">
            <p:custDataLst>
              <p:tags r:id="rId3"/>
            </p:custDataLst>
          </p:nvPr>
        </p:nvGrpSpPr>
        <p:grpSpPr>
          <a:xfrm rot="10800000">
            <a:off x="0" y="0"/>
            <a:ext cx="5457825" cy="1529715"/>
            <a:chOff x="4001597" y="5613400"/>
            <a:chExt cx="8190403" cy="1244600"/>
          </a:xfrm>
        </p:grpSpPr>
        <p:sp>
          <p:nvSpPr>
            <p:cNvPr id="16" name="任意多边形: 形状 15"/>
            <p:cNvSpPr/>
            <p:nvPr>
              <p:custDataLst>
                <p:tags r:id="rId4"/>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sp>
          <p:nvSpPr>
            <p:cNvPr id="17" name="等腰三角形 16"/>
            <p:cNvSpPr/>
            <p:nvPr>
              <p:custDataLst>
                <p:tags r:id="rId5"/>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grpSp>
      <p:grpSp>
        <p:nvGrpSpPr>
          <p:cNvPr id="18" name="组合 17"/>
          <p:cNvGrpSpPr/>
          <p:nvPr userDrawn="1">
            <p:custDataLst>
              <p:tags r:id="rId6"/>
            </p:custDataLst>
          </p:nvPr>
        </p:nvGrpSpPr>
        <p:grpSpPr>
          <a:xfrm>
            <a:off x="6734175" y="5323840"/>
            <a:ext cx="5457825" cy="1529715"/>
            <a:chOff x="4001597" y="5613400"/>
            <a:chExt cx="8190403" cy="1244600"/>
          </a:xfrm>
        </p:grpSpPr>
        <p:sp>
          <p:nvSpPr>
            <p:cNvPr id="19" name="任意多边形: 形状 18"/>
            <p:cNvSpPr/>
            <p:nvPr>
              <p:custDataLst>
                <p:tags r:id="rId7"/>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charset="-122"/>
              </a:endParaRPr>
            </a:p>
          </p:txBody>
        </p:sp>
        <p:sp>
          <p:nvSpPr>
            <p:cNvPr id="20" name="等腰三角形 19"/>
            <p:cNvSpPr/>
            <p:nvPr>
              <p:custDataLst>
                <p:tags r:id="rId8"/>
              </p:custDataLst>
            </p:nvPr>
          </p:nvSpPr>
          <p:spPr>
            <a:xfrm>
              <a:off x="5816600" y="5949254"/>
              <a:ext cx="6375400" cy="908746"/>
            </a:xfrm>
            <a:prstGeom prst="triangl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charset="-122"/>
              </a:endParaRPr>
            </a:p>
          </p:txBody>
        </p:sp>
      </p:grpSp>
      <p:sp>
        <p:nvSpPr>
          <p:cNvPr id="2" name="标题 1"/>
          <p:cNvSpPr>
            <a:spLocks noGrp="1"/>
          </p:cNvSpPr>
          <p:nvPr userDrawn="1">
            <p:ph type="title" hasCustomPrompt="1"/>
            <p:custDataLst>
              <p:tags r:id="rId9"/>
            </p:custDataLst>
          </p:nvPr>
        </p:nvSpPr>
        <p:spPr>
          <a:xfrm>
            <a:off x="1522800" y="1339200"/>
            <a:ext cx="9144000" cy="2386800"/>
          </a:xfrm>
        </p:spPr>
        <p:txBody>
          <a:bodyPr anchor="b"/>
          <a:lstStyle>
            <a:lvl1pPr algn="ctr">
              <a:defRPr sz="6000" b="1"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10"/>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1"/>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userDrawn="1">
            <p:ph type="sldNum" sz="quarter" idx="12"/>
            <p:custDataLst>
              <p:tags r:id="rId12"/>
            </p:custDataLst>
          </p:nvPr>
        </p:nvSpPr>
        <p:spPr/>
        <p:txBody>
          <a:bodyPr/>
          <a:lstStyle>
            <a:lvl1pPr>
              <a:defRPr u="none" strike="noStrike" kern="1200" cap="none" spc="0" normalizeH="0">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13"/>
            </p:custDataLst>
          </p:nvPr>
        </p:nvSpPr>
        <p:spPr>
          <a:xfrm>
            <a:off x="1522413" y="3862800"/>
            <a:ext cx="9144000" cy="1656000"/>
          </a:xfrm>
        </p:spPr>
        <p:txBody>
          <a:bodyPr>
            <a:normAutofit/>
          </a:bodyPr>
          <a:lstStyle>
            <a:lvl1pPr marL="0" indent="0" algn="ctr">
              <a:lnSpc>
                <a:spcPct val="130000"/>
              </a:lnSpc>
              <a:spcBef>
                <a:spcPts val="0"/>
              </a:spcBef>
              <a:spcAft>
                <a:spcPts val="1000"/>
              </a:spcAft>
              <a:buNone/>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5" Type="http://schemas.openxmlformats.org/officeDocument/2006/relationships/theme" Target="../theme/theme2.xml"/><Relationship Id="rId24" Type="http://schemas.openxmlformats.org/officeDocument/2006/relationships/tags" Target="../tags/tag160.xml"/><Relationship Id="rId23" Type="http://schemas.openxmlformats.org/officeDocument/2006/relationships/tags" Target="../tags/tag159.xml"/><Relationship Id="rId22" Type="http://schemas.openxmlformats.org/officeDocument/2006/relationships/tags" Target="../tags/tag158.xml"/><Relationship Id="rId21" Type="http://schemas.openxmlformats.org/officeDocument/2006/relationships/tags" Target="../tags/tag157.xml"/><Relationship Id="rId20" Type="http://schemas.openxmlformats.org/officeDocument/2006/relationships/tags" Target="../tags/tag156.xml"/><Relationship Id="rId2" Type="http://schemas.openxmlformats.org/officeDocument/2006/relationships/slideLayout" Target="../slideLayouts/slideLayout12.xml"/><Relationship Id="rId19" Type="http://schemas.openxmlformats.org/officeDocument/2006/relationships/tags" Target="../tags/tag155.xml"/><Relationship Id="rId18" Type="http://schemas.openxmlformats.org/officeDocument/2006/relationships/slideLayout" Target="../slideLayouts/slideLayout28.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11.xml.rels><?xml version="1.0" encoding="UTF-8" standalone="yes"?>
<Relationships xmlns="http://schemas.openxmlformats.org/package/2006/relationships"><Relationship Id="rId9" Type="http://schemas.openxmlformats.org/officeDocument/2006/relationships/tags" Target="../tags/tag268.xml"/><Relationship Id="rId8" Type="http://schemas.openxmlformats.org/officeDocument/2006/relationships/image" Target="../media/image5.emf"/><Relationship Id="rId7" Type="http://schemas.openxmlformats.org/officeDocument/2006/relationships/image" Target="../media/image4.emf"/><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0" Type="http://schemas.openxmlformats.org/officeDocument/2006/relationships/slideLayout" Target="../slideLayouts/slideLayout17.xml"/><Relationship Id="rId1" Type="http://schemas.openxmlformats.org/officeDocument/2006/relationships/tags" Target="../tags/tag262.xml"/></Relationships>
</file>

<file path=ppt/slides/_rels/slide12.xml.rels><?xml version="1.0" encoding="UTF-8" standalone="yes"?>
<Relationships xmlns="http://schemas.openxmlformats.org/package/2006/relationships"><Relationship Id="rId9" Type="http://schemas.openxmlformats.org/officeDocument/2006/relationships/tags" Target="../tags/tag276.xml"/><Relationship Id="rId8" Type="http://schemas.openxmlformats.org/officeDocument/2006/relationships/image" Target="../media/image6.png"/><Relationship Id="rId7" Type="http://schemas.openxmlformats.org/officeDocument/2006/relationships/tags" Target="../tags/tag275.xml"/><Relationship Id="rId6" Type="http://schemas.openxmlformats.org/officeDocument/2006/relationships/tags" Target="../tags/tag274.xml"/><Relationship Id="rId5" Type="http://schemas.openxmlformats.org/officeDocument/2006/relationships/tags" Target="../tags/tag273.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tags" Target="../tags/tag270.xml"/><Relationship Id="rId11" Type="http://schemas.openxmlformats.org/officeDocument/2006/relationships/slideLayout" Target="../slideLayouts/slideLayout17.xml"/><Relationship Id="rId10" Type="http://schemas.openxmlformats.org/officeDocument/2006/relationships/tags" Target="../tags/tag277.xml"/><Relationship Id="rId1" Type="http://schemas.openxmlformats.org/officeDocument/2006/relationships/tags" Target="../tags/tag269.xml"/></Relationships>
</file>

<file path=ppt/slides/_rels/slide13.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tags" Target="../tags/tag284.xml"/><Relationship Id="rId6" Type="http://schemas.openxmlformats.org/officeDocument/2006/relationships/tags" Target="../tags/tag283.xml"/><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3" Type="http://schemas.openxmlformats.org/officeDocument/2006/relationships/slideLayout" Target="../slideLayouts/slideLayout17.xml"/><Relationship Id="rId12" Type="http://schemas.openxmlformats.org/officeDocument/2006/relationships/tags" Target="../tags/tag288.xml"/><Relationship Id="rId11" Type="http://schemas.openxmlformats.org/officeDocument/2006/relationships/image" Target="../media/image7.emf"/><Relationship Id="rId10" Type="http://schemas.openxmlformats.org/officeDocument/2006/relationships/tags" Target="../tags/tag287.xml"/><Relationship Id="rId1" Type="http://schemas.openxmlformats.org/officeDocument/2006/relationships/tags" Target="../tags/tag278.xml"/></Relationships>
</file>

<file path=ppt/slides/_rels/slide14.xml.rels><?xml version="1.0" encoding="UTF-8" standalone="yes"?>
<Relationships xmlns="http://schemas.openxmlformats.org/package/2006/relationships"><Relationship Id="rId9" Type="http://schemas.openxmlformats.org/officeDocument/2006/relationships/tags" Target="../tags/tag297.xml"/><Relationship Id="rId8" Type="http://schemas.openxmlformats.org/officeDocument/2006/relationships/tags" Target="../tags/tag296.xml"/><Relationship Id="rId7" Type="http://schemas.openxmlformats.org/officeDocument/2006/relationships/tags" Target="../tags/tag295.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2" Type="http://schemas.openxmlformats.org/officeDocument/2006/relationships/slideLayout" Target="../slideLayouts/slideLayout17.xml"/><Relationship Id="rId11" Type="http://schemas.openxmlformats.org/officeDocument/2006/relationships/tags" Target="../tags/tag298.xml"/><Relationship Id="rId10" Type="http://schemas.openxmlformats.org/officeDocument/2006/relationships/image" Target="../media/image8.png"/><Relationship Id="rId1" Type="http://schemas.openxmlformats.org/officeDocument/2006/relationships/tags" Target="../tags/tag289.xml"/></Relationships>
</file>

<file path=ppt/slides/_rels/slide15.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tags" Target="../tags/tag305.xml"/><Relationship Id="rId6" Type="http://schemas.openxmlformats.org/officeDocument/2006/relationships/tags" Target="../tags/tag304.xml"/><Relationship Id="rId5" Type="http://schemas.openxmlformats.org/officeDocument/2006/relationships/tags" Target="../tags/tag303.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3" Type="http://schemas.openxmlformats.org/officeDocument/2006/relationships/slideLayout" Target="../slideLayouts/slideLayout17.xml"/><Relationship Id="rId12" Type="http://schemas.openxmlformats.org/officeDocument/2006/relationships/tags" Target="../tags/tag309.xml"/><Relationship Id="rId11" Type="http://schemas.openxmlformats.org/officeDocument/2006/relationships/image" Target="../media/image9.emf"/><Relationship Id="rId10" Type="http://schemas.openxmlformats.org/officeDocument/2006/relationships/tags" Target="../tags/tag308.xml"/><Relationship Id="rId1" Type="http://schemas.openxmlformats.org/officeDocument/2006/relationships/tags" Target="../tags/tag299.xml"/></Relationships>
</file>

<file path=ppt/slides/_rels/slide16.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tags" Target="../tags/tag313.xml"/><Relationship Id="rId3" Type="http://schemas.openxmlformats.org/officeDocument/2006/relationships/tags" Target="../tags/tag312.xml"/><Relationship Id="rId2" Type="http://schemas.openxmlformats.org/officeDocument/2006/relationships/tags" Target="../tags/tag311.xml"/><Relationship Id="rId12" Type="http://schemas.openxmlformats.org/officeDocument/2006/relationships/slideLayout" Target="../slideLayouts/slideLayout17.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tags" Target="../tags/tag310.xml"/></Relationships>
</file>

<file path=ppt/slides/_rels/slide17.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 Type="http://schemas.openxmlformats.org/officeDocument/2006/relationships/tags" Target="../tags/tag321.xml"/><Relationship Id="rId12" Type="http://schemas.openxmlformats.org/officeDocument/2006/relationships/slideLayout" Target="../slideLayouts/slideLayout17.xml"/><Relationship Id="rId11" Type="http://schemas.openxmlformats.org/officeDocument/2006/relationships/tags" Target="../tags/tag329.xml"/><Relationship Id="rId10" Type="http://schemas.openxmlformats.org/officeDocument/2006/relationships/image" Target="../media/image11.png"/><Relationship Id="rId1" Type="http://schemas.openxmlformats.org/officeDocument/2006/relationships/tags" Target="../tags/tag320.xml"/></Relationships>
</file>

<file path=ppt/slides/_rels/slide18.xml.rels><?xml version="1.0" encoding="UTF-8" standalone="yes"?>
<Relationships xmlns="http://schemas.openxmlformats.org/package/2006/relationships"><Relationship Id="rId9" Type="http://schemas.openxmlformats.org/officeDocument/2006/relationships/tags" Target="../tags/tag338.xml"/><Relationship Id="rId8" Type="http://schemas.openxmlformats.org/officeDocument/2006/relationships/tags" Target="../tags/tag337.xml"/><Relationship Id="rId7" Type="http://schemas.openxmlformats.org/officeDocument/2006/relationships/tags" Target="../tags/tag336.xml"/><Relationship Id="rId6" Type="http://schemas.openxmlformats.org/officeDocument/2006/relationships/tags" Target="../tags/tag335.xml"/><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2" Type="http://schemas.openxmlformats.org/officeDocument/2006/relationships/slideLayout" Target="../slideLayouts/slideLayout17.xml"/><Relationship Id="rId11" Type="http://schemas.openxmlformats.org/officeDocument/2006/relationships/tags" Target="../tags/tag339.xml"/><Relationship Id="rId10" Type="http://schemas.openxmlformats.org/officeDocument/2006/relationships/image" Target="../media/image12.png"/><Relationship Id="rId1" Type="http://schemas.openxmlformats.org/officeDocument/2006/relationships/tags" Target="../tags/tag330.xml"/></Relationships>
</file>

<file path=ppt/slides/_rels/slide19.xml.rels><?xml version="1.0" encoding="UTF-8" standalone="yes"?>
<Relationships xmlns="http://schemas.openxmlformats.org/package/2006/relationships"><Relationship Id="rId9" Type="http://schemas.openxmlformats.org/officeDocument/2006/relationships/tags" Target="../tags/tag348.xml"/><Relationship Id="rId8" Type="http://schemas.openxmlformats.org/officeDocument/2006/relationships/tags" Target="../tags/tag347.xml"/><Relationship Id="rId7" Type="http://schemas.openxmlformats.org/officeDocument/2006/relationships/tags" Target="../tags/tag346.xml"/><Relationship Id="rId6" Type="http://schemas.openxmlformats.org/officeDocument/2006/relationships/tags" Target="../tags/tag345.xml"/><Relationship Id="rId5" Type="http://schemas.openxmlformats.org/officeDocument/2006/relationships/tags" Target="../tags/tag344.xml"/><Relationship Id="rId4" Type="http://schemas.openxmlformats.org/officeDocument/2006/relationships/tags" Target="../tags/tag343.xml"/><Relationship Id="rId3" Type="http://schemas.openxmlformats.org/officeDocument/2006/relationships/tags" Target="../tags/tag342.xml"/><Relationship Id="rId2" Type="http://schemas.openxmlformats.org/officeDocument/2006/relationships/tags" Target="../tags/tag341.xml"/><Relationship Id="rId12" Type="http://schemas.openxmlformats.org/officeDocument/2006/relationships/slideLayout" Target="../slideLayouts/slideLayout17.xml"/><Relationship Id="rId11" Type="http://schemas.openxmlformats.org/officeDocument/2006/relationships/tags" Target="../tags/tag349.xml"/><Relationship Id="rId10" Type="http://schemas.openxmlformats.org/officeDocument/2006/relationships/image" Target="../media/image13.png"/><Relationship Id="rId1" Type="http://schemas.openxmlformats.org/officeDocument/2006/relationships/tags" Target="../tags/tag340.xml"/></Relationships>
</file>

<file path=ppt/slides/_rels/slide2.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4" Type="http://schemas.openxmlformats.org/officeDocument/2006/relationships/slideLayout" Target="../slideLayouts/slideLayout17.xml"/><Relationship Id="rId13" Type="http://schemas.openxmlformats.org/officeDocument/2006/relationships/tags" Target="../tags/tag175.xml"/><Relationship Id="rId12" Type="http://schemas.openxmlformats.org/officeDocument/2006/relationships/image" Target="../media/image1.png"/><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tags" Target="../tags/tag164.xml"/></Relationships>
</file>

<file path=ppt/slides/_rels/slide20.xml.rels><?xml version="1.0" encoding="UTF-8" standalone="yes"?>
<Relationships xmlns="http://schemas.openxmlformats.org/package/2006/relationships"><Relationship Id="rId9" Type="http://schemas.openxmlformats.org/officeDocument/2006/relationships/tags" Target="../tags/tag358.xml"/><Relationship Id="rId8" Type="http://schemas.openxmlformats.org/officeDocument/2006/relationships/tags" Target="../tags/tag357.xml"/><Relationship Id="rId7" Type="http://schemas.openxmlformats.org/officeDocument/2006/relationships/tags" Target="../tags/tag356.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3" Type="http://schemas.openxmlformats.org/officeDocument/2006/relationships/tags" Target="../tags/tag352.xml"/><Relationship Id="rId2" Type="http://schemas.openxmlformats.org/officeDocument/2006/relationships/tags" Target="../tags/tag351.xml"/><Relationship Id="rId12" Type="http://schemas.openxmlformats.org/officeDocument/2006/relationships/slideLayout" Target="../slideLayouts/slideLayout17.xml"/><Relationship Id="rId11" Type="http://schemas.openxmlformats.org/officeDocument/2006/relationships/tags" Target="../tags/tag359.xml"/><Relationship Id="rId10" Type="http://schemas.openxmlformats.org/officeDocument/2006/relationships/image" Target="../media/image14.png"/><Relationship Id="rId1" Type="http://schemas.openxmlformats.org/officeDocument/2006/relationships/tags" Target="../tags/tag350.xml"/></Relationships>
</file>

<file path=ppt/slides/_rels/slide21.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tags" Target="../tags/tag367.xml"/><Relationship Id="rId7" Type="http://schemas.openxmlformats.org/officeDocument/2006/relationships/tags" Target="../tags/tag366.xml"/><Relationship Id="rId6" Type="http://schemas.openxmlformats.org/officeDocument/2006/relationships/tags" Target="../tags/tag365.xml"/><Relationship Id="rId5" Type="http://schemas.openxmlformats.org/officeDocument/2006/relationships/tags" Target="../tags/tag364.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3" Type="http://schemas.openxmlformats.org/officeDocument/2006/relationships/slideLayout" Target="../slideLayouts/slideLayout17.xml"/><Relationship Id="rId12" Type="http://schemas.openxmlformats.org/officeDocument/2006/relationships/tags" Target="../tags/tag370.xml"/><Relationship Id="rId11" Type="http://schemas.openxmlformats.org/officeDocument/2006/relationships/image" Target="../media/image15.emf"/><Relationship Id="rId10" Type="http://schemas.openxmlformats.org/officeDocument/2006/relationships/tags" Target="../tags/tag369.xml"/><Relationship Id="rId1" Type="http://schemas.openxmlformats.org/officeDocument/2006/relationships/tags" Target="../tags/tag360.xml"/></Relationships>
</file>

<file path=ppt/slides/_rels/slide22.xml.rels><?xml version="1.0" encoding="UTF-8" standalone="yes"?>
<Relationships xmlns="http://schemas.openxmlformats.org/package/2006/relationships"><Relationship Id="rId9" Type="http://schemas.openxmlformats.org/officeDocument/2006/relationships/tags" Target="../tags/tag379.xml"/><Relationship Id="rId8" Type="http://schemas.openxmlformats.org/officeDocument/2006/relationships/tags" Target="../tags/tag378.xml"/><Relationship Id="rId7" Type="http://schemas.openxmlformats.org/officeDocument/2006/relationships/tags" Target="../tags/tag377.xml"/><Relationship Id="rId6" Type="http://schemas.openxmlformats.org/officeDocument/2006/relationships/tags" Target="../tags/tag376.xml"/><Relationship Id="rId5" Type="http://schemas.openxmlformats.org/officeDocument/2006/relationships/tags" Target="../tags/tag375.xml"/><Relationship Id="rId4" Type="http://schemas.openxmlformats.org/officeDocument/2006/relationships/tags" Target="../tags/tag374.xml"/><Relationship Id="rId3" Type="http://schemas.openxmlformats.org/officeDocument/2006/relationships/tags" Target="../tags/tag373.xml"/><Relationship Id="rId2" Type="http://schemas.openxmlformats.org/officeDocument/2006/relationships/tags" Target="../tags/tag372.xml"/><Relationship Id="rId12" Type="http://schemas.openxmlformats.org/officeDocument/2006/relationships/slideLayout" Target="../slideLayouts/slideLayout17.xml"/><Relationship Id="rId11" Type="http://schemas.openxmlformats.org/officeDocument/2006/relationships/tags" Target="../tags/tag380.xml"/><Relationship Id="rId10" Type="http://schemas.openxmlformats.org/officeDocument/2006/relationships/image" Target="../media/image16.png"/><Relationship Id="rId1" Type="http://schemas.openxmlformats.org/officeDocument/2006/relationships/tags" Target="../tags/tag371.xml"/></Relationships>
</file>

<file path=ppt/slides/_rels/slide23.xml.rels><?xml version="1.0" encoding="UTF-8" standalone="yes"?>
<Relationships xmlns="http://schemas.openxmlformats.org/package/2006/relationships"><Relationship Id="rId9" Type="http://schemas.openxmlformats.org/officeDocument/2006/relationships/tags" Target="../tags/tag388.xml"/><Relationship Id="rId8" Type="http://schemas.openxmlformats.org/officeDocument/2006/relationships/image" Target="../media/image17.emf"/><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tags" Target="../tags/tag384.xml"/><Relationship Id="rId3" Type="http://schemas.openxmlformats.org/officeDocument/2006/relationships/tags" Target="../tags/tag383.xml"/><Relationship Id="rId2" Type="http://schemas.openxmlformats.org/officeDocument/2006/relationships/tags" Target="../tags/tag382.xml"/><Relationship Id="rId10" Type="http://schemas.openxmlformats.org/officeDocument/2006/relationships/slideLayout" Target="../slideLayouts/slideLayout17.xml"/><Relationship Id="rId1" Type="http://schemas.openxmlformats.org/officeDocument/2006/relationships/tags" Target="../tags/tag381.xml"/></Relationships>
</file>

<file path=ppt/slides/_rels/slide24.xml.rels><?xml version="1.0" encoding="UTF-8" standalone="yes"?>
<Relationships xmlns="http://schemas.openxmlformats.org/package/2006/relationships"><Relationship Id="rId9" Type="http://schemas.openxmlformats.org/officeDocument/2006/relationships/tags" Target="../tags/tag396.xml"/><Relationship Id="rId8" Type="http://schemas.openxmlformats.org/officeDocument/2006/relationships/image" Target="../media/image18.emf"/><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3" Type="http://schemas.openxmlformats.org/officeDocument/2006/relationships/slideLayout" Target="../slideLayouts/slideLayout17.xml"/><Relationship Id="rId12" Type="http://schemas.openxmlformats.org/officeDocument/2006/relationships/tags" Target="../tags/tag398.xml"/><Relationship Id="rId11" Type="http://schemas.openxmlformats.org/officeDocument/2006/relationships/image" Target="../media/image19.png"/><Relationship Id="rId10" Type="http://schemas.openxmlformats.org/officeDocument/2006/relationships/tags" Target="../tags/tag397.xml"/><Relationship Id="rId1" Type="http://schemas.openxmlformats.org/officeDocument/2006/relationships/tags" Target="../tags/tag389.xml"/></Relationships>
</file>

<file path=ppt/slides/_rels/slide25.xml.rels><?xml version="1.0" encoding="UTF-8" standalone="yes"?>
<Relationships xmlns="http://schemas.openxmlformats.org/package/2006/relationships"><Relationship Id="rId9" Type="http://schemas.openxmlformats.org/officeDocument/2006/relationships/tags" Target="../tags/tag406.xml"/><Relationship Id="rId8" Type="http://schemas.openxmlformats.org/officeDocument/2006/relationships/image" Target="../media/image20.emf"/><Relationship Id="rId7" Type="http://schemas.openxmlformats.org/officeDocument/2006/relationships/tags" Target="../tags/tag405.xml"/><Relationship Id="rId6" Type="http://schemas.openxmlformats.org/officeDocument/2006/relationships/tags" Target="../tags/tag404.xml"/><Relationship Id="rId5" Type="http://schemas.openxmlformats.org/officeDocument/2006/relationships/tags" Target="../tags/tag403.xml"/><Relationship Id="rId4" Type="http://schemas.openxmlformats.org/officeDocument/2006/relationships/tags" Target="../tags/tag402.xml"/><Relationship Id="rId3" Type="http://schemas.openxmlformats.org/officeDocument/2006/relationships/tags" Target="../tags/tag401.xml"/><Relationship Id="rId2" Type="http://schemas.openxmlformats.org/officeDocument/2006/relationships/tags" Target="../tags/tag400.xml"/><Relationship Id="rId10" Type="http://schemas.openxmlformats.org/officeDocument/2006/relationships/slideLayout" Target="../slideLayouts/slideLayout17.xml"/><Relationship Id="rId1" Type="http://schemas.openxmlformats.org/officeDocument/2006/relationships/tags" Target="../tags/tag399.xml"/></Relationships>
</file>

<file path=ppt/slides/_rels/slide26.xml.rels><?xml version="1.0" encoding="UTF-8" standalone="yes"?>
<Relationships xmlns="http://schemas.openxmlformats.org/package/2006/relationships"><Relationship Id="rId9" Type="http://schemas.openxmlformats.org/officeDocument/2006/relationships/tags" Target="../tags/tag414.xml"/><Relationship Id="rId8" Type="http://schemas.openxmlformats.org/officeDocument/2006/relationships/image" Target="../media/image21.emf"/><Relationship Id="rId7" Type="http://schemas.openxmlformats.org/officeDocument/2006/relationships/tags" Target="../tags/tag413.xml"/><Relationship Id="rId6" Type="http://schemas.openxmlformats.org/officeDocument/2006/relationships/tags" Target="../tags/tag412.xml"/><Relationship Id="rId5" Type="http://schemas.openxmlformats.org/officeDocument/2006/relationships/tags" Target="../tags/tag411.xml"/><Relationship Id="rId4" Type="http://schemas.openxmlformats.org/officeDocument/2006/relationships/tags" Target="../tags/tag410.xml"/><Relationship Id="rId3" Type="http://schemas.openxmlformats.org/officeDocument/2006/relationships/tags" Target="../tags/tag409.xml"/><Relationship Id="rId2" Type="http://schemas.openxmlformats.org/officeDocument/2006/relationships/tags" Target="../tags/tag408.xml"/><Relationship Id="rId11" Type="http://schemas.openxmlformats.org/officeDocument/2006/relationships/slideLayout" Target="../slideLayouts/slideLayout17.xml"/><Relationship Id="rId10" Type="http://schemas.openxmlformats.org/officeDocument/2006/relationships/tags" Target="../tags/tag415.xml"/><Relationship Id="rId1" Type="http://schemas.openxmlformats.org/officeDocument/2006/relationships/tags" Target="../tags/tag407.xml"/></Relationships>
</file>

<file path=ppt/slides/_rels/slide27.xml.rels><?xml version="1.0" encoding="UTF-8" standalone="yes"?>
<Relationships xmlns="http://schemas.openxmlformats.org/package/2006/relationships"><Relationship Id="rId9" Type="http://schemas.openxmlformats.org/officeDocument/2006/relationships/image" Target="../media/image22.emf"/><Relationship Id="rId8" Type="http://schemas.openxmlformats.org/officeDocument/2006/relationships/image" Target="../media/image21.emf"/><Relationship Id="rId7" Type="http://schemas.openxmlformats.org/officeDocument/2006/relationships/tags" Target="../tags/tag422.xml"/><Relationship Id="rId6" Type="http://schemas.openxmlformats.org/officeDocument/2006/relationships/tags" Target="../tags/tag421.xml"/><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1" Type="http://schemas.openxmlformats.org/officeDocument/2006/relationships/slideLayout" Target="../slideLayouts/slideLayout17.xml"/><Relationship Id="rId10" Type="http://schemas.openxmlformats.org/officeDocument/2006/relationships/tags" Target="../tags/tag423.xml"/><Relationship Id="rId1" Type="http://schemas.openxmlformats.org/officeDocument/2006/relationships/tags" Target="../tags/tag416.xml"/></Relationships>
</file>

<file path=ppt/slides/_rels/slide28.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image" Target="../media/image23.png"/><Relationship Id="rId7" Type="http://schemas.openxmlformats.org/officeDocument/2006/relationships/tags" Target="../tags/tag430.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 Id="rId3" Type="http://schemas.openxmlformats.org/officeDocument/2006/relationships/tags" Target="../tags/tag426.xml"/><Relationship Id="rId2" Type="http://schemas.openxmlformats.org/officeDocument/2006/relationships/tags" Target="../tags/tag425.xml"/><Relationship Id="rId11" Type="http://schemas.openxmlformats.org/officeDocument/2006/relationships/slideLayout" Target="../slideLayouts/slideLayout17.xml"/><Relationship Id="rId10" Type="http://schemas.openxmlformats.org/officeDocument/2006/relationships/tags" Target="../tags/tag432.xml"/><Relationship Id="rId1" Type="http://schemas.openxmlformats.org/officeDocument/2006/relationships/tags" Target="../tags/tag424.xml"/></Relationships>
</file>

<file path=ppt/slides/_rels/slide29.xml.rels><?xml version="1.0" encoding="UTF-8" standalone="yes"?>
<Relationships xmlns="http://schemas.openxmlformats.org/package/2006/relationships"><Relationship Id="rId9" Type="http://schemas.openxmlformats.org/officeDocument/2006/relationships/tags" Target="../tags/tag440.xml"/><Relationship Id="rId8" Type="http://schemas.openxmlformats.org/officeDocument/2006/relationships/image" Target="../media/image24.emf"/><Relationship Id="rId7" Type="http://schemas.openxmlformats.org/officeDocument/2006/relationships/tags" Target="../tags/tag439.xml"/><Relationship Id="rId6" Type="http://schemas.openxmlformats.org/officeDocument/2006/relationships/tags" Target="../tags/tag43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tags" Target="../tags/tag434.xml"/><Relationship Id="rId12" Type="http://schemas.openxmlformats.org/officeDocument/2006/relationships/slideLayout" Target="../slideLayouts/slideLayout17.xml"/><Relationship Id="rId11" Type="http://schemas.openxmlformats.org/officeDocument/2006/relationships/tags" Target="../tags/tag441.xml"/><Relationship Id="rId10" Type="http://schemas.openxmlformats.org/officeDocument/2006/relationships/image" Target="../media/image25.png"/><Relationship Id="rId1" Type="http://schemas.openxmlformats.org/officeDocument/2006/relationships/tags" Target="../tags/tag433.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30.xml.rels><?xml version="1.0" encoding="UTF-8" standalone="yes"?>
<Relationships xmlns="http://schemas.openxmlformats.org/package/2006/relationships"><Relationship Id="rId9" Type="http://schemas.openxmlformats.org/officeDocument/2006/relationships/image" Target="../media/image26.png"/><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tags" Target="../tags/tag444.xml"/><Relationship Id="rId2" Type="http://schemas.openxmlformats.org/officeDocument/2006/relationships/tags" Target="../tags/tag443.xml"/><Relationship Id="rId15" Type="http://schemas.openxmlformats.org/officeDocument/2006/relationships/slideLayout" Target="../slideLayouts/slideLayout17.xml"/><Relationship Id="rId14" Type="http://schemas.openxmlformats.org/officeDocument/2006/relationships/tags" Target="../tags/tag452.xml"/><Relationship Id="rId13" Type="http://schemas.openxmlformats.org/officeDocument/2006/relationships/image" Target="../media/image28.emf"/><Relationship Id="rId12" Type="http://schemas.openxmlformats.org/officeDocument/2006/relationships/image" Target="../media/image27.png"/><Relationship Id="rId11" Type="http://schemas.openxmlformats.org/officeDocument/2006/relationships/tags" Target="../tags/tag451.xml"/><Relationship Id="rId10" Type="http://schemas.openxmlformats.org/officeDocument/2006/relationships/tags" Target="../tags/tag450.xml"/><Relationship Id="rId1" Type="http://schemas.openxmlformats.org/officeDocument/2006/relationships/tags" Target="../tags/tag442.xml"/></Relationships>
</file>

<file path=ppt/slides/_rels/slide31.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tags" Target="../tags/tag460.xml"/><Relationship Id="rId7" Type="http://schemas.openxmlformats.org/officeDocument/2006/relationships/tags" Target="../tags/tag459.xml"/><Relationship Id="rId6" Type="http://schemas.openxmlformats.org/officeDocument/2006/relationships/tags" Target="../tags/tag458.xml"/><Relationship Id="rId5" Type="http://schemas.openxmlformats.org/officeDocument/2006/relationships/tags" Target="../tags/tag457.xml"/><Relationship Id="rId4" Type="http://schemas.openxmlformats.org/officeDocument/2006/relationships/tags" Target="../tags/tag456.xml"/><Relationship Id="rId3" Type="http://schemas.openxmlformats.org/officeDocument/2006/relationships/tags" Target="../tags/tag455.xml"/><Relationship Id="rId2" Type="http://schemas.openxmlformats.org/officeDocument/2006/relationships/tags" Target="../tags/tag454.xml"/><Relationship Id="rId12" Type="http://schemas.openxmlformats.org/officeDocument/2006/relationships/slideLayout" Target="../slideLayouts/slideLayout17.xml"/><Relationship Id="rId11" Type="http://schemas.openxmlformats.org/officeDocument/2006/relationships/tags" Target="../tags/tag461.xml"/><Relationship Id="rId10" Type="http://schemas.openxmlformats.org/officeDocument/2006/relationships/image" Target="../media/image30.emf"/><Relationship Id="rId1" Type="http://schemas.openxmlformats.org/officeDocument/2006/relationships/tags" Target="../tags/tag453.xml"/></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69.xml"/><Relationship Id="rId7" Type="http://schemas.openxmlformats.org/officeDocument/2006/relationships/tags" Target="../tags/tag468.xml"/><Relationship Id="rId6" Type="http://schemas.openxmlformats.org/officeDocument/2006/relationships/tags" Target="../tags/tag467.xml"/><Relationship Id="rId5" Type="http://schemas.openxmlformats.org/officeDocument/2006/relationships/tags" Target="../tags/tag466.xml"/><Relationship Id="rId4" Type="http://schemas.openxmlformats.org/officeDocument/2006/relationships/tags" Target="../tags/tag465.xml"/><Relationship Id="rId3" Type="http://schemas.openxmlformats.org/officeDocument/2006/relationships/tags" Target="../tags/tag464.xml"/><Relationship Id="rId2" Type="http://schemas.openxmlformats.org/officeDocument/2006/relationships/tags" Target="../tags/tag463.xml"/><Relationship Id="rId1" Type="http://schemas.openxmlformats.org/officeDocument/2006/relationships/tags" Target="../tags/tag462.xml"/></Relationships>
</file>

<file path=ppt/slides/_rels/slide3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477.xml"/><Relationship Id="rId7" Type="http://schemas.openxmlformats.org/officeDocument/2006/relationships/tags" Target="../tags/tag476.xml"/><Relationship Id="rId6" Type="http://schemas.openxmlformats.org/officeDocument/2006/relationships/tags" Target="../tags/tag475.xml"/><Relationship Id="rId5" Type="http://schemas.openxmlformats.org/officeDocument/2006/relationships/tags" Target="../tags/tag474.xml"/><Relationship Id="rId4" Type="http://schemas.openxmlformats.org/officeDocument/2006/relationships/tags" Target="../tags/tag473.xml"/><Relationship Id="rId3" Type="http://schemas.openxmlformats.org/officeDocument/2006/relationships/tags" Target="../tags/tag472.xml"/><Relationship Id="rId2" Type="http://schemas.openxmlformats.org/officeDocument/2006/relationships/tags" Target="../tags/tag471.xml"/><Relationship Id="rId1" Type="http://schemas.openxmlformats.org/officeDocument/2006/relationships/tags" Target="../tags/tag470.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481.xml"/><Relationship Id="rId3" Type="http://schemas.openxmlformats.org/officeDocument/2006/relationships/tags" Target="../tags/tag480.xml"/><Relationship Id="rId2" Type="http://schemas.openxmlformats.org/officeDocument/2006/relationships/tags" Target="../tags/tag479.xml"/><Relationship Id="rId1" Type="http://schemas.openxmlformats.org/officeDocument/2006/relationships/tags" Target="../tags/tag478.xml"/></Relationships>
</file>

<file path=ppt/slides/_rels/slide35.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tags" Target="../tags/tag483.xml"/><Relationship Id="rId14" Type="http://schemas.openxmlformats.org/officeDocument/2006/relationships/slideLayout" Target="../slideLayouts/slideLayout17.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tags" Target="../tags/tag482.xml"/></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502.xml"/><Relationship Id="rId7" Type="http://schemas.openxmlformats.org/officeDocument/2006/relationships/tags" Target="../tags/tag501.xml"/><Relationship Id="rId6" Type="http://schemas.openxmlformats.org/officeDocument/2006/relationships/tags" Target="../tags/tag500.xml"/><Relationship Id="rId5" Type="http://schemas.openxmlformats.org/officeDocument/2006/relationships/tags" Target="../tags/tag499.xml"/><Relationship Id="rId4" Type="http://schemas.openxmlformats.org/officeDocument/2006/relationships/tags" Target="../tags/tag498.xml"/><Relationship Id="rId3" Type="http://schemas.openxmlformats.org/officeDocument/2006/relationships/tags" Target="../tags/tag497.xml"/><Relationship Id="rId2" Type="http://schemas.openxmlformats.org/officeDocument/2006/relationships/tags" Target="../tags/tag496.xml"/><Relationship Id="rId1" Type="http://schemas.openxmlformats.org/officeDocument/2006/relationships/tags" Target="../tags/tag495.xml"/></Relationships>
</file>

<file path=ppt/slides/_rels/slide37.xml.rels><?xml version="1.0" encoding="UTF-8" standalone="yes"?>
<Relationships xmlns="http://schemas.openxmlformats.org/package/2006/relationships"><Relationship Id="rId9" Type="http://schemas.openxmlformats.org/officeDocument/2006/relationships/tags" Target="../tags/tag511.xml"/><Relationship Id="rId8" Type="http://schemas.openxmlformats.org/officeDocument/2006/relationships/tags" Target="../tags/tag510.xml"/><Relationship Id="rId7" Type="http://schemas.openxmlformats.org/officeDocument/2006/relationships/tags" Target="../tags/tag509.xml"/><Relationship Id="rId6" Type="http://schemas.openxmlformats.org/officeDocument/2006/relationships/tags" Target="../tags/tag508.xml"/><Relationship Id="rId5" Type="http://schemas.openxmlformats.org/officeDocument/2006/relationships/tags" Target="../tags/tag507.xml"/><Relationship Id="rId4" Type="http://schemas.openxmlformats.org/officeDocument/2006/relationships/tags" Target="../tags/tag506.xml"/><Relationship Id="rId30" Type="http://schemas.openxmlformats.org/officeDocument/2006/relationships/slideLayout" Target="../slideLayouts/slideLayout22.xml"/><Relationship Id="rId3" Type="http://schemas.openxmlformats.org/officeDocument/2006/relationships/tags" Target="../tags/tag505.xml"/><Relationship Id="rId29" Type="http://schemas.openxmlformats.org/officeDocument/2006/relationships/tags" Target="../tags/tag531.xml"/><Relationship Id="rId28" Type="http://schemas.openxmlformats.org/officeDocument/2006/relationships/tags" Target="../tags/tag530.xml"/><Relationship Id="rId27" Type="http://schemas.openxmlformats.org/officeDocument/2006/relationships/tags" Target="../tags/tag529.xml"/><Relationship Id="rId26" Type="http://schemas.openxmlformats.org/officeDocument/2006/relationships/tags" Target="../tags/tag528.xml"/><Relationship Id="rId25" Type="http://schemas.openxmlformats.org/officeDocument/2006/relationships/tags" Target="../tags/tag527.xml"/><Relationship Id="rId24" Type="http://schemas.openxmlformats.org/officeDocument/2006/relationships/tags" Target="../tags/tag526.xml"/><Relationship Id="rId23" Type="http://schemas.openxmlformats.org/officeDocument/2006/relationships/tags" Target="../tags/tag525.xml"/><Relationship Id="rId22" Type="http://schemas.openxmlformats.org/officeDocument/2006/relationships/tags" Target="../tags/tag524.xml"/><Relationship Id="rId21" Type="http://schemas.openxmlformats.org/officeDocument/2006/relationships/tags" Target="../tags/tag523.xml"/><Relationship Id="rId20" Type="http://schemas.openxmlformats.org/officeDocument/2006/relationships/tags" Target="../tags/tag522.xml"/><Relationship Id="rId2" Type="http://schemas.openxmlformats.org/officeDocument/2006/relationships/tags" Target="../tags/tag504.xml"/><Relationship Id="rId19" Type="http://schemas.openxmlformats.org/officeDocument/2006/relationships/tags" Target="../tags/tag521.xml"/><Relationship Id="rId18" Type="http://schemas.openxmlformats.org/officeDocument/2006/relationships/tags" Target="../tags/tag520.xml"/><Relationship Id="rId17" Type="http://schemas.openxmlformats.org/officeDocument/2006/relationships/tags" Target="../tags/tag519.xml"/><Relationship Id="rId16" Type="http://schemas.openxmlformats.org/officeDocument/2006/relationships/tags" Target="../tags/tag518.xml"/><Relationship Id="rId15" Type="http://schemas.openxmlformats.org/officeDocument/2006/relationships/tags" Target="../tags/tag517.xml"/><Relationship Id="rId14" Type="http://schemas.openxmlformats.org/officeDocument/2006/relationships/tags" Target="../tags/tag516.xml"/><Relationship Id="rId13" Type="http://schemas.openxmlformats.org/officeDocument/2006/relationships/tags" Target="../tags/tag515.xml"/><Relationship Id="rId12" Type="http://schemas.openxmlformats.org/officeDocument/2006/relationships/tags" Target="../tags/tag514.xml"/><Relationship Id="rId11" Type="http://schemas.openxmlformats.org/officeDocument/2006/relationships/tags" Target="../tags/tag513.xml"/><Relationship Id="rId10" Type="http://schemas.openxmlformats.org/officeDocument/2006/relationships/tags" Target="../tags/tag512.xml"/><Relationship Id="rId1" Type="http://schemas.openxmlformats.org/officeDocument/2006/relationships/tags" Target="../tags/tag503.xml"/></Relationships>
</file>

<file path=ppt/slides/_rels/slide38.xml.rels><?xml version="1.0" encoding="UTF-8" standalone="yes"?>
<Relationships xmlns="http://schemas.openxmlformats.org/package/2006/relationships"><Relationship Id="rId9" Type="http://schemas.openxmlformats.org/officeDocument/2006/relationships/image" Target="../media/image31.png"/><Relationship Id="rId8" Type="http://schemas.openxmlformats.org/officeDocument/2006/relationships/tags" Target="../tags/tag539.xml"/><Relationship Id="rId7" Type="http://schemas.openxmlformats.org/officeDocument/2006/relationships/tags" Target="../tags/tag538.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3" Type="http://schemas.openxmlformats.org/officeDocument/2006/relationships/tags" Target="../tags/tag534.xml"/><Relationship Id="rId2" Type="http://schemas.openxmlformats.org/officeDocument/2006/relationships/tags" Target="../tags/tag533.xml"/><Relationship Id="rId11" Type="http://schemas.openxmlformats.org/officeDocument/2006/relationships/slideLayout" Target="../slideLayouts/slideLayout17.xml"/><Relationship Id="rId10" Type="http://schemas.openxmlformats.org/officeDocument/2006/relationships/tags" Target="../tags/tag540.xml"/><Relationship Id="rId1" Type="http://schemas.openxmlformats.org/officeDocument/2006/relationships/tags" Target="../tags/tag532.xml"/></Relationships>
</file>

<file path=ppt/slides/_rels/slide39.xml.rels><?xml version="1.0" encoding="UTF-8" standalone="yes"?>
<Relationships xmlns="http://schemas.openxmlformats.org/package/2006/relationships"><Relationship Id="rId9" Type="http://schemas.openxmlformats.org/officeDocument/2006/relationships/image" Target="../media/image32.png"/><Relationship Id="rId8" Type="http://schemas.openxmlformats.org/officeDocument/2006/relationships/tags" Target="../tags/tag548.xml"/><Relationship Id="rId7" Type="http://schemas.openxmlformats.org/officeDocument/2006/relationships/tags" Target="../tags/tag547.xml"/><Relationship Id="rId6" Type="http://schemas.openxmlformats.org/officeDocument/2006/relationships/tags" Target="../tags/tag546.xml"/><Relationship Id="rId5" Type="http://schemas.openxmlformats.org/officeDocument/2006/relationships/tags" Target="../tags/tag545.xml"/><Relationship Id="rId4" Type="http://schemas.openxmlformats.org/officeDocument/2006/relationships/tags" Target="../tags/tag544.xml"/><Relationship Id="rId3" Type="http://schemas.openxmlformats.org/officeDocument/2006/relationships/tags" Target="../tags/tag543.xml"/><Relationship Id="rId2" Type="http://schemas.openxmlformats.org/officeDocument/2006/relationships/tags" Target="../tags/tag542.xml"/><Relationship Id="rId12" Type="http://schemas.openxmlformats.org/officeDocument/2006/relationships/slideLayout" Target="../slideLayouts/slideLayout17.xml"/><Relationship Id="rId11" Type="http://schemas.openxmlformats.org/officeDocument/2006/relationships/tags" Target="../tags/tag550.xml"/><Relationship Id="rId10" Type="http://schemas.openxmlformats.org/officeDocument/2006/relationships/tags" Target="../tags/tag549.xml"/><Relationship Id="rId1" Type="http://schemas.openxmlformats.org/officeDocument/2006/relationships/tags" Target="../tags/tag541.xml"/></Relationships>
</file>

<file path=ppt/slides/_rels/slide4.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4" Type="http://schemas.openxmlformats.org/officeDocument/2006/relationships/slideLayout" Target="../slideLayouts/slideLayout17.xml"/><Relationship Id="rId13" Type="http://schemas.openxmlformats.org/officeDocument/2006/relationships/tags" Target="../tags/tag192.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tags" Target="../tags/tag180.xml"/></Relationships>
</file>

<file path=ppt/slides/_rels/slide40.xml.rels><?xml version="1.0" encoding="UTF-8" standalone="yes"?>
<Relationships xmlns="http://schemas.openxmlformats.org/package/2006/relationships"><Relationship Id="rId9" Type="http://schemas.openxmlformats.org/officeDocument/2006/relationships/tags" Target="../tags/tag558.xml"/><Relationship Id="rId8" Type="http://schemas.openxmlformats.org/officeDocument/2006/relationships/image" Target="../media/image33.png"/><Relationship Id="rId7" Type="http://schemas.openxmlformats.org/officeDocument/2006/relationships/tags" Target="../tags/tag557.xml"/><Relationship Id="rId6" Type="http://schemas.openxmlformats.org/officeDocument/2006/relationships/tags" Target="../tags/tag556.xml"/><Relationship Id="rId5" Type="http://schemas.openxmlformats.org/officeDocument/2006/relationships/tags" Target="../tags/tag555.xml"/><Relationship Id="rId4" Type="http://schemas.openxmlformats.org/officeDocument/2006/relationships/tags" Target="../tags/tag554.xml"/><Relationship Id="rId3" Type="http://schemas.openxmlformats.org/officeDocument/2006/relationships/tags" Target="../tags/tag553.xml"/><Relationship Id="rId2" Type="http://schemas.openxmlformats.org/officeDocument/2006/relationships/tags" Target="../tags/tag552.xml"/><Relationship Id="rId14" Type="http://schemas.openxmlformats.org/officeDocument/2006/relationships/slideLayout" Target="../slideLayouts/slideLayout17.xml"/><Relationship Id="rId13" Type="http://schemas.openxmlformats.org/officeDocument/2006/relationships/tags" Target="../tags/tag560.xml"/><Relationship Id="rId12" Type="http://schemas.openxmlformats.org/officeDocument/2006/relationships/image" Target="../media/image35.png"/><Relationship Id="rId11" Type="http://schemas.openxmlformats.org/officeDocument/2006/relationships/tags" Target="../tags/tag559.xml"/><Relationship Id="rId10" Type="http://schemas.openxmlformats.org/officeDocument/2006/relationships/image" Target="../media/image34.png"/><Relationship Id="rId1" Type="http://schemas.openxmlformats.org/officeDocument/2006/relationships/tags" Target="../tags/tag551.xml"/></Relationships>
</file>

<file path=ppt/slides/_rels/slide41.xml.rels><?xml version="1.0" encoding="UTF-8" standalone="yes"?>
<Relationships xmlns="http://schemas.openxmlformats.org/package/2006/relationships"><Relationship Id="rId9" Type="http://schemas.openxmlformats.org/officeDocument/2006/relationships/tags" Target="../tags/tag568.xml"/><Relationship Id="rId8" Type="http://schemas.openxmlformats.org/officeDocument/2006/relationships/tags" Target="../tags/tag567.xml"/><Relationship Id="rId7" Type="http://schemas.openxmlformats.org/officeDocument/2006/relationships/image" Target="../media/image36.emf"/><Relationship Id="rId6" Type="http://schemas.openxmlformats.org/officeDocument/2006/relationships/tags" Target="../tags/tag566.xml"/><Relationship Id="rId5" Type="http://schemas.openxmlformats.org/officeDocument/2006/relationships/tags" Target="../tags/tag565.xml"/><Relationship Id="rId4" Type="http://schemas.openxmlformats.org/officeDocument/2006/relationships/tags" Target="../tags/tag564.xml"/><Relationship Id="rId3" Type="http://schemas.openxmlformats.org/officeDocument/2006/relationships/tags" Target="../tags/tag563.xml"/><Relationship Id="rId2" Type="http://schemas.openxmlformats.org/officeDocument/2006/relationships/tags" Target="../tags/tag562.xml"/><Relationship Id="rId10" Type="http://schemas.openxmlformats.org/officeDocument/2006/relationships/slideLayout" Target="../slideLayouts/slideLayout17.xml"/><Relationship Id="rId1" Type="http://schemas.openxmlformats.org/officeDocument/2006/relationships/tags" Target="../tags/tag561.xml"/></Relationships>
</file>

<file path=ppt/slides/_rels/slide42.xml.rels><?xml version="1.0" encoding="UTF-8" standalone="yes"?>
<Relationships xmlns="http://schemas.openxmlformats.org/package/2006/relationships"><Relationship Id="rId9" Type="http://schemas.openxmlformats.org/officeDocument/2006/relationships/tags" Target="../tags/tag576.xml"/><Relationship Id="rId8" Type="http://schemas.openxmlformats.org/officeDocument/2006/relationships/image" Target="../media/image37.emf"/><Relationship Id="rId7" Type="http://schemas.openxmlformats.org/officeDocument/2006/relationships/tags" Target="../tags/tag575.xml"/><Relationship Id="rId6" Type="http://schemas.openxmlformats.org/officeDocument/2006/relationships/tags" Target="../tags/tag574.xml"/><Relationship Id="rId5" Type="http://schemas.openxmlformats.org/officeDocument/2006/relationships/tags" Target="../tags/tag573.xml"/><Relationship Id="rId4" Type="http://schemas.openxmlformats.org/officeDocument/2006/relationships/tags" Target="../tags/tag572.xml"/><Relationship Id="rId3" Type="http://schemas.openxmlformats.org/officeDocument/2006/relationships/tags" Target="../tags/tag571.xml"/><Relationship Id="rId2" Type="http://schemas.openxmlformats.org/officeDocument/2006/relationships/tags" Target="../tags/tag570.xml"/><Relationship Id="rId10" Type="http://schemas.openxmlformats.org/officeDocument/2006/relationships/slideLayout" Target="../slideLayouts/slideLayout17.xml"/><Relationship Id="rId1" Type="http://schemas.openxmlformats.org/officeDocument/2006/relationships/tags" Target="../tags/tag569.xml"/></Relationships>
</file>

<file path=ppt/slides/_rels/slide43.xml.rels><?xml version="1.0" encoding="UTF-8" standalone="yes"?>
<Relationships xmlns="http://schemas.openxmlformats.org/package/2006/relationships"><Relationship Id="rId9" Type="http://schemas.openxmlformats.org/officeDocument/2006/relationships/tags" Target="../tags/tag584.xml"/><Relationship Id="rId8" Type="http://schemas.openxmlformats.org/officeDocument/2006/relationships/image" Target="../media/image38.emf"/><Relationship Id="rId7" Type="http://schemas.openxmlformats.org/officeDocument/2006/relationships/tags" Target="../tags/tag583.xml"/><Relationship Id="rId6" Type="http://schemas.openxmlformats.org/officeDocument/2006/relationships/tags" Target="../tags/tag582.xml"/><Relationship Id="rId5" Type="http://schemas.openxmlformats.org/officeDocument/2006/relationships/tags" Target="../tags/tag581.xml"/><Relationship Id="rId4" Type="http://schemas.openxmlformats.org/officeDocument/2006/relationships/tags" Target="../tags/tag580.xml"/><Relationship Id="rId3" Type="http://schemas.openxmlformats.org/officeDocument/2006/relationships/tags" Target="../tags/tag579.xml"/><Relationship Id="rId2" Type="http://schemas.openxmlformats.org/officeDocument/2006/relationships/tags" Target="../tags/tag578.xml"/><Relationship Id="rId11" Type="http://schemas.openxmlformats.org/officeDocument/2006/relationships/slideLayout" Target="../slideLayouts/slideLayout17.xml"/><Relationship Id="rId10" Type="http://schemas.openxmlformats.org/officeDocument/2006/relationships/tags" Target="../tags/tag585.xml"/><Relationship Id="rId1" Type="http://schemas.openxmlformats.org/officeDocument/2006/relationships/tags" Target="../tags/tag577.xml"/></Relationships>
</file>

<file path=ppt/slides/_rels/slide44.xml.rels><?xml version="1.0" encoding="UTF-8" standalone="yes"?>
<Relationships xmlns="http://schemas.openxmlformats.org/package/2006/relationships"><Relationship Id="rId9" Type="http://schemas.openxmlformats.org/officeDocument/2006/relationships/image" Target="../media/image40.emf"/><Relationship Id="rId8" Type="http://schemas.openxmlformats.org/officeDocument/2006/relationships/image" Target="../media/image39.emf"/><Relationship Id="rId7" Type="http://schemas.openxmlformats.org/officeDocument/2006/relationships/tags" Target="../tags/tag592.xml"/><Relationship Id="rId6" Type="http://schemas.openxmlformats.org/officeDocument/2006/relationships/tags" Target="../tags/tag591.xml"/><Relationship Id="rId5" Type="http://schemas.openxmlformats.org/officeDocument/2006/relationships/tags" Target="../tags/tag590.xml"/><Relationship Id="rId4" Type="http://schemas.openxmlformats.org/officeDocument/2006/relationships/tags" Target="../tags/tag589.xml"/><Relationship Id="rId3" Type="http://schemas.openxmlformats.org/officeDocument/2006/relationships/tags" Target="../tags/tag588.xml"/><Relationship Id="rId2" Type="http://schemas.openxmlformats.org/officeDocument/2006/relationships/tags" Target="../tags/tag587.xml"/><Relationship Id="rId12" Type="http://schemas.openxmlformats.org/officeDocument/2006/relationships/slideLayout" Target="../slideLayouts/slideLayout17.xml"/><Relationship Id="rId11" Type="http://schemas.openxmlformats.org/officeDocument/2006/relationships/tags" Target="../tags/tag593.xml"/><Relationship Id="rId10" Type="http://schemas.openxmlformats.org/officeDocument/2006/relationships/image" Target="../media/image41.emf"/><Relationship Id="rId1" Type="http://schemas.openxmlformats.org/officeDocument/2006/relationships/tags" Target="../tags/tag586.xml"/></Relationships>
</file>

<file path=ppt/slides/_rels/slide45.xml.rels><?xml version="1.0" encoding="UTF-8" standalone="yes"?>
<Relationships xmlns="http://schemas.openxmlformats.org/package/2006/relationships"><Relationship Id="rId9" Type="http://schemas.openxmlformats.org/officeDocument/2006/relationships/tags" Target="../tags/tag601.xml"/><Relationship Id="rId8" Type="http://schemas.openxmlformats.org/officeDocument/2006/relationships/image" Target="../media/image42.emf"/><Relationship Id="rId7" Type="http://schemas.openxmlformats.org/officeDocument/2006/relationships/tags" Target="../tags/tag600.xml"/><Relationship Id="rId6" Type="http://schemas.openxmlformats.org/officeDocument/2006/relationships/tags" Target="../tags/tag599.xml"/><Relationship Id="rId5" Type="http://schemas.openxmlformats.org/officeDocument/2006/relationships/tags" Target="../tags/tag598.xml"/><Relationship Id="rId4" Type="http://schemas.openxmlformats.org/officeDocument/2006/relationships/tags" Target="../tags/tag597.xml"/><Relationship Id="rId3" Type="http://schemas.openxmlformats.org/officeDocument/2006/relationships/tags" Target="../tags/tag596.xml"/><Relationship Id="rId2" Type="http://schemas.openxmlformats.org/officeDocument/2006/relationships/tags" Target="../tags/tag595.xml"/><Relationship Id="rId10" Type="http://schemas.openxmlformats.org/officeDocument/2006/relationships/slideLayout" Target="../slideLayouts/slideLayout17.xml"/><Relationship Id="rId1" Type="http://schemas.openxmlformats.org/officeDocument/2006/relationships/tags" Target="../tags/tag594.xml"/></Relationships>
</file>

<file path=ppt/slides/_rels/slide46.xml.rels><?xml version="1.0" encoding="UTF-8" standalone="yes"?>
<Relationships xmlns="http://schemas.openxmlformats.org/package/2006/relationships"><Relationship Id="rId9" Type="http://schemas.openxmlformats.org/officeDocument/2006/relationships/tags" Target="../tags/tag608.xml"/><Relationship Id="rId8" Type="http://schemas.openxmlformats.org/officeDocument/2006/relationships/image" Target="../media/image44.emf"/><Relationship Id="rId7" Type="http://schemas.openxmlformats.org/officeDocument/2006/relationships/image" Target="../media/image43.emf"/><Relationship Id="rId6" Type="http://schemas.openxmlformats.org/officeDocument/2006/relationships/tags" Target="../tags/tag607.xml"/><Relationship Id="rId5" Type="http://schemas.openxmlformats.org/officeDocument/2006/relationships/tags" Target="../tags/tag606.xml"/><Relationship Id="rId4" Type="http://schemas.openxmlformats.org/officeDocument/2006/relationships/tags" Target="../tags/tag605.xml"/><Relationship Id="rId3" Type="http://schemas.openxmlformats.org/officeDocument/2006/relationships/tags" Target="../tags/tag604.xml"/><Relationship Id="rId2" Type="http://schemas.openxmlformats.org/officeDocument/2006/relationships/tags" Target="../tags/tag603.xml"/><Relationship Id="rId10" Type="http://schemas.openxmlformats.org/officeDocument/2006/relationships/slideLayout" Target="../slideLayouts/slideLayout17.xml"/><Relationship Id="rId1" Type="http://schemas.openxmlformats.org/officeDocument/2006/relationships/tags" Target="../tags/tag602.xml"/></Relationships>
</file>

<file path=ppt/slides/_rels/slide47.xml.rels><?xml version="1.0" encoding="UTF-8" standalone="yes"?>
<Relationships xmlns="http://schemas.openxmlformats.org/package/2006/relationships"><Relationship Id="rId9" Type="http://schemas.openxmlformats.org/officeDocument/2006/relationships/tags" Target="../tags/tag616.xml"/><Relationship Id="rId8" Type="http://schemas.openxmlformats.org/officeDocument/2006/relationships/tags" Target="../tags/tag615.xml"/><Relationship Id="rId7" Type="http://schemas.openxmlformats.org/officeDocument/2006/relationships/image" Target="../media/image45.emf"/><Relationship Id="rId6" Type="http://schemas.openxmlformats.org/officeDocument/2006/relationships/tags" Target="../tags/tag614.xml"/><Relationship Id="rId5" Type="http://schemas.openxmlformats.org/officeDocument/2006/relationships/tags" Target="../tags/tag613.xml"/><Relationship Id="rId4" Type="http://schemas.openxmlformats.org/officeDocument/2006/relationships/tags" Target="../tags/tag612.xml"/><Relationship Id="rId3" Type="http://schemas.openxmlformats.org/officeDocument/2006/relationships/tags" Target="../tags/tag611.xml"/><Relationship Id="rId2" Type="http://schemas.openxmlformats.org/officeDocument/2006/relationships/tags" Target="../tags/tag610.xml"/><Relationship Id="rId10" Type="http://schemas.openxmlformats.org/officeDocument/2006/relationships/slideLayout" Target="../slideLayouts/slideLayout17.xml"/><Relationship Id="rId1" Type="http://schemas.openxmlformats.org/officeDocument/2006/relationships/tags" Target="../tags/tag609.xml"/></Relationships>
</file>

<file path=ppt/slides/_rels/slide48.xml.rels><?xml version="1.0" encoding="UTF-8" standalone="yes"?>
<Relationships xmlns="http://schemas.openxmlformats.org/package/2006/relationships"><Relationship Id="rId9" Type="http://schemas.openxmlformats.org/officeDocument/2006/relationships/image" Target="../media/image47.emf"/><Relationship Id="rId8" Type="http://schemas.openxmlformats.org/officeDocument/2006/relationships/tags" Target="../tags/tag623.xml"/><Relationship Id="rId7" Type="http://schemas.openxmlformats.org/officeDocument/2006/relationships/image" Target="../media/image46.emf"/><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tags" Target="../tags/tag619.xml"/><Relationship Id="rId2" Type="http://schemas.openxmlformats.org/officeDocument/2006/relationships/tags" Target="../tags/tag618.xml"/><Relationship Id="rId11" Type="http://schemas.openxmlformats.org/officeDocument/2006/relationships/slideLayout" Target="../slideLayouts/slideLayout17.xml"/><Relationship Id="rId10" Type="http://schemas.openxmlformats.org/officeDocument/2006/relationships/tags" Target="../tags/tag624.xml"/><Relationship Id="rId1" Type="http://schemas.openxmlformats.org/officeDocument/2006/relationships/tags" Target="../tags/tag617.xml"/></Relationships>
</file>

<file path=ppt/slides/_rels/slide49.xml.rels><?xml version="1.0" encoding="UTF-8" standalone="yes"?>
<Relationships xmlns="http://schemas.openxmlformats.org/package/2006/relationships"><Relationship Id="rId9" Type="http://schemas.openxmlformats.org/officeDocument/2006/relationships/image" Target="../media/image48.emf"/><Relationship Id="rId8" Type="http://schemas.openxmlformats.org/officeDocument/2006/relationships/tags" Target="../tags/tag632.xml"/><Relationship Id="rId7" Type="http://schemas.openxmlformats.org/officeDocument/2006/relationships/tags" Target="../tags/tag631.xml"/><Relationship Id="rId6" Type="http://schemas.openxmlformats.org/officeDocument/2006/relationships/tags" Target="../tags/tag630.xml"/><Relationship Id="rId5" Type="http://schemas.openxmlformats.org/officeDocument/2006/relationships/tags" Target="../tags/tag629.xml"/><Relationship Id="rId4" Type="http://schemas.openxmlformats.org/officeDocument/2006/relationships/tags" Target="../tags/tag628.xml"/><Relationship Id="rId3" Type="http://schemas.openxmlformats.org/officeDocument/2006/relationships/tags" Target="../tags/tag627.xml"/><Relationship Id="rId2" Type="http://schemas.openxmlformats.org/officeDocument/2006/relationships/tags" Target="../tags/tag626.xml"/><Relationship Id="rId11" Type="http://schemas.openxmlformats.org/officeDocument/2006/relationships/slideLayout" Target="../slideLayouts/slideLayout17.xml"/><Relationship Id="rId10" Type="http://schemas.openxmlformats.org/officeDocument/2006/relationships/tags" Target="../tags/tag633.xml"/><Relationship Id="rId1" Type="http://schemas.openxmlformats.org/officeDocument/2006/relationships/tags" Target="../tags/tag62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50.xml.rels><?xml version="1.0" encoding="UTF-8" standalone="yes"?>
<Relationships xmlns="http://schemas.openxmlformats.org/package/2006/relationships"><Relationship Id="rId9" Type="http://schemas.openxmlformats.org/officeDocument/2006/relationships/image" Target="../media/image49.png"/><Relationship Id="rId8" Type="http://schemas.openxmlformats.org/officeDocument/2006/relationships/tags" Target="../tags/tag641.xml"/><Relationship Id="rId7" Type="http://schemas.openxmlformats.org/officeDocument/2006/relationships/tags" Target="../tags/tag640.xml"/><Relationship Id="rId6" Type="http://schemas.openxmlformats.org/officeDocument/2006/relationships/tags" Target="../tags/tag639.xml"/><Relationship Id="rId5" Type="http://schemas.openxmlformats.org/officeDocument/2006/relationships/tags" Target="../tags/tag638.xml"/><Relationship Id="rId4" Type="http://schemas.openxmlformats.org/officeDocument/2006/relationships/tags" Target="../tags/tag637.xml"/><Relationship Id="rId3" Type="http://schemas.openxmlformats.org/officeDocument/2006/relationships/tags" Target="../tags/tag636.xml"/><Relationship Id="rId2" Type="http://schemas.openxmlformats.org/officeDocument/2006/relationships/tags" Target="../tags/tag635.xml"/><Relationship Id="rId11" Type="http://schemas.openxmlformats.org/officeDocument/2006/relationships/slideLayout" Target="../slideLayouts/slideLayout17.xml"/><Relationship Id="rId10" Type="http://schemas.openxmlformats.org/officeDocument/2006/relationships/tags" Target="../tags/tag642.xml"/><Relationship Id="rId1" Type="http://schemas.openxmlformats.org/officeDocument/2006/relationships/tags" Target="../tags/tag634.xml"/></Relationships>
</file>

<file path=ppt/slides/_rels/slide51.xml.rels><?xml version="1.0" encoding="UTF-8" standalone="yes"?>
<Relationships xmlns="http://schemas.openxmlformats.org/package/2006/relationships"><Relationship Id="rId9" Type="http://schemas.openxmlformats.org/officeDocument/2006/relationships/image" Target="../media/image50.png"/><Relationship Id="rId8" Type="http://schemas.openxmlformats.org/officeDocument/2006/relationships/tags" Target="../tags/tag650.xml"/><Relationship Id="rId7" Type="http://schemas.openxmlformats.org/officeDocument/2006/relationships/tags" Target="../tags/tag649.xml"/><Relationship Id="rId6" Type="http://schemas.openxmlformats.org/officeDocument/2006/relationships/tags" Target="../tags/tag648.xml"/><Relationship Id="rId5" Type="http://schemas.openxmlformats.org/officeDocument/2006/relationships/tags" Target="../tags/tag647.xml"/><Relationship Id="rId4" Type="http://schemas.openxmlformats.org/officeDocument/2006/relationships/tags" Target="../tags/tag646.xml"/><Relationship Id="rId3" Type="http://schemas.openxmlformats.org/officeDocument/2006/relationships/tags" Target="../tags/tag645.xml"/><Relationship Id="rId2" Type="http://schemas.openxmlformats.org/officeDocument/2006/relationships/tags" Target="../tags/tag644.xml"/><Relationship Id="rId11" Type="http://schemas.openxmlformats.org/officeDocument/2006/relationships/slideLayout" Target="../slideLayouts/slideLayout17.xml"/><Relationship Id="rId10" Type="http://schemas.openxmlformats.org/officeDocument/2006/relationships/tags" Target="../tags/tag651.xml"/><Relationship Id="rId1" Type="http://schemas.openxmlformats.org/officeDocument/2006/relationships/tags" Target="../tags/tag643.xml"/></Relationships>
</file>

<file path=ppt/slides/_rels/slide52.xml.rels><?xml version="1.0" encoding="UTF-8" standalone="yes"?>
<Relationships xmlns="http://schemas.openxmlformats.org/package/2006/relationships"><Relationship Id="rId9" Type="http://schemas.openxmlformats.org/officeDocument/2006/relationships/tags" Target="../tags/tag659.xml"/><Relationship Id="rId8" Type="http://schemas.openxmlformats.org/officeDocument/2006/relationships/image" Target="../media/image51.emf"/><Relationship Id="rId7" Type="http://schemas.openxmlformats.org/officeDocument/2006/relationships/tags" Target="../tags/tag658.xml"/><Relationship Id="rId6" Type="http://schemas.openxmlformats.org/officeDocument/2006/relationships/tags" Target="../tags/tag657.xml"/><Relationship Id="rId5" Type="http://schemas.openxmlformats.org/officeDocument/2006/relationships/tags" Target="../tags/tag656.xml"/><Relationship Id="rId4" Type="http://schemas.openxmlformats.org/officeDocument/2006/relationships/tags" Target="../tags/tag655.xml"/><Relationship Id="rId3" Type="http://schemas.openxmlformats.org/officeDocument/2006/relationships/tags" Target="../tags/tag654.xml"/><Relationship Id="rId2" Type="http://schemas.openxmlformats.org/officeDocument/2006/relationships/tags" Target="../tags/tag653.xml"/><Relationship Id="rId11" Type="http://schemas.openxmlformats.org/officeDocument/2006/relationships/slideLayout" Target="../slideLayouts/slideLayout17.xml"/><Relationship Id="rId10" Type="http://schemas.openxmlformats.org/officeDocument/2006/relationships/tags" Target="../tags/tag660.xml"/><Relationship Id="rId1" Type="http://schemas.openxmlformats.org/officeDocument/2006/relationships/tags" Target="../tags/tag652.xml"/></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668.xml"/><Relationship Id="rId7" Type="http://schemas.openxmlformats.org/officeDocument/2006/relationships/tags" Target="../tags/tag667.xml"/><Relationship Id="rId6" Type="http://schemas.openxmlformats.org/officeDocument/2006/relationships/tags" Target="../tags/tag666.xml"/><Relationship Id="rId5" Type="http://schemas.openxmlformats.org/officeDocument/2006/relationships/tags" Target="../tags/tag665.xml"/><Relationship Id="rId4" Type="http://schemas.openxmlformats.org/officeDocument/2006/relationships/tags" Target="../tags/tag664.xml"/><Relationship Id="rId3" Type="http://schemas.openxmlformats.org/officeDocument/2006/relationships/tags" Target="../tags/tag663.xml"/><Relationship Id="rId2" Type="http://schemas.openxmlformats.org/officeDocument/2006/relationships/tags" Target="../tags/tag662.xml"/><Relationship Id="rId1" Type="http://schemas.openxmlformats.org/officeDocument/2006/relationships/tags" Target="../tags/tag661.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tags" Target="../tags/tag670.xml"/><Relationship Id="rId1" Type="http://schemas.openxmlformats.org/officeDocument/2006/relationships/tags" Target="../tags/tag669.xml"/></Relationships>
</file>

<file path=ppt/slides/_rels/slide6.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 Id="rId30" Type="http://schemas.openxmlformats.org/officeDocument/2006/relationships/slideLayout" Target="../slideLayouts/slideLayout22.xml"/><Relationship Id="rId3" Type="http://schemas.openxmlformats.org/officeDocument/2006/relationships/tags" Target="../tags/tag203.xml"/><Relationship Id="rId29" Type="http://schemas.openxmlformats.org/officeDocument/2006/relationships/tags" Target="../tags/tag229.xml"/><Relationship Id="rId28" Type="http://schemas.openxmlformats.org/officeDocument/2006/relationships/tags" Target="../tags/tag228.xml"/><Relationship Id="rId27" Type="http://schemas.openxmlformats.org/officeDocument/2006/relationships/tags" Target="../tags/tag227.xml"/><Relationship Id="rId26" Type="http://schemas.openxmlformats.org/officeDocument/2006/relationships/tags" Target="../tags/tag226.xml"/><Relationship Id="rId25" Type="http://schemas.openxmlformats.org/officeDocument/2006/relationships/tags" Target="../tags/tag225.xml"/><Relationship Id="rId24" Type="http://schemas.openxmlformats.org/officeDocument/2006/relationships/tags" Target="../tags/tag224.xml"/><Relationship Id="rId23" Type="http://schemas.openxmlformats.org/officeDocument/2006/relationships/tags" Target="../tags/tag223.xml"/><Relationship Id="rId22" Type="http://schemas.openxmlformats.org/officeDocument/2006/relationships/tags" Target="../tags/tag222.xml"/><Relationship Id="rId21" Type="http://schemas.openxmlformats.org/officeDocument/2006/relationships/tags" Target="../tags/tag221.xml"/><Relationship Id="rId20" Type="http://schemas.openxmlformats.org/officeDocument/2006/relationships/tags" Target="../tags/tag220.xml"/><Relationship Id="rId2" Type="http://schemas.openxmlformats.org/officeDocument/2006/relationships/tags" Target="../tags/tag202.xml"/><Relationship Id="rId19" Type="http://schemas.openxmlformats.org/officeDocument/2006/relationships/tags" Target="../tags/tag219.xml"/><Relationship Id="rId18" Type="http://schemas.openxmlformats.org/officeDocument/2006/relationships/tags" Target="../tags/tag218.xml"/><Relationship Id="rId17" Type="http://schemas.openxmlformats.org/officeDocument/2006/relationships/tags" Target="../tags/tag217.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tags" Target="../tags/tag21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tags" Target="../tags/tag201.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tags" Target="../tags/tag237.xml"/><Relationship Id="rId7" Type="http://schemas.openxmlformats.org/officeDocument/2006/relationships/tags" Target="../tags/tag236.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8.xml.rels><?xml version="1.0" encoding="UTF-8" standalone="yes"?>
<Relationships xmlns="http://schemas.openxmlformats.org/package/2006/relationships"><Relationship Id="rId9" Type="http://schemas.openxmlformats.org/officeDocument/2006/relationships/tags" Target="../tags/tag245.xml"/><Relationship Id="rId8" Type="http://schemas.openxmlformats.org/officeDocument/2006/relationships/image" Target="../media/image2.emf"/><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0" Type="http://schemas.openxmlformats.org/officeDocument/2006/relationships/slideLayout" Target="../slideLayouts/slideLayout17.xml"/><Relationship Id="rId1" Type="http://schemas.openxmlformats.org/officeDocument/2006/relationships/tags" Target="../tags/tag238.xml"/></Relationships>
</file>

<file path=ppt/slides/_rels/slide9.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image" Target="../media/image3.emf"/><Relationship Id="rId7" Type="http://schemas.openxmlformats.org/officeDocument/2006/relationships/tags" Target="../tags/tag252.xml"/><Relationship Id="rId6" Type="http://schemas.openxmlformats.org/officeDocument/2006/relationships/tags" Target="../tags/tag251.xml"/><Relationship Id="rId5" Type="http://schemas.openxmlformats.org/officeDocument/2006/relationships/tags" Target="../tags/tag250.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0" Type="http://schemas.openxmlformats.org/officeDocument/2006/relationships/slideLayout" Target="../slideLayouts/slideLayout17.xml"/><Relationship Id="rId1" Type="http://schemas.openxmlformats.org/officeDocument/2006/relationships/tags" Target="../tags/tag2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2730500" y="2702560"/>
            <a:ext cx="7834630" cy="1118235"/>
          </a:xfrm>
        </p:spPr>
        <p:txBody>
          <a:bodyPr>
            <a:normAutofit fontScale="90000"/>
          </a:bodyPr>
          <a:lstStyle/>
          <a:p>
            <a:r>
              <a:rPr lang="zh-CN" altLang="en-US" sz="6625" dirty="0">
                <a:solidFill>
                  <a:schemeClr val="dk1">
                    <a:lumMod val="85000"/>
                    <a:lumOff val="15000"/>
                  </a:schemeClr>
                </a:solidFill>
                <a:sym typeface="+mn-lt"/>
              </a:rPr>
              <a:t>第1章</a:t>
            </a:r>
            <a:r>
              <a:rPr lang="en-US" altLang="zh-CN" sz="6625" dirty="0">
                <a:solidFill>
                  <a:schemeClr val="dk1">
                    <a:lumMod val="85000"/>
                    <a:lumOff val="15000"/>
                  </a:schemeClr>
                </a:solidFill>
                <a:sym typeface="+mn-lt"/>
              </a:rPr>
              <a:t> </a:t>
            </a:r>
            <a:r>
              <a:rPr lang="zh-CN" altLang="en-US" sz="6625" dirty="0">
                <a:solidFill>
                  <a:schemeClr val="dk1">
                    <a:lumMod val="85000"/>
                    <a:lumOff val="15000"/>
                  </a:schemeClr>
                </a:solidFill>
                <a:sym typeface="+mn-lt"/>
              </a:rPr>
              <a:t>数据挖掘实例</a:t>
            </a:r>
            <a:endParaRPr lang="zh-CN" altLang="en-US" sz="6625" dirty="0">
              <a:solidFill>
                <a:schemeClr val="dk1">
                  <a:lumMod val="85000"/>
                  <a:lumOff val="15000"/>
                </a:schemeClr>
              </a:solidFill>
              <a:sym typeface="+mn-lt"/>
            </a:endParaRPr>
          </a:p>
        </p:txBody>
      </p:sp>
      <p:sp>
        <p:nvSpPr>
          <p:cNvPr id="13" name="文本占位符 12"/>
          <p:cNvSpPr>
            <a:spLocks noGrp="1"/>
          </p:cNvSpPr>
          <p:nvPr>
            <p:ph type="body" sz="quarter" idx="14"/>
            <p:custDataLst>
              <p:tags r:id="rId2"/>
            </p:custDataLst>
          </p:nvPr>
        </p:nvSpPr>
        <p:spPr>
          <a:xfrm>
            <a:off x="4763888" y="4681986"/>
            <a:ext cx="2523127" cy="412826"/>
          </a:xfrm>
        </p:spPr>
        <p:txBody>
          <a:bodyPr/>
          <a:lstStyle/>
          <a:p>
            <a:r>
              <a:rPr lang="zh-CN" altLang="en-US">
                <a:solidFill>
                  <a:schemeClr val="dk1">
                    <a:lumMod val="85000"/>
                    <a:lumOff val="15000"/>
                  </a:schemeClr>
                </a:solidFill>
                <a:sym typeface="+mn-lt"/>
              </a:rPr>
              <a:t>2023-09-14</a:t>
            </a:r>
            <a:endParaRPr lang="zh-CN" altLang="en-US">
              <a:solidFill>
                <a:schemeClr val="dk1">
                  <a:lumMod val="85000"/>
                  <a:lumOff val="15000"/>
                </a:schemeClr>
              </a:solidFill>
              <a:sym typeface="+mn-lt"/>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540385" y="1715770"/>
            <a:ext cx="10434955" cy="34270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）数据初步清洗</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首先进行初步的数据清洗工作，包含错误值和异常值处理，并划分类别型和数值型字段类型，其中清洗部分包含：</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2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OnlineSecurity、OnlineBackup、DeviceProtection、TechSupport、StreamingTV、StreamingMovies：错误值处理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20000"/>
              </a:lnSpc>
              <a:spcAft>
                <a:spcPts val="800"/>
              </a:spcAft>
              <a:buFont typeface="Arial" panose="020B0604020202020204" pitchFamily="34" charset="0"/>
              <a:buChar char="•"/>
            </a:pP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otalCharges：异常值处理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2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tenure：自定义分箱</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2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定义类别型和数值型字段</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5" name="图片 4"/>
          <p:cNvPicPr>
            <a:picLocks noChangeAspect="1"/>
          </p:cNvPicPr>
          <p:nvPr/>
        </p:nvPicPr>
        <p:blipFill>
          <a:blip r:embed="rId7"/>
          <a:srcRect r="-998" b="57798"/>
          <a:stretch>
            <a:fillRect/>
          </a:stretch>
        </p:blipFill>
        <p:spPr>
          <a:xfrm>
            <a:off x="457200" y="1755140"/>
            <a:ext cx="5852795" cy="3296285"/>
          </a:xfrm>
          <a:prstGeom prst="rect">
            <a:avLst/>
          </a:prstGeom>
        </p:spPr>
      </p:pic>
      <p:pic>
        <p:nvPicPr>
          <p:cNvPr id="6" name="图片 5"/>
          <p:cNvPicPr>
            <a:picLocks noChangeAspect="1"/>
          </p:cNvPicPr>
          <p:nvPr/>
        </p:nvPicPr>
        <p:blipFill>
          <a:blip r:embed="rId8"/>
          <a:srcRect l="-427" t="42798"/>
          <a:stretch>
            <a:fillRect/>
          </a:stretch>
        </p:blipFill>
        <p:spPr>
          <a:xfrm>
            <a:off x="6640830" y="1766570"/>
            <a:ext cx="4862195" cy="3731895"/>
          </a:xfrm>
          <a:prstGeom prst="rect">
            <a:avLst/>
          </a:prstGeom>
        </p:spPr>
      </p:pic>
    </p:spTree>
    <p:custDataLst>
      <p:tags r:id="rId9"/>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4" name="图片 3" descr="/data/temp/3060fbc3-52ec-11ee-a62f-9a354359ab38.jpg3060fbc3-52ec-11ee-a62f-9a354359ab38"/>
          <p:cNvPicPr>
            <a:picLocks noChangeAspect="1"/>
          </p:cNvPicPr>
          <p:nvPr>
            <p:custDataLst>
              <p:tags r:id="rId7"/>
            </p:custDataLst>
          </p:nvPr>
        </p:nvPicPr>
        <p:blipFill rotWithShape="1">
          <a:blip r:embed="rId8"/>
          <a:srcRect/>
          <a:stretch>
            <a:fillRect/>
          </a:stretch>
        </p:blipFill>
        <p:spPr>
          <a:xfrm>
            <a:off x="1212850" y="2966720"/>
            <a:ext cx="8903335" cy="2054225"/>
          </a:xfrm>
          <a:custGeom>
            <a:avLst/>
            <a:gdLst/>
            <a:ahLst/>
            <a:cxnLst>
              <a:cxn ang="3">
                <a:pos x="hc" y="t"/>
              </a:cxn>
              <a:cxn ang="cd2">
                <a:pos x="l" y="vc"/>
              </a:cxn>
              <a:cxn ang="cd4">
                <a:pos x="hc" y="b"/>
              </a:cxn>
              <a:cxn ang="0">
                <a:pos x="r" y="vc"/>
              </a:cxn>
            </a:cxnLst>
            <a:rect l="l" t="t" r="r" b="b"/>
            <a:pathLst>
              <a:path w="19201" h="6476">
                <a:moveTo>
                  <a:pt x="0" y="0"/>
                </a:moveTo>
                <a:lnTo>
                  <a:pt x="19201" y="0"/>
                </a:lnTo>
                <a:lnTo>
                  <a:pt x="19201" y="6476"/>
                </a:lnTo>
                <a:lnTo>
                  <a:pt x="0" y="6476"/>
                </a:lnTo>
                <a:lnTo>
                  <a:pt x="0" y="0"/>
                </a:lnTo>
                <a:close/>
              </a:path>
            </a:pathLst>
          </a:custGeom>
        </p:spPr>
      </p:pic>
      <p:sp>
        <p:nvSpPr>
          <p:cNvPr id="5" name="Title 6"/>
          <p:cNvSpPr txBox="1"/>
          <p:nvPr>
            <p:custDataLst>
              <p:tags r:id="rId9"/>
            </p:custDataLst>
          </p:nvPr>
        </p:nvSpPr>
        <p:spPr>
          <a:xfrm>
            <a:off x="1072515" y="1840865"/>
            <a:ext cx="8495665" cy="5467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输出结果如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下图所示：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001597" y="6045200"/>
            <a:ext cx="8190403" cy="812800"/>
            <a:chOff x="4001597" y="5613400"/>
            <a:chExt cx="8190403" cy="1244600"/>
          </a:xfrm>
        </p:grpSpPr>
        <p:sp>
          <p:nvSpPr>
            <p:cNvPr id="13"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图文框 6"/>
          <p:cNvSpPr/>
          <p:nvPr>
            <p:custDataLst>
              <p:tags r:id="rId7"/>
            </p:custDataLst>
          </p:nvPr>
        </p:nvSpPr>
        <p:spPr>
          <a:xfrm>
            <a:off x="1586372" y="1799809"/>
            <a:ext cx="9019333" cy="4753433"/>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8"/>
            </p:custDataLst>
          </p:nvPr>
        </p:nvSpPr>
        <p:spPr>
          <a:xfrm rot="10800000" flipH="1" flipV="1">
            <a:off x="2020574" y="1676400"/>
            <a:ext cx="805944" cy="635817"/>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19"/>
          <p:cNvSpPr>
            <a:spLocks noChangeAspect="1"/>
          </p:cNvSpPr>
          <p:nvPr>
            <p:custDataLst>
              <p:tags r:id="rId9"/>
            </p:custDataLst>
          </p:nvPr>
        </p:nvSpPr>
        <p:spPr>
          <a:xfrm rot="10800000" flipH="1" flipV="1">
            <a:off x="1876347" y="1676400"/>
            <a:ext cx="805944" cy="635817"/>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4" name="Title 6"/>
          <p:cNvSpPr txBox="1"/>
          <p:nvPr>
            <p:custDataLst>
              <p:tags r:id="rId10"/>
            </p:custDataLst>
          </p:nvPr>
        </p:nvSpPr>
        <p:spPr>
          <a:xfrm>
            <a:off x="1931670" y="2459990"/>
            <a:ext cx="2664460" cy="3871595"/>
          </a:xfrm>
          <a:prstGeom prst="rect">
            <a:avLst/>
          </a:prstGeom>
          <a:noFill/>
          <a:ln w="3175">
            <a:noFill/>
            <a:prstDash val="dash"/>
          </a:ln>
        </p:spPr>
        <p:txBody>
          <a:bodyPr wrap="square" lIns="63500" tIns="25400" rIns="63500" bIns="25400" anchor="ctr" anchorCtr="0">
            <a:normAutofit fontScale="90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探索性分析</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对指标进行归纳梳理，分用户画像指标，消费产品指标，消费信息指标。探索影响用户流失的关键因素。</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首先查看流失用户与非流失用户的整体分布情况。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1"/>
          <a:stretch>
            <a:fillRect/>
          </a:stretch>
        </p:blipFill>
        <p:spPr>
          <a:xfrm>
            <a:off x="4986655" y="2541270"/>
            <a:ext cx="5433060" cy="3503930"/>
          </a:xfrm>
          <a:prstGeom prst="rect">
            <a:avLst/>
          </a:prstGeom>
        </p:spPr>
      </p:pic>
    </p:spTree>
    <p:custDataLst>
      <p:tags r:id="rId12"/>
    </p:custData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Title 6"/>
          <p:cNvSpPr txBox="1"/>
          <p:nvPr>
            <p:custDataLst>
              <p:tags r:id="rId8"/>
            </p:custDataLst>
          </p:nvPr>
        </p:nvSpPr>
        <p:spPr>
          <a:xfrm>
            <a:off x="6892925" y="2164080"/>
            <a:ext cx="3835400" cy="366331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可以看出，经过初步清洗之后的数据集大小为7032条记录，其中流失客户为1869条，占比26.6%，未流失客户占比73.4%。</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7" name="图片 6" descr="/data/temp/306092d5-52ec-11ee-8934-2a6b274dd5f1.jpg306092d5-52ec-11ee-8934-2a6b274dd5f1"/>
          <p:cNvPicPr>
            <a:picLocks noChangeAspect="1"/>
          </p:cNvPicPr>
          <p:nvPr>
            <p:custDataLst>
              <p:tags r:id="rId9"/>
            </p:custDataLst>
          </p:nvPr>
        </p:nvPicPr>
        <p:blipFill rotWithShape="1">
          <a:blip r:embed="rId10"/>
          <a:srcRect/>
          <a:stretch>
            <a:fillRect/>
          </a:stretch>
        </p:blipFill>
        <p:spPr>
          <a:xfrm>
            <a:off x="530225" y="2613025"/>
            <a:ext cx="5561330" cy="2841625"/>
          </a:xfrm>
          <a:custGeom>
            <a:avLst/>
            <a:gdLst/>
            <a:ahLst/>
            <a:cxnLst>
              <a:cxn ang="3">
                <a:pos x="hc" y="t"/>
              </a:cxn>
              <a:cxn ang="cd2">
                <a:pos x="l" y="vc"/>
              </a:cxn>
              <a:cxn ang="cd4">
                <a:pos x="hc" y="b"/>
              </a:cxn>
              <a:cxn ang="0">
                <a:pos x="r" y="vc"/>
              </a:cxn>
            </a:cxnLst>
            <a:rect l="l" t="t" r="r" b="b"/>
            <a:pathLst>
              <a:path w="8880" h="6480">
                <a:moveTo>
                  <a:pt x="0" y="0"/>
                </a:moveTo>
                <a:lnTo>
                  <a:pt x="8880" y="0"/>
                </a:lnTo>
                <a:lnTo>
                  <a:pt x="8880" y="6480"/>
                </a:lnTo>
                <a:lnTo>
                  <a:pt x="0" y="6480"/>
                </a:lnTo>
                <a:lnTo>
                  <a:pt x="0" y="0"/>
                </a:lnTo>
                <a:close/>
              </a:path>
            </a:pathLst>
          </a:custGeom>
        </p:spPr>
      </p:pic>
    </p:spTree>
    <p:custDataLst>
      <p:tags r:id="rId11"/>
    </p:custData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001597" y="6045200"/>
            <a:ext cx="8190403" cy="812800"/>
            <a:chOff x="4001597" y="5613400"/>
            <a:chExt cx="8190403" cy="1244600"/>
          </a:xfrm>
        </p:grpSpPr>
        <p:sp>
          <p:nvSpPr>
            <p:cNvPr id="13"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图文框 6"/>
          <p:cNvSpPr/>
          <p:nvPr>
            <p:custDataLst>
              <p:tags r:id="rId7"/>
            </p:custDataLst>
          </p:nvPr>
        </p:nvSpPr>
        <p:spPr>
          <a:xfrm>
            <a:off x="1586372" y="1799809"/>
            <a:ext cx="9019333" cy="4753433"/>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8"/>
            </p:custDataLst>
          </p:nvPr>
        </p:nvSpPr>
        <p:spPr>
          <a:xfrm rot="10800000" flipH="1" flipV="1">
            <a:off x="2020574" y="1676400"/>
            <a:ext cx="805944" cy="635817"/>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19"/>
          <p:cNvSpPr>
            <a:spLocks noChangeAspect="1"/>
          </p:cNvSpPr>
          <p:nvPr>
            <p:custDataLst>
              <p:tags r:id="rId9"/>
            </p:custDataLst>
          </p:nvPr>
        </p:nvSpPr>
        <p:spPr>
          <a:xfrm rot="10800000" flipH="1" flipV="1">
            <a:off x="1876347" y="1676400"/>
            <a:ext cx="805944" cy="635817"/>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4" name="Title 6"/>
          <p:cNvSpPr txBox="1"/>
          <p:nvPr>
            <p:custDataLst>
              <p:tags r:id="rId10"/>
            </p:custDataLst>
          </p:nvPr>
        </p:nvSpPr>
        <p:spPr>
          <a:xfrm>
            <a:off x="1931670" y="2459990"/>
            <a:ext cx="2664460" cy="38715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再分别探索对各特征的影响。将每一个变量不同取值条件下用户流失与否用柱形图表示出来，可以直观地看出变量取值是否影响用户流失。</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1"/>
          <a:stretch>
            <a:fillRect/>
          </a:stretch>
        </p:blipFill>
        <p:spPr>
          <a:xfrm>
            <a:off x="5351145" y="2096770"/>
            <a:ext cx="4713605" cy="4456430"/>
          </a:xfrm>
          <a:prstGeom prst="rect">
            <a:avLst/>
          </a:prstGeom>
        </p:spPr>
      </p:pic>
    </p:spTree>
    <p:custDataLst>
      <p:tags r:id="rId12"/>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30615161-52ec-11ee-8934-2a6b274dd5f1.jpg30615161-52ec-11ee-8934-2a6b274dd5f1"/>
          <p:cNvPicPr>
            <a:picLocks noChangeAspect="1"/>
          </p:cNvPicPr>
          <p:nvPr>
            <p:custDataLst>
              <p:tags r:id="rId8"/>
            </p:custDataLst>
          </p:nvPr>
        </p:nvPicPr>
        <p:blipFill rotWithShape="1">
          <a:blip r:embed="rId9"/>
          <a:srcRect/>
          <a:stretch>
            <a:fillRect/>
          </a:stretch>
        </p:blipFill>
        <p:spPr>
          <a:xfrm>
            <a:off x="647700" y="2318385"/>
            <a:ext cx="6106160" cy="3120390"/>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5" name="Title 6"/>
          <p:cNvSpPr txBox="1"/>
          <p:nvPr>
            <p:custDataLst>
              <p:tags r:id="rId10"/>
            </p:custDataLst>
          </p:nvPr>
        </p:nvSpPr>
        <p:spPr>
          <a:xfrm>
            <a:off x="6986905" y="2164080"/>
            <a:ext cx="3902075" cy="32746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可以看出，男性和女性在客户流失比例上没有显著差异。</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Title 6"/>
          <p:cNvSpPr txBox="1"/>
          <p:nvPr>
            <p:custDataLst>
              <p:tags r:id="rId8"/>
            </p:custDataLst>
          </p:nvPr>
        </p:nvSpPr>
        <p:spPr>
          <a:xfrm>
            <a:off x="6986905" y="2164080"/>
            <a:ext cx="3902075" cy="32746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可以看出，老年用户流失比例更高，为41.68%，比非老年用户高近两倍，此部分原因有待进一步探讨。</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6" name="图片 5" descr="/data/temp/306b5b60-52ec-11ee-abbd-ce91c1029165.jpg306b5b60-52ec-11ee-abbd-ce91c1029165"/>
          <p:cNvPicPr>
            <a:picLocks noChangeAspect="1"/>
          </p:cNvPicPr>
          <p:nvPr>
            <p:custDataLst>
              <p:tags r:id="rId9"/>
            </p:custDataLst>
          </p:nvPr>
        </p:nvPicPr>
        <p:blipFill rotWithShape="1">
          <a:blip r:embed="rId10"/>
          <a:srcRect/>
          <a:stretch>
            <a:fillRect/>
          </a:stretch>
        </p:blipFill>
        <p:spPr>
          <a:xfrm>
            <a:off x="457200" y="2430780"/>
            <a:ext cx="6105525" cy="3120390"/>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Tree>
    <p:custDataLst>
      <p:tags r:id="rId11"/>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Title 6"/>
          <p:cNvSpPr txBox="1"/>
          <p:nvPr>
            <p:custDataLst>
              <p:tags r:id="rId8"/>
            </p:custDataLst>
          </p:nvPr>
        </p:nvSpPr>
        <p:spPr>
          <a:xfrm>
            <a:off x="6986905" y="2164080"/>
            <a:ext cx="3902075" cy="32746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从经济独立情况来看，经济未独立的用户流失率要远远高于经济独立的用户。</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data/temp/307cd77d-52ec-11ee-bf43-26adb065dd88.jpg307cd77d-52ec-11ee-bf43-26adb065dd88"/>
          <p:cNvPicPr>
            <a:picLocks noChangeAspect="1"/>
          </p:cNvPicPr>
          <p:nvPr>
            <p:custDataLst>
              <p:tags r:id="rId9"/>
            </p:custDataLst>
          </p:nvPr>
        </p:nvPicPr>
        <p:blipFill rotWithShape="1">
          <a:blip r:embed="rId10"/>
          <a:srcRect/>
          <a:stretch>
            <a:fillRect/>
          </a:stretch>
        </p:blipFill>
        <p:spPr>
          <a:xfrm>
            <a:off x="392430" y="2558415"/>
            <a:ext cx="6339840" cy="3240405"/>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Tree>
    <p:custDataLst>
      <p:tags r:id="rId11"/>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Title 6"/>
          <p:cNvSpPr txBox="1"/>
          <p:nvPr>
            <p:custDataLst>
              <p:tags r:id="rId8"/>
            </p:custDataLst>
          </p:nvPr>
        </p:nvSpPr>
        <p:spPr>
          <a:xfrm>
            <a:off x="6986905" y="2164080"/>
            <a:ext cx="3902075" cy="32746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可以看出，用户的在网时长越长，表示用户的忠诚度越高，其流失的概率越低；新用户在1年内的流失率显著高于整体流失率，为47.68%。</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6" name="图片 5" descr="/data/temp/30954ab5-52ec-11ee-bf43-26adb065dd88.jpg30954ab5-52ec-11ee-bf43-26adb065dd88"/>
          <p:cNvPicPr>
            <a:picLocks noChangeAspect="1"/>
          </p:cNvPicPr>
          <p:nvPr>
            <p:custDataLst>
              <p:tags r:id="rId9"/>
            </p:custDataLst>
          </p:nvPr>
        </p:nvPicPr>
        <p:blipFill rotWithShape="1">
          <a:blip r:embed="rId10"/>
          <a:srcRect/>
          <a:stretch>
            <a:fillRect/>
          </a:stretch>
        </p:blipFill>
        <p:spPr>
          <a:xfrm>
            <a:off x="363220" y="2320290"/>
            <a:ext cx="6269355" cy="3202305"/>
          </a:xfrm>
          <a:custGeom>
            <a:avLst/>
            <a:gdLst/>
            <a:ahLst/>
            <a:cxnLst>
              <a:cxn ang="3">
                <a:pos x="hc" y="t"/>
              </a:cxn>
              <a:cxn ang="cd2">
                <a:pos x="l" y="vc"/>
              </a:cxn>
              <a:cxn ang="cd4">
                <a:pos x="hc" y="b"/>
              </a:cxn>
              <a:cxn ang="0">
                <a:pos x="r" y="vc"/>
              </a:cxn>
            </a:cxnLst>
            <a:rect l="l" t="t" r="r" b="b"/>
            <a:pathLst>
              <a:path w="3600" h="2880">
                <a:moveTo>
                  <a:pt x="3600" y="0"/>
                </a:moveTo>
                <a:lnTo>
                  <a:pt x="3600" y="2880"/>
                </a:lnTo>
                <a:lnTo>
                  <a:pt x="0" y="2880"/>
                </a:lnTo>
                <a:lnTo>
                  <a:pt x="0" y="0"/>
                </a:lnTo>
                <a:lnTo>
                  <a:pt x="3600" y="0"/>
                </a:lnTo>
                <a:close/>
              </a:path>
            </a:pathLst>
          </a:custGeom>
        </p:spPr>
      </p:pic>
    </p:spTree>
    <p:custDataLst>
      <p:tags r:id="rId11"/>
    </p:custData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等腰三角形 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6" name="直接连接符 5"/>
          <p:cNvCxnSpPr/>
          <p:nvPr>
            <p:custDataLst>
              <p:tags r:id="rId4"/>
            </p:custDataLst>
          </p:nvPr>
        </p:nvCxnSpPr>
        <p:spPr>
          <a:xfrm>
            <a:off x="457204" y="304802"/>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矩形 8"/>
          <p:cNvSpPr/>
          <p:nvPr>
            <p:custDataLst>
              <p:tags r:id="rId5"/>
            </p:custDataLst>
          </p:nvPr>
        </p:nvSpPr>
        <p:spPr>
          <a:xfrm>
            <a:off x="1115379" y="918453"/>
            <a:ext cx="9934947" cy="53253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6"/>
            </p:custDataLst>
          </p:nvPr>
        </p:nvCxnSpPr>
        <p:spPr>
          <a:xfrm>
            <a:off x="1278123" y="609371"/>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7"/>
            </p:custDataLst>
          </p:nvPr>
        </p:nvCxnSpPr>
        <p:spPr>
          <a:xfrm>
            <a:off x="1115377" y="686026"/>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8"/>
            </p:custDataLst>
          </p:nvPr>
        </p:nvCxnSpPr>
        <p:spPr>
          <a:xfrm>
            <a:off x="10631342" y="6031678"/>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9"/>
            </p:custDataLst>
          </p:nvPr>
        </p:nvCxnSpPr>
        <p:spPr>
          <a:xfrm>
            <a:off x="10468596" y="6108332"/>
            <a:ext cx="444527" cy="444527"/>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6"/>
          <p:cNvSpPr txBox="1"/>
          <p:nvPr>
            <p:custDataLst>
              <p:tags r:id="rId10"/>
            </p:custDataLst>
          </p:nvPr>
        </p:nvSpPr>
        <p:spPr>
          <a:xfrm>
            <a:off x="1412240" y="1180465"/>
            <a:ext cx="6083935" cy="48647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CRISP-DM （Cross-industry Standard Process Data Mining, 跨行业数据挖掘标准流程）由欧盟机构联合起草，是一种业界认可的用于指导数据挖掘工作的方法。
作为一种流程模型，CRISP-DM概述了数据挖掘的生命周期，共包含六个阶段：业务理解（Business Understanding）、数据理解（Data Understanding）、数据准备（Data Preparation）、构建模型（Modeling）、模型评估（Evaluation）、模型部署（Deployment），其中的箭头表示这些阶段间最重要和最频繁使用的依赖关系。阶段之间并不一定要严格遵守顺序。实际上，大多数项目都会根据需要在这些阶段之间来回移动。
本章通过两个实际案例来复习CRISP-DM。</a:t>
            </a:r>
            <a:endPar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custDataLst>
              <p:tags r:id="rId11"/>
            </p:custDataLst>
          </p:nvPr>
        </p:nvPicPr>
        <p:blipFill>
          <a:blip r:embed="rId12"/>
          <a:stretch>
            <a:fillRect/>
          </a:stretch>
        </p:blipFill>
        <p:spPr>
          <a:xfrm>
            <a:off x="7546975" y="2027555"/>
            <a:ext cx="3412490" cy="3106420"/>
          </a:xfrm>
          <a:prstGeom prst="rect">
            <a:avLst/>
          </a:prstGeom>
        </p:spPr>
      </p:pic>
    </p:spTree>
    <p:custDataLst>
      <p:tags r:id="rId13"/>
    </p:custData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Title 6"/>
          <p:cNvSpPr txBox="1"/>
          <p:nvPr>
            <p:custDataLst>
              <p:tags r:id="rId8"/>
            </p:custDataLst>
          </p:nvPr>
        </p:nvSpPr>
        <p:spPr>
          <a:xfrm>
            <a:off x="6986905" y="2164080"/>
            <a:ext cx="3902075" cy="32746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整体来看，随着月费用的增加，流失用户的比例呈现高高低低的变化，月消费80-100元的用户相对较高。
</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4" name="图片 3" descr="/data/temp/30a22840-52ec-11ee-abbd-ce91c1029165.jpg30a22840-52ec-11ee-abbd-ce91c1029165"/>
          <p:cNvPicPr>
            <a:picLocks noChangeAspect="1"/>
          </p:cNvPicPr>
          <p:nvPr>
            <p:custDataLst>
              <p:tags r:id="rId9"/>
            </p:custDataLst>
          </p:nvPr>
        </p:nvPicPr>
        <p:blipFill rotWithShape="1">
          <a:blip r:embed="rId10"/>
          <a:srcRect/>
          <a:stretch>
            <a:fillRect/>
          </a:stretch>
        </p:blipFill>
        <p:spPr>
          <a:xfrm>
            <a:off x="267335" y="2208530"/>
            <a:ext cx="6504940" cy="3324860"/>
          </a:xfrm>
          <a:custGeom>
            <a:avLst/>
            <a:gdLst/>
            <a:ahLst/>
            <a:cxnLst>
              <a:cxn ang="3">
                <a:pos x="hc" y="t"/>
              </a:cxn>
              <a:cxn ang="cd2">
                <a:pos x="l" y="vc"/>
              </a:cxn>
              <a:cxn ang="cd4">
                <a:pos x="hc" y="b"/>
              </a:cxn>
              <a:cxn ang="0">
                <a:pos x="r" y="vc"/>
              </a:cxn>
            </a:cxnLst>
            <a:rect l="l" t="t" r="r" b="b"/>
            <a:pathLst>
              <a:path w="7680" h="7440">
                <a:moveTo>
                  <a:pt x="0" y="0"/>
                </a:moveTo>
                <a:lnTo>
                  <a:pt x="7680" y="0"/>
                </a:lnTo>
                <a:lnTo>
                  <a:pt x="7680" y="7440"/>
                </a:lnTo>
                <a:lnTo>
                  <a:pt x="0" y="7440"/>
                </a:lnTo>
                <a:lnTo>
                  <a:pt x="0" y="0"/>
                </a:lnTo>
                <a:close/>
              </a:path>
            </a:pathLst>
          </a:custGeom>
        </p:spPr>
      </p:pic>
    </p:spTree>
    <p:custDataLst>
      <p:tags r:id="rId11"/>
    </p:custData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1"/>
            </p:custDataLst>
          </p:nvPr>
        </p:nvGrpSpPr>
        <p:grpSpPr>
          <a:xfrm>
            <a:off x="4001597" y="6045200"/>
            <a:ext cx="8190403" cy="812800"/>
            <a:chOff x="4001597" y="5613400"/>
            <a:chExt cx="8190403" cy="1244600"/>
          </a:xfrm>
        </p:grpSpPr>
        <p:sp>
          <p:nvSpPr>
            <p:cNvPr id="13"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图文框 6"/>
          <p:cNvSpPr/>
          <p:nvPr>
            <p:custDataLst>
              <p:tags r:id="rId7"/>
            </p:custDataLst>
          </p:nvPr>
        </p:nvSpPr>
        <p:spPr>
          <a:xfrm>
            <a:off x="1586372" y="1799809"/>
            <a:ext cx="9019333" cy="4753433"/>
          </a:xfrm>
          <a:prstGeom prst="frame">
            <a:avLst>
              <a:gd name="adj1" fmla="val 1004"/>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sp>
        <p:nvSpPr>
          <p:cNvPr id="8" name="任意多边形: 形状 20"/>
          <p:cNvSpPr>
            <a:spLocks noChangeAspect="1"/>
          </p:cNvSpPr>
          <p:nvPr>
            <p:custDataLst>
              <p:tags r:id="rId8"/>
            </p:custDataLst>
          </p:nvPr>
        </p:nvSpPr>
        <p:spPr>
          <a:xfrm rot="10800000" flipH="1" flipV="1">
            <a:off x="2020574" y="1676400"/>
            <a:ext cx="805944" cy="635817"/>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1385" y="0"/>
                </a:moveTo>
                <a:lnTo>
                  <a:pt x="1410" y="36"/>
                </a:lnTo>
                <a:cubicBezTo>
                  <a:pt x="1439" y="68"/>
                  <a:pt x="1474" y="98"/>
                  <a:pt x="1515" y="125"/>
                </a:cubicBezTo>
                <a:lnTo>
                  <a:pt x="1542" y="139"/>
                </a:lnTo>
                <a:cubicBezTo>
                  <a:pt x="1540" y="139"/>
                  <a:pt x="1291" y="309"/>
                  <a:pt x="1257" y="635"/>
                </a:cubicBezTo>
                <a:lnTo>
                  <a:pt x="1587" y="635"/>
                </a:lnTo>
                <a:lnTo>
                  <a:pt x="1587" y="1252"/>
                </a:lnTo>
                <a:lnTo>
                  <a:pt x="905" y="1252"/>
                </a:lnTo>
                <a:lnTo>
                  <a:pt x="905" y="700"/>
                </a:lnTo>
                <a:cubicBezTo>
                  <a:pt x="929" y="237"/>
                  <a:pt x="1385" y="5"/>
                  <a:pt x="1385" y="0"/>
                </a:cubicBezTo>
                <a:close/>
                <a:moveTo>
                  <a:pt x="480" y="0"/>
                </a:moveTo>
                <a:lnTo>
                  <a:pt x="505" y="36"/>
                </a:lnTo>
                <a:cubicBezTo>
                  <a:pt x="534" y="68"/>
                  <a:pt x="569" y="98"/>
                  <a:pt x="610" y="125"/>
                </a:cubicBezTo>
                <a:lnTo>
                  <a:pt x="637" y="139"/>
                </a:lnTo>
                <a:cubicBezTo>
                  <a:pt x="635" y="139"/>
                  <a:pt x="386" y="309"/>
                  <a:pt x="352" y="635"/>
                </a:cubicBezTo>
                <a:lnTo>
                  <a:pt x="682" y="635"/>
                </a:lnTo>
                <a:lnTo>
                  <a:pt x="682" y="1252"/>
                </a:lnTo>
                <a:lnTo>
                  <a:pt x="0" y="1252"/>
                </a:lnTo>
                <a:lnTo>
                  <a:pt x="0" y="700"/>
                </a:lnTo>
                <a:cubicBezTo>
                  <a:pt x="24" y="237"/>
                  <a:pt x="480" y="5"/>
                  <a:pt x="480" y="0"/>
                </a:cubicBezTo>
                <a:close/>
              </a:path>
            </a:pathLst>
          </a:custGeom>
          <a:solidFill>
            <a:schemeClr val="accent1">
              <a:alpha val="1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9" name="任意多边形: 形状 19"/>
          <p:cNvSpPr>
            <a:spLocks noChangeAspect="1"/>
          </p:cNvSpPr>
          <p:nvPr>
            <p:custDataLst>
              <p:tags r:id="rId9"/>
            </p:custDataLst>
          </p:nvPr>
        </p:nvSpPr>
        <p:spPr>
          <a:xfrm rot="10800000" flipH="1" flipV="1">
            <a:off x="1876347" y="1676400"/>
            <a:ext cx="805944" cy="635817"/>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587" h="1252">
                <a:moveTo>
                  <a:pt x="481" y="0"/>
                </a:moveTo>
                <a:lnTo>
                  <a:pt x="505" y="36"/>
                </a:lnTo>
                <a:cubicBezTo>
                  <a:pt x="534" y="68"/>
                  <a:pt x="570" y="98"/>
                  <a:pt x="610" y="125"/>
                </a:cubicBezTo>
                <a:lnTo>
                  <a:pt x="638" y="139"/>
                </a:lnTo>
                <a:cubicBezTo>
                  <a:pt x="636" y="139"/>
                  <a:pt x="386" y="309"/>
                  <a:pt x="352" y="635"/>
                </a:cubicBezTo>
                <a:lnTo>
                  <a:pt x="683" y="635"/>
                </a:lnTo>
                <a:lnTo>
                  <a:pt x="683" y="1252"/>
                </a:lnTo>
                <a:lnTo>
                  <a:pt x="0" y="1252"/>
                </a:lnTo>
                <a:lnTo>
                  <a:pt x="0" y="700"/>
                </a:lnTo>
                <a:cubicBezTo>
                  <a:pt x="24" y="237"/>
                  <a:pt x="480" y="5"/>
                  <a:pt x="481" y="0"/>
                </a:cubicBezTo>
                <a:close/>
                <a:moveTo>
                  <a:pt x="1385" y="0"/>
                </a:moveTo>
                <a:lnTo>
                  <a:pt x="1409" y="36"/>
                </a:lnTo>
                <a:cubicBezTo>
                  <a:pt x="1438" y="68"/>
                  <a:pt x="1474" y="98"/>
                  <a:pt x="1514" y="125"/>
                </a:cubicBezTo>
                <a:lnTo>
                  <a:pt x="1542" y="139"/>
                </a:lnTo>
                <a:cubicBezTo>
                  <a:pt x="1540" y="139"/>
                  <a:pt x="1290" y="309"/>
                  <a:pt x="1256" y="635"/>
                </a:cubicBezTo>
                <a:lnTo>
                  <a:pt x="1587" y="635"/>
                </a:lnTo>
                <a:lnTo>
                  <a:pt x="1587" y="1252"/>
                </a:lnTo>
                <a:lnTo>
                  <a:pt x="904" y="1252"/>
                </a:lnTo>
                <a:lnTo>
                  <a:pt x="904" y="700"/>
                </a:lnTo>
                <a:cubicBezTo>
                  <a:pt x="928" y="237"/>
                  <a:pt x="1384" y="5"/>
                  <a:pt x="1385" y="0"/>
                </a:cubicBezTo>
                <a:close/>
              </a:path>
            </a:pathLst>
          </a:custGeom>
          <a:noFill/>
          <a:ln w="31750"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4" name="Title 6"/>
          <p:cNvSpPr txBox="1"/>
          <p:nvPr>
            <p:custDataLst>
              <p:tags r:id="rId10"/>
            </p:custDataLst>
          </p:nvPr>
        </p:nvSpPr>
        <p:spPr>
          <a:xfrm>
            <a:off x="1931670" y="2459990"/>
            <a:ext cx="2011680" cy="38715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探索数值型属性的相关性。</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11"/>
          <a:stretch>
            <a:fillRect/>
          </a:stretch>
        </p:blipFill>
        <p:spPr>
          <a:xfrm>
            <a:off x="4642485" y="3594100"/>
            <a:ext cx="5433060" cy="1164590"/>
          </a:xfrm>
          <a:prstGeom prst="rect">
            <a:avLst/>
          </a:prstGeom>
        </p:spPr>
      </p:pic>
    </p:spTree>
    <p:custDataLst>
      <p:tags r:id="rId12"/>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829195" y="1676272"/>
            <a:ext cx="57150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sp>
        <p:nvSpPr>
          <p:cNvPr id="5" name="Title 6"/>
          <p:cNvSpPr txBox="1"/>
          <p:nvPr>
            <p:custDataLst>
              <p:tags r:id="rId8"/>
            </p:custDataLst>
          </p:nvPr>
        </p:nvSpPr>
        <p:spPr>
          <a:xfrm>
            <a:off x="6986905" y="2164080"/>
            <a:ext cx="3902075" cy="327469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从相关性矩阵图可以看出，用户的往来期间（tenture）和总费用（TotalCharge）呈现高度相关，往来期间越长，则总费用越高。月消费和总消费呈现显著相关。</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6" name="图片 5" descr="/data/temp/30a15be1-52ec-11ee-abbd-ce91c1029165.jpg30a15be1-52ec-11ee-abbd-ce91c1029165"/>
          <p:cNvPicPr>
            <a:picLocks noChangeAspect="1"/>
          </p:cNvPicPr>
          <p:nvPr>
            <p:custDataLst>
              <p:tags r:id="rId9"/>
            </p:custDataLst>
          </p:nvPr>
        </p:nvPicPr>
        <p:blipFill rotWithShape="1">
          <a:blip r:embed="rId10"/>
          <a:srcRect/>
          <a:stretch>
            <a:fillRect/>
          </a:stretch>
        </p:blipFill>
        <p:spPr>
          <a:xfrm>
            <a:off x="801253" y="2115250"/>
            <a:ext cx="5355136" cy="3999059"/>
          </a:xfrm>
          <a:custGeom>
            <a:avLst/>
            <a:gdLst/>
            <a:ahLst/>
            <a:cxnLst>
              <a:cxn ang="3">
                <a:pos x="hc" y="t"/>
              </a:cxn>
              <a:cxn ang="cd2">
                <a:pos x="l" y="vc"/>
              </a:cxn>
              <a:cxn ang="cd4">
                <a:pos x="hc" y="b"/>
              </a:cxn>
              <a:cxn ang="0">
                <a:pos x="r" y="vc"/>
              </a:cxn>
            </a:cxnLst>
            <a:rect l="l" t="t" r="r" b="b"/>
            <a:pathLst>
              <a:path w="3120" h="3120">
                <a:moveTo>
                  <a:pt x="0" y="0"/>
                </a:moveTo>
                <a:lnTo>
                  <a:pt x="3120" y="0"/>
                </a:lnTo>
                <a:lnTo>
                  <a:pt x="3120" y="3120"/>
                </a:lnTo>
                <a:lnTo>
                  <a:pt x="0" y="3120"/>
                </a:lnTo>
                <a:lnTo>
                  <a:pt x="0" y="0"/>
                </a:lnTo>
                <a:close/>
              </a:path>
            </a:pathLst>
          </a:custGeom>
        </p:spPr>
      </p:pic>
    </p:spTree>
    <p:custDataLst>
      <p:tags r:id="rId11"/>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745490" y="1767205"/>
            <a:ext cx="4359910" cy="4635500"/>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）建模前</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处理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满足python建模需要，需要对数据做以下处理。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5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对于分类变量，编码为0和1;</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5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对于多分类变量，进行哑变量转换；</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5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对于数值型变量，部分模型如KNN、神经网络、Logistic需要进行标准化处理。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8"/>
          <a:stretch>
            <a:fillRect/>
          </a:stretch>
        </p:blipFill>
        <p:spPr>
          <a:xfrm>
            <a:off x="5656580" y="1671320"/>
            <a:ext cx="5433060" cy="4675505"/>
          </a:xfrm>
          <a:prstGeom prst="rect">
            <a:avLst/>
          </a:prstGeom>
        </p:spPr>
      </p:pic>
    </p:spTree>
    <p:custDataLst>
      <p:tags r:id="rId9"/>
    </p:custData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745490" y="1767205"/>
            <a:ext cx="4359910" cy="1134110"/>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5</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特征筛选</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8"/>
          <a:stretch>
            <a:fillRect/>
          </a:stretch>
        </p:blipFill>
        <p:spPr>
          <a:xfrm>
            <a:off x="947420" y="2668270"/>
            <a:ext cx="5081905" cy="3115945"/>
          </a:xfrm>
          <a:prstGeom prst="rect">
            <a:avLst/>
          </a:prstGeom>
        </p:spPr>
      </p:pic>
      <p:sp>
        <p:nvSpPr>
          <p:cNvPr id="7" name="Title 6"/>
          <p:cNvSpPr txBox="1"/>
          <p:nvPr>
            <p:custDataLst>
              <p:tags r:id="rId9"/>
            </p:custDataLst>
          </p:nvPr>
        </p:nvSpPr>
        <p:spPr>
          <a:xfrm>
            <a:off x="7142480" y="1687195"/>
            <a:ext cx="3895090" cy="1294765"/>
          </a:xfrm>
          <a:prstGeom prst="rect">
            <a:avLst/>
          </a:prstGeom>
          <a:noFill/>
          <a:ln w="3175">
            <a:noFill/>
            <a:prstDash val="dash"/>
          </a:ln>
        </p:spPr>
        <p:txBody>
          <a:bodyPr wrap="square" lIns="63500" tIns="25400" rIns="63500" bIns="2540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6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输出结果如下图所示，可以看出，经统计检定方式筛选后的变量共有20个。</a:t>
            </a:r>
            <a:endPar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12" name="图片 11" descr="/data/temp/30aad972-52ec-11ee-abbd-ce91c1029165.jpg30aad972-52ec-11ee-abbd-ce91c1029165"/>
          <p:cNvPicPr>
            <a:picLocks noChangeAspect="1"/>
          </p:cNvPicPr>
          <p:nvPr>
            <p:custDataLst>
              <p:tags r:id="rId10"/>
            </p:custDataLst>
          </p:nvPr>
        </p:nvPicPr>
        <p:blipFill rotWithShape="1">
          <a:blip r:embed="rId11"/>
          <a:srcRect/>
          <a:stretch>
            <a:fillRect/>
          </a:stretch>
        </p:blipFill>
        <p:spPr>
          <a:xfrm>
            <a:off x="6736715" y="3161665"/>
            <a:ext cx="4952365" cy="883920"/>
          </a:xfrm>
          <a:custGeom>
            <a:avLst/>
            <a:gdLst/>
            <a:ahLst/>
            <a:cxnLst>
              <a:cxn ang="3">
                <a:pos x="hc" y="t"/>
              </a:cxn>
              <a:cxn ang="cd2">
                <a:pos x="l" y="vc"/>
              </a:cxn>
              <a:cxn ang="cd4">
                <a:pos x="hc" y="b"/>
              </a:cxn>
              <a:cxn ang="0">
                <a:pos x="r" y="vc"/>
              </a:cxn>
            </a:cxnLst>
            <a:rect l="l" t="t" r="r" b="b"/>
            <a:pathLst>
              <a:path w="9480" h="2640">
                <a:moveTo>
                  <a:pt x="9480" y="0"/>
                </a:moveTo>
                <a:lnTo>
                  <a:pt x="9480" y="2640"/>
                </a:lnTo>
                <a:lnTo>
                  <a:pt x="0" y="2640"/>
                </a:lnTo>
                <a:lnTo>
                  <a:pt x="0" y="0"/>
                </a:lnTo>
                <a:lnTo>
                  <a:pt x="9480" y="0"/>
                </a:lnTo>
                <a:close/>
              </a:path>
            </a:pathLst>
          </a:custGeom>
        </p:spPr>
      </p:pic>
    </p:spTree>
    <p:custDataLst>
      <p:tags r:id="rId12"/>
    </p:custData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739775" y="1438910"/>
            <a:ext cx="4359910" cy="1273810"/>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）重新划分训练集和测试集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8"/>
          <a:stretch>
            <a:fillRect/>
          </a:stretch>
        </p:blipFill>
        <p:spPr>
          <a:xfrm>
            <a:off x="1195070" y="2378710"/>
            <a:ext cx="6533515" cy="3844925"/>
          </a:xfrm>
          <a:prstGeom prst="rect">
            <a:avLst/>
          </a:prstGeom>
        </p:spPr>
      </p:pic>
    </p:spTree>
    <p:custDataLst>
      <p:tags r:id="rId9"/>
    </p:custData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739775" y="1438910"/>
            <a:ext cx="4359910" cy="1273810"/>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）建立基准模型并比较效果</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nvPicPr>
        <p:blipFill>
          <a:blip r:embed="rId8"/>
          <a:srcRect b="60633"/>
          <a:stretch>
            <a:fillRect/>
          </a:stretch>
        </p:blipFill>
        <p:spPr>
          <a:xfrm>
            <a:off x="739775" y="2382520"/>
            <a:ext cx="5433060" cy="3477260"/>
          </a:xfrm>
          <a:prstGeom prst="rect">
            <a:avLst/>
          </a:prstGeom>
        </p:spPr>
      </p:pic>
      <p:pic>
        <p:nvPicPr>
          <p:cNvPr id="17" name="图片 16"/>
          <p:cNvPicPr>
            <a:picLocks noChangeAspect="1"/>
          </p:cNvPicPr>
          <p:nvPr>
            <p:custDataLst>
              <p:tags r:id="rId9"/>
            </p:custDataLst>
          </p:nvPr>
        </p:nvPicPr>
        <p:blipFill>
          <a:blip r:embed="rId8"/>
          <a:srcRect t="40467" b="21639"/>
          <a:stretch>
            <a:fillRect/>
          </a:stretch>
        </p:blipFill>
        <p:spPr>
          <a:xfrm>
            <a:off x="6488430" y="2634615"/>
            <a:ext cx="5433060" cy="3347085"/>
          </a:xfrm>
          <a:prstGeom prst="rect">
            <a:avLst/>
          </a:prstGeom>
        </p:spPr>
      </p:pic>
    </p:spTree>
    <p:custDataLst>
      <p:tags r:id="rId10"/>
    </p:custData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grpSp>
        <p:nvGrpSpPr>
          <p:cNvPr id="16" name="组合 15"/>
          <p:cNvGrpSpPr/>
          <p:nvPr/>
        </p:nvGrpSpPr>
        <p:grpSpPr>
          <a:xfrm>
            <a:off x="904875" y="2487295"/>
            <a:ext cx="10953115" cy="3145790"/>
            <a:chOff x="1118" y="7491"/>
            <a:chExt cx="17249" cy="4954"/>
          </a:xfrm>
        </p:grpSpPr>
        <p:pic>
          <p:nvPicPr>
            <p:cNvPr id="13" name="图片 12"/>
            <p:cNvPicPr>
              <a:picLocks noChangeAspect="1"/>
            </p:cNvPicPr>
            <p:nvPr>
              <p:custDataLst>
                <p:tags r:id="rId7"/>
              </p:custDataLst>
            </p:nvPr>
          </p:nvPicPr>
          <p:blipFill>
            <a:blip r:embed="rId8"/>
            <a:srcRect t="78792"/>
            <a:stretch>
              <a:fillRect/>
            </a:stretch>
          </p:blipFill>
          <p:spPr>
            <a:xfrm>
              <a:off x="1118" y="7669"/>
              <a:ext cx="8556" cy="2950"/>
            </a:xfrm>
            <a:prstGeom prst="rect">
              <a:avLst/>
            </a:prstGeom>
          </p:spPr>
        </p:pic>
        <p:pic>
          <p:nvPicPr>
            <p:cNvPr id="15" name="图片 14"/>
            <p:cNvPicPr>
              <a:picLocks noChangeAspect="1"/>
            </p:cNvPicPr>
            <p:nvPr/>
          </p:nvPicPr>
          <p:blipFill>
            <a:blip r:embed="rId9"/>
            <a:stretch>
              <a:fillRect/>
            </a:stretch>
          </p:blipFill>
          <p:spPr>
            <a:xfrm>
              <a:off x="9811" y="7491"/>
              <a:ext cx="8556" cy="4954"/>
            </a:xfrm>
            <a:prstGeom prst="rect">
              <a:avLst/>
            </a:prstGeom>
          </p:spPr>
        </p:pic>
      </p:grpSp>
    </p:spTree>
    <p:custDataLst>
      <p:tags r:id="rId10"/>
    </p:custData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6" name="图片 5" descr="/data/temp/30b1959c-52ec-11ee-9c92-2ad7439a199f.jpg30b1959c-52ec-11ee-9c92-2ad7439a199f"/>
          <p:cNvPicPr>
            <a:picLocks noChangeAspect="1"/>
          </p:cNvPicPr>
          <p:nvPr>
            <p:custDataLst>
              <p:tags r:id="rId7"/>
            </p:custDataLst>
          </p:nvPr>
        </p:nvPicPr>
        <p:blipFill rotWithShape="1">
          <a:blip r:embed="rId8"/>
          <a:srcRect/>
          <a:stretch>
            <a:fillRect/>
          </a:stretch>
        </p:blipFill>
        <p:spPr>
          <a:xfrm>
            <a:off x="777240" y="2589530"/>
            <a:ext cx="8264525" cy="3187065"/>
          </a:xfrm>
          <a:custGeom>
            <a:avLst/>
            <a:gdLst/>
            <a:ahLst/>
            <a:cxnLst>
              <a:cxn ang="3">
                <a:pos x="hc" y="t"/>
              </a:cxn>
              <a:cxn ang="cd2">
                <a:pos x="l" y="vc"/>
              </a:cxn>
              <a:cxn ang="cd4">
                <a:pos x="hc" y="b"/>
              </a:cxn>
              <a:cxn ang="0">
                <a:pos x="r" y="vc"/>
              </a:cxn>
            </a:cxnLst>
            <a:rect l="l" t="t" r="r" b="b"/>
            <a:pathLst>
              <a:path w="3120" h="3120">
                <a:moveTo>
                  <a:pt x="0" y="0"/>
                </a:moveTo>
                <a:lnTo>
                  <a:pt x="3120" y="0"/>
                </a:lnTo>
                <a:lnTo>
                  <a:pt x="3120" y="3120"/>
                </a:lnTo>
                <a:lnTo>
                  <a:pt x="0" y="3120"/>
                </a:lnTo>
                <a:lnTo>
                  <a:pt x="0" y="0"/>
                </a:lnTo>
                <a:close/>
              </a:path>
            </a:pathLst>
          </a:custGeom>
        </p:spPr>
      </p:pic>
      <p:sp>
        <p:nvSpPr>
          <p:cNvPr id="7" name="Title 6"/>
          <p:cNvSpPr txBox="1"/>
          <p:nvPr>
            <p:custDataLst>
              <p:tags r:id="rId9"/>
            </p:custDataLst>
          </p:nvPr>
        </p:nvSpPr>
        <p:spPr>
          <a:xfrm>
            <a:off x="739775" y="1438910"/>
            <a:ext cx="9639300" cy="12738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结果如图10所示，假设我们关注roc指标，从模型表现效果来看，Naive Bayes效果最好。</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739775" y="1489075"/>
            <a:ext cx="4359910" cy="127127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）模型进一步优</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化</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可以对决策树参数</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调优</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8"/>
          <a:stretch>
            <a:fillRect/>
          </a:stretch>
        </p:blipFill>
        <p:spPr>
          <a:xfrm>
            <a:off x="510540" y="2976245"/>
            <a:ext cx="5433060" cy="3005455"/>
          </a:xfrm>
          <a:prstGeom prst="rect">
            <a:avLst/>
          </a:prstGeom>
        </p:spPr>
      </p:pic>
      <p:sp>
        <p:nvSpPr>
          <p:cNvPr id="6" name="文本框 5"/>
          <p:cNvSpPr txBox="1"/>
          <p:nvPr/>
        </p:nvSpPr>
        <p:spPr>
          <a:xfrm>
            <a:off x="7089775" y="2173605"/>
            <a:ext cx="4126230" cy="368300"/>
          </a:xfrm>
          <a:prstGeom prst="rect">
            <a:avLst/>
          </a:prstGeom>
          <a:noFill/>
        </p:spPr>
        <p:txBody>
          <a:bodyPr wrap="square" rtlCol="0" anchor="t">
            <a:spAutoFit/>
          </a:bodyPr>
          <a:p>
            <a:r>
              <a:rPr lang="zh-CN" altLang="en-US"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输出结果如</a:t>
            </a:r>
            <a:r>
              <a:rPr lang="zh-CN" altLang="en-US"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下图所示：</a:t>
            </a:r>
            <a:endParaRPr lang="zh-CN" altLang="en-US"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data/temp/30bfbf2a-52ec-11ee-bf43-26adb065dd88.jpg30bfbf2a-52ec-11ee-bf43-26adb065dd88"/>
          <p:cNvPicPr>
            <a:picLocks noChangeAspect="1"/>
          </p:cNvPicPr>
          <p:nvPr>
            <p:custDataLst>
              <p:tags r:id="rId9"/>
            </p:custDataLst>
          </p:nvPr>
        </p:nvPicPr>
        <p:blipFill rotWithShape="1">
          <a:blip r:embed="rId10"/>
          <a:srcRect/>
          <a:stretch>
            <a:fillRect/>
          </a:stretch>
        </p:blipFill>
        <p:spPr>
          <a:xfrm>
            <a:off x="6869858" y="2976219"/>
            <a:ext cx="4345696" cy="2038401"/>
          </a:xfrm>
          <a:custGeom>
            <a:avLst/>
            <a:gdLst/>
            <a:ahLst/>
            <a:cxnLst>
              <a:cxn ang="3">
                <a:pos x="hc" y="t"/>
              </a:cxn>
              <a:cxn ang="cd2">
                <a:pos x="l" y="vc"/>
              </a:cxn>
              <a:cxn ang="cd4">
                <a:pos x="hc" y="b"/>
              </a:cxn>
              <a:cxn ang="0">
                <a:pos x="r" y="vc"/>
              </a:cxn>
            </a:cxnLst>
            <a:rect l="l" t="t" r="r" b="b"/>
            <a:pathLst>
              <a:path w="7920" h="7920">
                <a:moveTo>
                  <a:pt x="0" y="0"/>
                </a:moveTo>
                <a:lnTo>
                  <a:pt x="7920" y="0"/>
                </a:lnTo>
                <a:lnTo>
                  <a:pt x="7920" y="7920"/>
                </a:lnTo>
                <a:lnTo>
                  <a:pt x="0" y="7920"/>
                </a:lnTo>
                <a:lnTo>
                  <a:pt x="0" y="0"/>
                </a:lnTo>
                <a:close/>
              </a:path>
            </a:pathLst>
          </a:custGeom>
        </p:spPr>
      </p:pic>
    </p:spTree>
    <p:custDataLst>
      <p:tags r:id="rId11"/>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1</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normAutofit fontScale="90000"/>
          </a:bodyPr>
          <a:lstStyle/>
          <a:p>
            <a:r>
              <a:rPr lang="zh-CN" altLang="en-US" spc="1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通信客户流失预警模型</a:t>
            </a:r>
            <a:endParaRPr lang="zh-CN" altLang="en-US" dirty="0">
              <a:sym typeface="+mn-lt"/>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ONE</a:t>
            </a:r>
            <a:endPar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a:off x="4001597" y="6045200"/>
            <a:ext cx="8190403" cy="812800"/>
            <a:chOff x="4001597" y="5613400"/>
            <a:chExt cx="8190403" cy="1244600"/>
          </a:xfrm>
        </p:grpSpPr>
        <p:sp>
          <p:nvSpPr>
            <p:cNvPr id="12"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等腰三角形 12"/>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矩形 3"/>
          <p:cNvSpPr/>
          <p:nvPr>
            <p:custDataLst>
              <p:tags r:id="rId7"/>
            </p:custDataLst>
          </p:nvPr>
        </p:nvSpPr>
        <p:spPr>
          <a:xfrm>
            <a:off x="1223590" y="1676134"/>
            <a:ext cx="9744821" cy="4877006"/>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600" b="1">
              <a:solidFill>
                <a:schemeClr val="lt1"/>
              </a:solidFill>
              <a:latin typeface="微软雅黑" panose="020B0503020204020204" charset="-122"/>
              <a:ea typeface="微软雅黑" panose="020B0503020204020204" charset="-122"/>
            </a:endParaRPr>
          </a:p>
        </p:txBody>
      </p:sp>
      <p:pic>
        <p:nvPicPr>
          <p:cNvPr id="6" name="图形 3"/>
          <p:cNvPicPr>
            <a:picLocks noChangeAspect="1"/>
          </p:cNvPicPr>
          <p:nvPr>
            <p:custDataLst>
              <p:tags r:id="rId8"/>
            </p:custDataLst>
          </p:nvPr>
        </p:nvPicPr>
        <p:blipFill>
          <a:blip r:embed="rId9"/>
          <a:stretch>
            <a:fillRect/>
          </a:stretch>
        </p:blipFill>
        <p:spPr>
          <a:xfrm rot="10800000">
            <a:off x="9544655" y="2235405"/>
            <a:ext cx="751712" cy="645416"/>
          </a:xfrm>
          <a:prstGeom prst="rect">
            <a:avLst/>
          </a:prstGeom>
        </p:spPr>
      </p:pic>
      <p:sp>
        <p:nvSpPr>
          <p:cNvPr id="7" name="Title 6"/>
          <p:cNvSpPr txBox="1"/>
          <p:nvPr>
            <p:custDataLst>
              <p:tags r:id="rId10"/>
            </p:custDataLst>
          </p:nvPr>
        </p:nvSpPr>
        <p:spPr>
          <a:xfrm>
            <a:off x="1736725" y="930275"/>
            <a:ext cx="3942715" cy="29705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将这棵树绘制出来，如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下图所示。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8" name="图片 7" descr="/data/temp/30c67f5e-52ec-11ee-bf43-26adb065dd88.jpg30c67f5e-52ec-11ee-bf43-26adb065dd88"/>
          <p:cNvPicPr>
            <a:picLocks noChangeAspect="1"/>
          </p:cNvPicPr>
          <p:nvPr>
            <p:custDataLst>
              <p:tags r:id="rId11"/>
            </p:custDataLst>
          </p:nvPr>
        </p:nvPicPr>
        <p:blipFill rotWithShape="1">
          <a:blip r:embed="rId12"/>
          <a:srcRect/>
          <a:stretch>
            <a:fillRect/>
          </a:stretch>
        </p:blipFill>
        <p:spPr>
          <a:xfrm>
            <a:off x="2089785" y="3698875"/>
            <a:ext cx="8112760" cy="2560955"/>
          </a:xfrm>
          <a:custGeom>
            <a:avLst/>
            <a:gdLst/>
            <a:ahLst/>
            <a:cxnLst>
              <a:cxn ang="3">
                <a:pos x="hc" y="t"/>
              </a:cxn>
              <a:cxn ang="cd2">
                <a:pos x="l" y="vc"/>
              </a:cxn>
              <a:cxn ang="cd4">
                <a:pos x="hc" y="b"/>
              </a:cxn>
              <a:cxn ang="0">
                <a:pos x="r" y="vc"/>
              </a:cxn>
            </a:cxnLst>
            <a:rect l="l" t="t" r="r" b="b"/>
            <a:pathLst>
              <a:path w="13200" h="4800">
                <a:moveTo>
                  <a:pt x="0" y="0"/>
                </a:moveTo>
                <a:lnTo>
                  <a:pt x="13200" y="0"/>
                </a:lnTo>
                <a:lnTo>
                  <a:pt x="13200" y="4800"/>
                </a:lnTo>
                <a:lnTo>
                  <a:pt x="0" y="4800"/>
                </a:lnTo>
                <a:lnTo>
                  <a:pt x="0" y="0"/>
                </a:lnTo>
                <a:close/>
              </a:path>
            </a:pathLst>
          </a:custGeom>
        </p:spPr>
      </p:pic>
      <p:pic>
        <p:nvPicPr>
          <p:cNvPr id="14" name="图片 13"/>
          <p:cNvPicPr>
            <a:picLocks noChangeAspect="1"/>
          </p:cNvPicPr>
          <p:nvPr/>
        </p:nvPicPr>
        <p:blipFill>
          <a:blip r:embed="rId13"/>
          <a:stretch>
            <a:fillRect/>
          </a:stretch>
        </p:blipFill>
        <p:spPr>
          <a:xfrm>
            <a:off x="5524500" y="1785620"/>
            <a:ext cx="6095365" cy="1799590"/>
          </a:xfrm>
          <a:prstGeom prst="rect">
            <a:avLst/>
          </a:prstGeom>
        </p:spPr>
      </p:pic>
    </p:spTree>
    <p:custDataLst>
      <p:tags r:id="rId14"/>
    </p:custData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4001597" y="6045200"/>
            <a:ext cx="8190403" cy="812800"/>
            <a:chOff x="4001597" y="5613400"/>
            <a:chExt cx="8190403" cy="1244600"/>
          </a:xfrm>
        </p:grpSpPr>
        <p:sp>
          <p:nvSpPr>
            <p:cNvPr id="1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评估模型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6" name="Title 6"/>
          <p:cNvSpPr txBox="1"/>
          <p:nvPr>
            <p:custDataLst>
              <p:tags r:id="rId7"/>
            </p:custDataLst>
          </p:nvPr>
        </p:nvSpPr>
        <p:spPr>
          <a:xfrm>
            <a:off x="869315" y="1886585"/>
            <a:ext cx="3727450" cy="45910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输出决策树属性重要性排序：</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0" name="图片 3"/>
          <p:cNvPicPr>
            <a:picLocks noChangeAspect="1"/>
          </p:cNvPicPr>
          <p:nvPr>
            <p:custDataLst>
              <p:tags r:id="rId8"/>
            </p:custDataLst>
          </p:nvPr>
        </p:nvPicPr>
        <p:blipFill>
          <a:blip r:embed="rId9">
            <a:extLst>
              <a:ext uri="{28A0092B-C50C-407E-A947-70E740481C1C}">
                <a14:useLocalDpi xmlns:a14="http://schemas.microsoft.com/office/drawing/2010/main" val="0"/>
              </a:ext>
            </a:extLst>
          </a:blip>
          <a:srcRect/>
          <a:stretch>
            <a:fillRect/>
          </a:stretch>
        </p:blipFill>
        <p:spPr bwMode="auto">
          <a:xfrm>
            <a:off x="6607810" y="2824163"/>
            <a:ext cx="5274310" cy="2516505"/>
          </a:xfrm>
          <a:prstGeom prst="rect">
            <a:avLst/>
          </a:prstGeom>
          <a:noFill/>
          <a:ln>
            <a:noFill/>
          </a:ln>
        </p:spPr>
      </p:pic>
      <p:pic>
        <p:nvPicPr>
          <p:cNvPr id="16" name="图片 15"/>
          <p:cNvPicPr>
            <a:picLocks noChangeAspect="1"/>
          </p:cNvPicPr>
          <p:nvPr/>
        </p:nvPicPr>
        <p:blipFill>
          <a:blip r:embed="rId10"/>
          <a:stretch>
            <a:fillRect/>
          </a:stretch>
        </p:blipFill>
        <p:spPr>
          <a:xfrm>
            <a:off x="751840" y="2824480"/>
            <a:ext cx="5433060" cy="2697480"/>
          </a:xfrm>
          <a:prstGeom prst="rect">
            <a:avLst/>
          </a:prstGeom>
        </p:spPr>
      </p:pic>
    </p:spTree>
    <p:custDataLst>
      <p:tags r:id="rId11"/>
    </p:custData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组合 12"/>
          <p:cNvGrpSpPr/>
          <p:nvPr userDrawn="1">
            <p:custDataLst>
              <p:tags r:id="rId1"/>
            </p:custDataLst>
          </p:nvPr>
        </p:nvGrpSpPr>
        <p:grpSpPr>
          <a:xfrm>
            <a:off x="4001597" y="6045200"/>
            <a:ext cx="8190403" cy="812800"/>
            <a:chOff x="4001597" y="5613400"/>
            <a:chExt cx="8190403" cy="1244600"/>
          </a:xfrm>
        </p:grpSpPr>
        <p:sp>
          <p:nvSpPr>
            <p:cNvPr id="1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评估模型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6" name="Title 6"/>
          <p:cNvSpPr txBox="1"/>
          <p:nvPr>
            <p:custDataLst>
              <p:tags r:id="rId7"/>
            </p:custDataLst>
          </p:nvPr>
        </p:nvSpPr>
        <p:spPr>
          <a:xfrm>
            <a:off x="833120" y="1536700"/>
            <a:ext cx="9089390" cy="358648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后续优化方向：</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5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数据：分类技术应用在目标类别分布越均匀的数据集时，其所建立之分类器通常会有比较好的分类效能。针对数据在目标字段上分布不平衡，可采用过采样和欠采样来处理类别不平衡问题；</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5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属性：进一步属性筛选方法和属性组合；</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85750" indent="-285750" algn="l" fontAlgn="auto">
              <a:lnSpc>
                <a:spcPct val="150000"/>
              </a:lnSpc>
              <a:spcAft>
                <a:spcPts val="800"/>
              </a:spcAft>
              <a:buFont typeface="Arial" panose="020B0604020202020204" pitchFamily="34" charset="0"/>
              <a:buChar char="•"/>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算法：参数调优；调整预测门槛值来增加预测效能。</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模型部署</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1405890" y="1807845"/>
            <a:ext cx="9379585" cy="32423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部署即是把挖掘结果以要求的方式呈现给用户，本阶段要解决一些实际问题，比如长期运行的模型是否有足够的机器来支撑，数据量以及并发程度会不会造成部署的服务器出现问题。部署是一个挖掘项目的结束，也是一个数据挖掘项目的开始。</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5848733" y="2181976"/>
            <a:ext cx="655949" cy="1107996"/>
          </a:xfrm>
          <a:prstGeom prst="rect">
            <a:avLst/>
          </a:prstGeom>
          <a:noFill/>
        </p:spPr>
        <p:txBody>
          <a:bodyPr wrap="square" rtlCol="0">
            <a:normAutofit/>
          </a:bodyPr>
          <a:lstStyle/>
          <a:p>
            <a:r>
              <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rPr>
              <a:t>2</a:t>
            </a:r>
            <a:endParaRPr lang="en-US" altLang="zh-CN" sz="6600" dirty="0">
              <a:solidFill>
                <a:schemeClr val="tx1">
                  <a:lumMod val="85000"/>
                  <a:lumOff val="15000"/>
                </a:schemeClr>
              </a:solidFill>
              <a:latin typeface="Arial" panose="020B0604020202020204" pitchFamily="34" charset="0"/>
              <a:ea typeface="微软雅黑" panose="020B0503020204020204" charset="-122"/>
              <a:cs typeface="Arial" panose="020B0604020202020204" pitchFamily="34" charset="0"/>
            </a:endParaRPr>
          </a:p>
        </p:txBody>
      </p:sp>
      <p:sp>
        <p:nvSpPr>
          <p:cNvPr id="2" name="标题 1"/>
          <p:cNvSpPr>
            <a:spLocks noGrp="1"/>
          </p:cNvSpPr>
          <p:nvPr>
            <p:ph type="title"/>
            <p:custDataLst>
              <p:tags r:id="rId2"/>
            </p:custDataLst>
          </p:nvPr>
        </p:nvSpPr>
        <p:spPr/>
        <p:txBody>
          <a:bodyPr>
            <a:normAutofit/>
          </a:bodyPr>
          <a:lstStyle/>
          <a:p>
            <a:r>
              <a:rPr lang="zh-CN" altLang="en-US" spc="1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稳定度模型</a:t>
            </a:r>
            <a:endParaRPr lang="zh-CN" altLang="en-US" spc="10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custDataLst>
              <p:tags r:id="rId3"/>
            </p:custDataLst>
          </p:nvPr>
        </p:nvSpPr>
        <p:spPr>
          <a:xfrm>
            <a:off x="5577367" y="1958149"/>
            <a:ext cx="1427629" cy="306705"/>
          </a:xfrm>
          <a:prstGeom prst="rect">
            <a:avLst/>
          </a:prstGeom>
          <a:noFill/>
        </p:spPr>
        <p:txBody>
          <a:bodyPr wrap="square" rtlCol="0">
            <a:normAutofit/>
          </a:bodyPr>
          <a:lstStyle/>
          <a:p>
            <a:pPr algn="ctr"/>
            <a:r>
              <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rPr>
              <a:t>TWO</a:t>
            </a:r>
            <a:endParaRPr lang="en-US" altLang="zh-CN" sz="1400" kern="2600" spc="2000">
              <a:solidFill>
                <a:schemeClr val="tx1">
                  <a:lumMod val="75000"/>
                </a:schemeClr>
              </a:solidFill>
              <a:uFillTx/>
              <a:latin typeface="Arial" panose="020B0604020202020204" pitchFamily="34" charset="0"/>
              <a:ea typeface="微软雅黑" panose="020B0503020204020204" charset="-122"/>
              <a:cs typeface="Arial" panose="020B0604020202020204" pitchFamily="34" charset="0"/>
            </a:endParaRPr>
          </a:p>
        </p:txBody>
      </p:sp>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1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案例背景</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9" name="矩形 8"/>
          <p:cNvSpPr/>
          <p:nvPr>
            <p:custDataLst>
              <p:tags r:id="rId7"/>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8"/>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9"/>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1"/>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2"/>
            </p:custDataLst>
          </p:nvPr>
        </p:nvSpPr>
        <p:spPr>
          <a:xfrm>
            <a:off x="2253150" y="2144610"/>
            <a:ext cx="7664123" cy="393991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电信运营商经过将近20年的发展，受益于技术、网络、硬件设备的发展，移动市场趋于饱和，渗透率达94%，近些年电信运营商也逐渐将市场目标聚焦于存量用户经营。虽然市场趋于饱和，但对于三大运营商来说，存量客户保有形势并不乐观：用户离网率居高不下、营销政策导致用户不断重入网/养卡、净增用户发展呈现负增长等。面对高额的用户入网成本，做好用户保有，提高用户稳定度就非常必要。对于拥有上亿用户的运营商来说，介于资源投入有限和为了保证营销效果，保有哪些用户，如何保有就需要有科学的方法和论证过程做支撑。</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3"/>
    </p:custData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解决思路</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1512570" y="1956435"/>
            <a:ext cx="8764270" cy="32423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案例目的是建立离网、携转、降档等预警模型，输出各低稳定用户类型得分。有效整合上述异动预警模型，输出全量用户稳定度综合评分。结合客户低稳定度原因和营销相关的指标，对客户进行细分，进而采取对应的营销策略并提供个性化服务，从而提升经济效益。</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rot="5400000" flipH="1">
            <a:off x="6378024" y="-1502509"/>
            <a:ext cx="75097" cy="10976610"/>
          </a:xfrm>
          <a:prstGeom prst="rect">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2"/>
            </p:custDataLst>
          </p:nvPr>
        </p:nvSpPr>
        <p:spPr>
          <a:xfrm rot="5400000" flipH="1">
            <a:off x="1809044" y="305657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3"/>
            </p:custDataLst>
          </p:nvPr>
        </p:nvSpPr>
        <p:spPr>
          <a:xfrm>
            <a:off x="2049353" y="3313502"/>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01</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0" name="椭圆 19"/>
          <p:cNvSpPr/>
          <p:nvPr>
            <p:custDataLst>
              <p:tags r:id="rId4"/>
            </p:custDataLst>
          </p:nvPr>
        </p:nvSpPr>
        <p:spPr>
          <a:xfrm rot="5400000" flipH="1">
            <a:off x="5152966" y="305657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custDataLst>
              <p:tags r:id="rId5"/>
            </p:custDataLst>
          </p:nvPr>
        </p:nvSpPr>
        <p:spPr>
          <a:xfrm>
            <a:off x="5371948" y="3313502"/>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03</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3" name="椭圆 22"/>
          <p:cNvSpPr/>
          <p:nvPr>
            <p:custDataLst>
              <p:tags r:id="rId6"/>
            </p:custDataLst>
          </p:nvPr>
        </p:nvSpPr>
        <p:spPr>
          <a:xfrm rot="5400000" flipH="1">
            <a:off x="6840807" y="397414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7"/>
            </p:custDataLst>
          </p:nvPr>
        </p:nvSpPr>
        <p:spPr>
          <a:xfrm>
            <a:off x="7057419" y="4224594"/>
            <a:ext cx="46793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04</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8"/>
            </p:custDataLst>
          </p:nvPr>
        </p:nvSpPr>
        <p:spPr>
          <a:xfrm rot="5400000" flipH="1">
            <a:off x="3472139" y="3973527"/>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9"/>
            </p:custDataLst>
          </p:nvPr>
        </p:nvSpPr>
        <p:spPr>
          <a:xfrm>
            <a:off x="3691121" y="4224594"/>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02</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31" name="椭圆 30"/>
          <p:cNvSpPr/>
          <p:nvPr>
            <p:custDataLst>
              <p:tags r:id="rId10"/>
            </p:custDataLst>
          </p:nvPr>
        </p:nvSpPr>
        <p:spPr>
          <a:xfrm rot="5400000" flipH="1">
            <a:off x="9101890" y="3078799"/>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39" name="文本框 38"/>
          <p:cNvSpPr txBox="1"/>
          <p:nvPr>
            <p:custDataLst>
              <p:tags r:id="rId11"/>
            </p:custDataLst>
          </p:nvPr>
        </p:nvSpPr>
        <p:spPr>
          <a:xfrm>
            <a:off x="9320872" y="3331917"/>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05</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35" name="文本框 17"/>
          <p:cNvSpPr txBox="1">
            <a:spLocks noChangeArrowheads="1"/>
          </p:cNvSpPr>
          <p:nvPr>
            <p:custDataLst>
              <p:tags r:id="rId12"/>
            </p:custDataLst>
          </p:nvPr>
        </p:nvSpPr>
        <p:spPr bwMode="auto">
          <a:xfrm>
            <a:off x="1238552" y="1517183"/>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业务理解</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36" name="文本框 35"/>
          <p:cNvSpPr txBox="1"/>
          <p:nvPr>
            <p:custDataLst>
              <p:tags r:id="rId13"/>
            </p:custDataLst>
          </p:nvPr>
        </p:nvSpPr>
        <p:spPr>
          <a:xfrm>
            <a:off x="852170" y="1929130"/>
            <a:ext cx="2926715" cy="107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在本案例中，用户依据稳定度可分为高稳定度、中稳定度和低稳定度用户，数量依次减少。而基于稳定度的用户管理当前存在存量监管、模型现状、应用现状、投资收益等四个方面的问题。</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46" name="文本框 17"/>
          <p:cNvSpPr txBox="1">
            <a:spLocks noChangeArrowheads="1"/>
          </p:cNvSpPr>
          <p:nvPr>
            <p:custDataLst>
              <p:tags r:id="rId14"/>
            </p:custDataLst>
          </p:nvPr>
        </p:nvSpPr>
        <p:spPr bwMode="auto">
          <a:xfrm>
            <a:off x="6265559" y="5033811"/>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构建模型</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47" name="文本框 46"/>
          <p:cNvSpPr txBox="1"/>
          <p:nvPr>
            <p:custDataLst>
              <p:tags r:id="rId15"/>
            </p:custDataLst>
          </p:nvPr>
        </p:nvSpPr>
        <p:spPr>
          <a:xfrm>
            <a:off x="5153025" y="5425440"/>
            <a:ext cx="3664585"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根据用户流失类型不同，先构建离网、携转、降档三个子模型，并分别评估。各个子模型因训练样本、特征分布、抽样等原因，其输出的得分不具备可比性，需要进行统计分布分析后进行标准化操作。将三个子模型各自进行标准化后，得到各自的标准得分，用户在各子模型中的标准得分的加权平均就是该用户的综合稳定度评分。</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1" name="文本框 17"/>
          <p:cNvSpPr txBox="1">
            <a:spLocks noChangeArrowheads="1"/>
          </p:cNvSpPr>
          <p:nvPr>
            <p:custDataLst>
              <p:tags r:id="rId16"/>
            </p:custDataLst>
          </p:nvPr>
        </p:nvSpPr>
        <p:spPr bwMode="auto">
          <a:xfrm>
            <a:off x="2845907" y="5033811"/>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数据理解</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52" name="文本框 51"/>
          <p:cNvSpPr txBox="1"/>
          <p:nvPr>
            <p:custDataLst>
              <p:tags r:id="rId17"/>
            </p:custDataLst>
          </p:nvPr>
        </p:nvSpPr>
        <p:spPr>
          <a:xfrm>
            <a:off x="1876425" y="5425440"/>
            <a:ext cx="312420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本案例中，结合业务经验确定不稳定因素和不稳定客户群体。典型不稳定客户群为：离网客户、携转客户、降档客户。不稳定原因包括套餐不满、产品不满、体验不满、竞争原因等。这些原因在用户特征中有所体现。</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54" name="文本框 17"/>
          <p:cNvSpPr txBox="1">
            <a:spLocks noChangeArrowheads="1"/>
          </p:cNvSpPr>
          <p:nvPr>
            <p:custDataLst>
              <p:tags r:id="rId18"/>
            </p:custDataLst>
          </p:nvPr>
        </p:nvSpPr>
        <p:spPr bwMode="auto">
          <a:xfrm>
            <a:off x="8475195" y="1575635"/>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模型评估</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55" name="文本框 54"/>
          <p:cNvSpPr txBox="1"/>
          <p:nvPr>
            <p:custDataLst>
              <p:tags r:id="rId19"/>
            </p:custDataLst>
          </p:nvPr>
        </p:nvSpPr>
        <p:spPr>
          <a:xfrm>
            <a:off x="8110855" y="1965325"/>
            <a:ext cx="3355975"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该阶段任务是评估模型效果如何，能否满足业务需求。针对本案例的需求，整合各异动预警模型，输出全量用户稳定度综合评分。结合客户低稳定度原因和营销相关的指标，对客户进行细分。 并按稳定度得分对全网客户进行分段，验证各段客户群的不稳定比率。</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57" name="文本框 17"/>
          <p:cNvSpPr txBox="1">
            <a:spLocks noChangeArrowheads="1"/>
          </p:cNvSpPr>
          <p:nvPr>
            <p:custDataLst>
              <p:tags r:id="rId20"/>
            </p:custDataLst>
          </p:nvPr>
        </p:nvSpPr>
        <p:spPr bwMode="auto">
          <a:xfrm>
            <a:off x="4526012" y="1533725"/>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数据准备</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58" name="文本框 57"/>
          <p:cNvSpPr txBox="1"/>
          <p:nvPr>
            <p:custDataLst>
              <p:tags r:id="rId21"/>
            </p:custDataLst>
          </p:nvPr>
        </p:nvSpPr>
        <p:spPr>
          <a:xfrm>
            <a:off x="4201795" y="1929130"/>
            <a:ext cx="3846195"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数据准备是基于原始数据，去构建数据挖掘模型所需的数据集的所有工作，包括数据收集、数据清洗、数据补全、数据整合、数据转换、特征提取等一系列动作，为建模阶段做准备。本案例原始数据不包含特征名称，需单独读入；再针对缺失值和特征类型数据进行简单清洗处理即可。</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63" name="文本框 17"/>
          <p:cNvSpPr txBox="1">
            <a:spLocks noChangeArrowheads="1"/>
          </p:cNvSpPr>
          <p:nvPr>
            <p:custDataLst>
              <p:tags r:id="rId22"/>
            </p:custDataLst>
          </p:nvPr>
        </p:nvSpPr>
        <p:spPr bwMode="auto">
          <a:xfrm>
            <a:off x="9255984" y="5033811"/>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模型部署</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64" name="文本框 63"/>
          <p:cNvSpPr txBox="1"/>
          <p:nvPr>
            <p:custDataLst>
              <p:tags r:id="rId23"/>
            </p:custDataLst>
          </p:nvPr>
        </p:nvSpPr>
        <p:spPr>
          <a:xfrm>
            <a:off x="9392285" y="5425440"/>
            <a:ext cx="220345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fontAlgn="auto">
              <a:lnSpc>
                <a:spcPct val="120000"/>
              </a:lnSpc>
              <a:spcAft>
                <a:spcPts val="800"/>
              </a:spcAft>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本案例的模型在未来应用可从</a:t>
            </a: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存量看管、营销支撑、高危预警挽留</a:t>
            </a: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三个方面描述。</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6" name="椭圆 65"/>
          <p:cNvSpPr/>
          <p:nvPr>
            <p:custDataLst>
              <p:tags r:id="rId24"/>
            </p:custDataLst>
          </p:nvPr>
        </p:nvSpPr>
        <p:spPr>
          <a:xfrm rot="5400000" flipH="1">
            <a:off x="9882216" y="397414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67" name="文本框 66"/>
          <p:cNvSpPr txBox="1"/>
          <p:nvPr>
            <p:custDataLst>
              <p:tags r:id="rId25"/>
            </p:custDataLst>
          </p:nvPr>
        </p:nvSpPr>
        <p:spPr>
          <a:xfrm>
            <a:off x="10098828" y="4224594"/>
            <a:ext cx="46793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06</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cxnSp>
        <p:nvCxnSpPr>
          <p:cNvPr id="8" name="直接连接符 7"/>
          <p:cNvCxnSpPr/>
          <p:nvPr>
            <p:custDataLst>
              <p:tags r:id="rId26"/>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7"/>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10" name="副标题"/>
          <p:cNvSpPr txBox="1"/>
          <p:nvPr>
            <p:custDataLst>
              <p:tags r:id="rId28"/>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解决思路</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业务理解</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 name="Title 6"/>
          <p:cNvSpPr txBox="1"/>
          <p:nvPr>
            <p:custDataLst>
              <p:tags r:id="rId7"/>
            </p:custDataLst>
          </p:nvPr>
        </p:nvSpPr>
        <p:spPr>
          <a:xfrm>
            <a:off x="943610" y="1696720"/>
            <a:ext cx="9575800" cy="1990725"/>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本模型的目标就是建立离网、携转、降档等预警模型，输出各低稳定用户类型得分；有效整合上述异动预警模型，输出全量用户稳定度综合评分；结合客户低稳定度原因和营销相关的指标，对客户进行细分。
对模型的简介如下图</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descr="/data/temp/311bf88b-52ec-11ee-abbd-ce91c1029165.jpg311bf88b-52ec-11ee-abbd-ce91c1029165"/>
          <p:cNvPicPr>
            <a:picLocks noChangeAspect="1"/>
          </p:cNvPicPr>
          <p:nvPr>
            <p:custDataLst>
              <p:tags r:id="rId8"/>
            </p:custDataLst>
          </p:nvPr>
        </p:nvPicPr>
        <p:blipFill rotWithShape="1">
          <a:blip r:embed="rId9"/>
          <a:srcRect/>
          <a:stretch>
            <a:fillRect/>
          </a:stretch>
        </p:blipFill>
        <p:spPr>
          <a:xfrm>
            <a:off x="2715895" y="3687445"/>
            <a:ext cx="6146165" cy="2264410"/>
          </a:xfrm>
          <a:custGeom>
            <a:avLst/>
            <a:gdLst/>
            <a:ahLst/>
            <a:cxnLst>
              <a:cxn ang="3">
                <a:pos x="hc" y="t"/>
              </a:cxn>
              <a:cxn ang="cd2">
                <a:pos x="l" y="vc"/>
              </a:cxn>
              <a:cxn ang="cd4">
                <a:pos x="hc" y="b"/>
              </a:cxn>
              <a:cxn ang="0">
                <a:pos x="r" y="vc"/>
              </a:cxn>
            </a:cxnLst>
            <a:rect l="l" t="t" r="r" b="b"/>
            <a:pathLst>
              <a:path w="3120" h="3120">
                <a:moveTo>
                  <a:pt x="0" y="0"/>
                </a:moveTo>
                <a:lnTo>
                  <a:pt x="3120" y="0"/>
                </a:lnTo>
                <a:lnTo>
                  <a:pt x="3120" y="3120"/>
                </a:lnTo>
                <a:lnTo>
                  <a:pt x="0" y="3120"/>
                </a:lnTo>
                <a:lnTo>
                  <a:pt x="0" y="0"/>
                </a:lnTo>
                <a:close/>
              </a:path>
            </a:pathLst>
          </a:custGeom>
        </p:spPr>
      </p:pic>
    </p:spTree>
    <p:custDataLst>
      <p:tags r:id="rId10"/>
    </p:custData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数据理解</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2" name="Rectangle 10"/>
          <p:cNvSpPr/>
          <p:nvPr>
            <p:custDataLst>
              <p:tags r:id="rId7"/>
            </p:custDataLst>
          </p:nvPr>
        </p:nvSpPr>
        <p:spPr>
          <a:xfrm>
            <a:off x="5429568" y="1676272"/>
            <a:ext cx="5994439" cy="4876838"/>
          </a:xfrm>
          <a:custGeom>
            <a:avLst/>
            <a:gdLst>
              <a:gd name="connsiteX0" fmla="*/ 4495837 w 4495837"/>
              <a:gd name="connsiteY0" fmla="*/ 0 h 4495834"/>
              <a:gd name="connsiteX1" fmla="*/ 4495834 w 4495837"/>
              <a:gd name="connsiteY1" fmla="*/ 4495834 h 4495834"/>
              <a:gd name="connsiteX2" fmla="*/ 1 w 4495837"/>
              <a:gd name="connsiteY2" fmla="*/ 4495834 h 4495834"/>
              <a:gd name="connsiteX3" fmla="*/ 0 w 4495837"/>
              <a:gd name="connsiteY3" fmla="*/ 1 h 4495834"/>
            </a:gdLst>
            <a:ahLst/>
            <a:cxnLst>
              <a:cxn ang="0">
                <a:pos x="connsiteX0" y="connsiteY0"/>
              </a:cxn>
              <a:cxn ang="0">
                <a:pos x="connsiteX1" y="connsiteY1"/>
              </a:cxn>
              <a:cxn ang="0">
                <a:pos x="connsiteX2" y="connsiteY2"/>
              </a:cxn>
              <a:cxn ang="0">
                <a:pos x="connsiteX3" y="connsiteY3"/>
              </a:cxn>
            </a:cxnLst>
            <a:rect l="l" t="t" r="r" b="b"/>
            <a:pathLst>
              <a:path w="4495837" h="4495834">
                <a:moveTo>
                  <a:pt x="4495837" y="0"/>
                </a:moveTo>
                <a:lnTo>
                  <a:pt x="4495834" y="4495834"/>
                </a:lnTo>
                <a:lnTo>
                  <a:pt x="1" y="4495834"/>
                </a:lnTo>
                <a:lnTo>
                  <a:pt x="0" y="1"/>
                </a:lnTo>
                <a:close/>
              </a:path>
            </a:pathLst>
          </a:custGeom>
          <a:solidFill>
            <a:schemeClr val="lt2"/>
          </a:solidFill>
          <a:ln>
            <a:noFill/>
          </a:ln>
          <a:effectLst>
            <a:outerShdw blurRad="190500" sx="102000" sy="102000" algn="ctr" rotWithShape="0">
              <a:schemeClr val="dk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latin typeface="微软雅黑" panose="020B0503020204020204" charset="-122"/>
              <a:ea typeface="微软雅黑" panose="020B0503020204020204" charset="-122"/>
            </a:endParaRPr>
          </a:p>
        </p:txBody>
      </p:sp>
      <p:pic>
        <p:nvPicPr>
          <p:cNvPr id="4" name="图片 3" descr="/data/temp/3123b6d3-52ec-11ee-af16-0ec32704c2c0.jpg3123b6d3-52ec-11ee-af16-0ec32704c2c0"/>
          <p:cNvPicPr>
            <a:picLocks noChangeAspect="1"/>
          </p:cNvPicPr>
          <p:nvPr>
            <p:custDataLst>
              <p:tags r:id="rId8"/>
            </p:custDataLst>
          </p:nvPr>
        </p:nvPicPr>
        <p:blipFill rotWithShape="1">
          <a:blip r:embed="rId9"/>
          <a:srcRect/>
          <a:stretch>
            <a:fillRect/>
          </a:stretch>
        </p:blipFill>
        <p:spPr>
          <a:xfrm>
            <a:off x="768106" y="2001520"/>
            <a:ext cx="4364736" cy="4226682"/>
          </a:xfrm>
          <a:custGeom>
            <a:avLst/>
            <a:gdLst/>
            <a:ahLst/>
            <a:cxnLst>
              <a:cxn ang="3">
                <a:pos x="hc" y="t"/>
              </a:cxn>
              <a:cxn ang="cd2">
                <a:pos x="l" y="vc"/>
              </a:cxn>
              <a:cxn ang="cd4">
                <a:pos x="hc" y="b"/>
              </a:cxn>
              <a:cxn ang="0">
                <a:pos x="r" y="vc"/>
              </a:cxn>
            </a:cxnLst>
            <a:rect l="l" t="t" r="r" b="b"/>
            <a:pathLst>
              <a:path w="8640" h="5280">
                <a:moveTo>
                  <a:pt x="0" y="0"/>
                </a:moveTo>
                <a:lnTo>
                  <a:pt x="8640" y="0"/>
                </a:lnTo>
                <a:lnTo>
                  <a:pt x="8640" y="5280"/>
                </a:lnTo>
                <a:lnTo>
                  <a:pt x="0" y="5280"/>
                </a:lnTo>
                <a:lnTo>
                  <a:pt x="0" y="0"/>
                </a:lnTo>
                <a:close/>
              </a:path>
            </a:pathLst>
          </a:custGeom>
        </p:spPr>
      </p:pic>
      <p:sp>
        <p:nvSpPr>
          <p:cNvPr id="5" name="Title 6"/>
          <p:cNvSpPr txBox="1"/>
          <p:nvPr>
            <p:custDataLst>
              <p:tags r:id="rId10"/>
            </p:custDataLst>
          </p:nvPr>
        </p:nvSpPr>
        <p:spPr>
          <a:xfrm>
            <a:off x="5917244" y="2163965"/>
            <a:ext cx="4795547" cy="3901427"/>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据原始特征有118个，包括用户信息：用户年龄、性别、网龄、类型等；用户账单信息：月优惠额、实付额、缴费信息、欠费信息等；用户话单：通话次数、时长、通信圈、流量使用等；投诉工单：用户投诉类别、投诉次数、满意度等；用户合约信息：合约类型、合约期限。
字段的具体说明如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左图所示：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1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案例背景</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9" name="矩形 8"/>
          <p:cNvSpPr/>
          <p:nvPr>
            <p:custDataLst>
              <p:tags r:id="rId7"/>
            </p:custDataLst>
          </p:nvPr>
        </p:nvSpPr>
        <p:spPr>
          <a:xfrm>
            <a:off x="2009337" y="1929818"/>
            <a:ext cx="8151752" cy="4369497"/>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cs typeface="+mn-ea"/>
              <a:sym typeface="+mn-lt"/>
            </a:endParaRPr>
          </a:p>
        </p:txBody>
      </p:sp>
      <p:cxnSp>
        <p:nvCxnSpPr>
          <p:cNvPr id="10" name="直接连接符 9"/>
          <p:cNvCxnSpPr/>
          <p:nvPr>
            <p:custDataLst>
              <p:tags r:id="rId8"/>
            </p:custDataLst>
          </p:nvPr>
        </p:nvCxnSpPr>
        <p:spPr>
          <a:xfrm>
            <a:off x="2142870" y="1676212"/>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9"/>
            </p:custDataLst>
          </p:nvPr>
        </p:nvCxnSpPr>
        <p:spPr>
          <a:xfrm>
            <a:off x="2009335" y="1739108"/>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a:off x="9817306" y="6125284"/>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1"/>
            </p:custDataLst>
          </p:nvPr>
        </p:nvCxnSpPr>
        <p:spPr>
          <a:xfrm>
            <a:off x="9683771" y="6188180"/>
            <a:ext cx="364740" cy="364740"/>
          </a:xfrm>
          <a:prstGeom prst="line">
            <a:avLst/>
          </a:prstGeom>
          <a:ln w="158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Title 6"/>
          <p:cNvSpPr txBox="1"/>
          <p:nvPr>
            <p:custDataLst>
              <p:tags r:id="rId12"/>
            </p:custDataLst>
          </p:nvPr>
        </p:nvSpPr>
        <p:spPr>
          <a:xfrm>
            <a:off x="2253150" y="2369659"/>
            <a:ext cx="7664123" cy="348981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现如今，在电信行业蓬勃发展的同时，电信市场也趋于饱和，获取一个新客户的难度要远远高于维系一个老客户的难度，而老客户的流失意味着收益的流失和市场占有率的下降。可以说，电信运营商的竞争就是针对客户资源的竞争。然而，客户流失从来都是无法避免的，客户流失的原因也不尽相同。若想做到客户流失前预防、流失后召回，就必须通过数据分析和建模来总结经验、预测未来。</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3"/>
    </p:custData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组合 3"/>
          <p:cNvGrpSpPr/>
          <p:nvPr userDrawn="1">
            <p:custDataLst>
              <p:tags r:id="rId1"/>
            </p:custDataLst>
          </p:nvPr>
        </p:nvGrpSpPr>
        <p:grpSpPr>
          <a:xfrm>
            <a:off x="4001597" y="6045200"/>
            <a:ext cx="8190403" cy="812800"/>
            <a:chOff x="4001597" y="5613400"/>
            <a:chExt cx="8190403" cy="1244600"/>
          </a:xfrm>
        </p:grpSpPr>
        <p:sp>
          <p:nvSpPr>
            <p:cNvPr id="12"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等腰三角形 12"/>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数据理解</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6" name="图片 5" descr="/data/temp/3131a65c-52ec-11ee-9235-16c30f513299.jpg3131a65c-52ec-11ee-9235-16c30f513299"/>
          <p:cNvPicPr>
            <a:picLocks noChangeAspect="1"/>
          </p:cNvPicPr>
          <p:nvPr>
            <p:custDataLst>
              <p:tags r:id="rId7"/>
            </p:custDataLst>
          </p:nvPr>
        </p:nvPicPr>
        <p:blipFill>
          <a:blip r:embed="rId8"/>
          <a:srcRect/>
          <a:stretch>
            <a:fillRect/>
          </a:stretch>
        </p:blipFill>
        <p:spPr>
          <a:xfrm>
            <a:off x="2498438" y="1636264"/>
            <a:ext cx="2406861" cy="2404090"/>
          </a:xfrm>
          <a:prstGeom prst="rect">
            <a:avLst/>
          </a:prstGeom>
        </p:spPr>
      </p:pic>
      <p:pic>
        <p:nvPicPr>
          <p:cNvPr id="7" name="图片 6" descr="/data/temp/3131a78f-52ec-11ee-9235-16c30f513299.jpg3131a78f-52ec-11ee-9235-16c30f513299"/>
          <p:cNvPicPr>
            <a:picLocks noChangeAspect="1"/>
          </p:cNvPicPr>
          <p:nvPr>
            <p:custDataLst>
              <p:tags r:id="rId9"/>
            </p:custDataLst>
          </p:nvPr>
        </p:nvPicPr>
        <p:blipFill>
          <a:blip r:embed="rId10"/>
          <a:srcRect/>
          <a:stretch>
            <a:fillRect/>
          </a:stretch>
        </p:blipFill>
        <p:spPr>
          <a:xfrm>
            <a:off x="2498438" y="4148164"/>
            <a:ext cx="2406861" cy="2484337"/>
          </a:xfrm>
          <a:prstGeom prst="rect">
            <a:avLst/>
          </a:prstGeom>
        </p:spPr>
      </p:pic>
      <p:pic>
        <p:nvPicPr>
          <p:cNvPr id="8" name="图片 7" descr="/data/temp/3131a7cc-52ec-11ee-9235-16c30f513299.jpg3131a7cc-52ec-11ee-9235-16c30f513299"/>
          <p:cNvPicPr>
            <a:picLocks noChangeAspect="1"/>
          </p:cNvPicPr>
          <p:nvPr>
            <p:custDataLst>
              <p:tags r:id="rId11"/>
            </p:custDataLst>
          </p:nvPr>
        </p:nvPicPr>
        <p:blipFill>
          <a:blip r:embed="rId12"/>
          <a:srcRect/>
          <a:stretch>
            <a:fillRect/>
          </a:stretch>
        </p:blipFill>
        <p:spPr>
          <a:xfrm>
            <a:off x="5013150" y="1681337"/>
            <a:ext cx="4102599" cy="4996199"/>
          </a:xfrm>
          <a:prstGeom prst="rect">
            <a:avLst/>
          </a:prstGeom>
        </p:spPr>
      </p:pic>
    </p:spTree>
    <p:custDataLst>
      <p:tags r:id="rId13"/>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6" name="图片 5"/>
          <p:cNvPicPr>
            <a:picLocks noChangeAspect="1"/>
          </p:cNvPicPr>
          <p:nvPr/>
        </p:nvPicPr>
        <p:blipFill>
          <a:blip r:embed="rId7"/>
          <a:stretch>
            <a:fillRect/>
          </a:stretch>
        </p:blipFill>
        <p:spPr>
          <a:xfrm>
            <a:off x="2916555" y="1683385"/>
            <a:ext cx="5122545" cy="4933315"/>
          </a:xfrm>
          <a:prstGeom prst="rect">
            <a:avLst/>
          </a:prstGeom>
        </p:spPr>
      </p:pic>
      <p:sp>
        <p:nvSpPr>
          <p:cNvPr id="7" name="Title 6"/>
          <p:cNvSpPr txBox="1"/>
          <p:nvPr>
            <p:custDataLst>
              <p:tags r:id="rId8"/>
            </p:custDataLst>
          </p:nvPr>
        </p:nvSpPr>
        <p:spPr>
          <a:xfrm>
            <a:off x="457200" y="1683385"/>
            <a:ext cx="11277600" cy="7118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（1）读入数据集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493395" y="1594485"/>
            <a:ext cx="11277600" cy="7118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）字段类型设置</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8"/>
          <a:stretch>
            <a:fillRect/>
          </a:stretch>
        </p:blipFill>
        <p:spPr>
          <a:xfrm>
            <a:off x="1540510" y="2681605"/>
            <a:ext cx="7285990" cy="2668905"/>
          </a:xfrm>
          <a:prstGeom prst="rect">
            <a:avLst/>
          </a:prstGeom>
        </p:spPr>
      </p:pic>
    </p:spTree>
    <p:custDataLst>
      <p:tags r:id="rId9"/>
    </p:custData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457200" y="1683385"/>
            <a:ext cx="11277600" cy="7118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子模型构建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8"/>
          <a:srcRect b="62870"/>
          <a:stretch>
            <a:fillRect/>
          </a:stretch>
        </p:blipFill>
        <p:spPr>
          <a:xfrm>
            <a:off x="897255" y="2483485"/>
            <a:ext cx="5020945" cy="2997835"/>
          </a:xfrm>
          <a:prstGeom prst="rect">
            <a:avLst/>
          </a:prstGeom>
        </p:spPr>
      </p:pic>
      <p:pic>
        <p:nvPicPr>
          <p:cNvPr id="12" name="图片 11"/>
          <p:cNvPicPr>
            <a:picLocks noChangeAspect="1"/>
          </p:cNvPicPr>
          <p:nvPr>
            <p:custDataLst>
              <p:tags r:id="rId9"/>
            </p:custDataLst>
          </p:nvPr>
        </p:nvPicPr>
        <p:blipFill>
          <a:blip r:embed="rId8"/>
          <a:srcRect t="38090"/>
          <a:stretch>
            <a:fillRect/>
          </a:stretch>
        </p:blipFill>
        <p:spPr>
          <a:xfrm>
            <a:off x="6536690" y="1786890"/>
            <a:ext cx="4798695" cy="4777105"/>
          </a:xfrm>
          <a:prstGeom prst="rect">
            <a:avLst/>
          </a:prstGeom>
        </p:spPr>
      </p:pic>
    </p:spTree>
    <p:custDataLst>
      <p:tags r:id="rId10"/>
    </p:custData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832485" y="1683385"/>
            <a:ext cx="11277600" cy="7118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子模型效果如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下图所示。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8"/>
          <a:stretch>
            <a:fillRect/>
          </a:stretch>
        </p:blipFill>
        <p:spPr>
          <a:xfrm>
            <a:off x="-702945" y="2222500"/>
            <a:ext cx="6978650" cy="1304925"/>
          </a:xfrm>
          <a:prstGeom prst="rect">
            <a:avLst/>
          </a:prstGeom>
        </p:spPr>
      </p:pic>
      <p:sp>
        <p:nvSpPr>
          <p:cNvPr id="5" name="文本框 4"/>
          <p:cNvSpPr txBox="1"/>
          <p:nvPr/>
        </p:nvSpPr>
        <p:spPr>
          <a:xfrm>
            <a:off x="765810" y="3812540"/>
            <a:ext cx="6096000" cy="423545"/>
          </a:xfrm>
          <a:prstGeom prst="rect">
            <a:avLst/>
          </a:prstGeom>
          <a:noFill/>
        </p:spPr>
        <p:txBody>
          <a:bodyPr wrap="square" rtlCol="0" anchor="t">
            <a:spAutoFit/>
          </a:bodyPr>
          <a:p>
            <a:pPr algn="l" defTabSz="913765">
              <a:lnSpc>
                <a:spcPct val="120000"/>
              </a:lnSpc>
              <a:spcAft>
                <a:spcPts val="800"/>
              </a:spcAft>
              <a:buClrTx/>
              <a:buSzTx/>
              <a:buFontTx/>
            </a:pPr>
            <a:r>
              <a:rPr lang="zh-CN" altLang="en-US" spc="100" dirty="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rPr>
              <a:t>三个子模型各自的重要变量如下图及</a:t>
            </a:r>
            <a:r>
              <a:rPr lang="zh-CN" altLang="en-US" spc="100" dirty="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rPr>
              <a:t>右图所示。</a:t>
            </a:r>
            <a:endParaRPr lang="zh-CN" altLang="en-US" spc="100" dirty="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9"/>
          <a:stretch>
            <a:fillRect/>
          </a:stretch>
        </p:blipFill>
        <p:spPr>
          <a:xfrm>
            <a:off x="457200" y="4374515"/>
            <a:ext cx="5276215" cy="2180590"/>
          </a:xfrm>
          <a:prstGeom prst="rect">
            <a:avLst/>
          </a:prstGeom>
        </p:spPr>
      </p:pic>
      <p:pic>
        <p:nvPicPr>
          <p:cNvPr id="14" name="图片 13"/>
          <p:cNvPicPr>
            <a:picLocks noChangeAspect="1"/>
          </p:cNvPicPr>
          <p:nvPr/>
        </p:nvPicPr>
        <p:blipFill>
          <a:blip r:embed="rId10"/>
          <a:stretch>
            <a:fillRect/>
          </a:stretch>
        </p:blipFill>
        <p:spPr>
          <a:xfrm>
            <a:off x="6275070" y="2395220"/>
            <a:ext cx="5368925" cy="3765550"/>
          </a:xfrm>
          <a:prstGeom prst="rect">
            <a:avLst/>
          </a:prstGeom>
        </p:spPr>
      </p:pic>
    </p:spTree>
    <p:custDataLst>
      <p:tags r:id="rId11"/>
    </p:custData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457200" y="1683385"/>
            <a:ext cx="5728335" cy="356235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）子模型</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整合</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将三个子模型各自进行标准化后，得到各自的标准得分，用户在各子模型中的标准得分的加权平均就是该用户的综合稳定度评分。其中，权重系数分别为：</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71450" indent="-171450" algn="l" fontAlgn="auto">
              <a:lnSpc>
                <a:spcPct val="150000"/>
              </a:lnSpc>
              <a:spcAft>
                <a:spcPts val="800"/>
              </a:spcAft>
              <a:buFont typeface="Arial" panose="020B0604020202020204" pitchFamily="34" charset="0"/>
              <a:buChar char="•"/>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离网得分权重：近三月月均ARPU</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71450" indent="-171450" algn="l" fontAlgn="auto">
              <a:lnSpc>
                <a:spcPct val="150000"/>
              </a:lnSpc>
              <a:spcAft>
                <a:spcPts val="800"/>
              </a:spcAft>
              <a:buFont typeface="Arial" panose="020B0604020202020204" pitchFamily="34" charset="0"/>
              <a:buChar char="•"/>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携转得分权重：近三月月均ARPU</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71450" indent="-171450" algn="l" fontAlgn="auto">
              <a:lnSpc>
                <a:spcPct val="150000"/>
              </a:lnSpc>
              <a:spcAft>
                <a:spcPts val="800"/>
              </a:spcAft>
              <a:buFont typeface="Arial" panose="020B0604020202020204" pitchFamily="34" charset="0"/>
              <a:buChar char="•"/>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降档得分权重：近三月月均ARPU*档位系数</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50000"/>
              </a:lnSpc>
              <a:spcAft>
                <a:spcPts val="800"/>
              </a:spcAft>
              <a:buFont typeface="Arial" panose="020B0604020202020204" pitchFamily="34" charset="0"/>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档位系数根据</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右图确认。</a:t>
            </a:r>
            <a:endPar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pic>
        <p:nvPicPr>
          <p:cNvPr id="15" name="图片 14"/>
          <p:cNvPicPr>
            <a:picLocks noChangeAspect="1"/>
          </p:cNvPicPr>
          <p:nvPr/>
        </p:nvPicPr>
        <p:blipFill>
          <a:blip r:embed="rId8"/>
          <a:stretch>
            <a:fillRect/>
          </a:stretch>
        </p:blipFill>
        <p:spPr>
          <a:xfrm>
            <a:off x="5494655" y="1683385"/>
            <a:ext cx="4603115" cy="4815840"/>
          </a:xfrm>
          <a:prstGeom prst="rect">
            <a:avLst/>
          </a:prstGeom>
        </p:spPr>
      </p:pic>
    </p:spTree>
    <p:custDataLst>
      <p:tags r:id="rId9"/>
    </p:custData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4" name="图片 3"/>
          <p:cNvPicPr>
            <a:picLocks noChangeAspect="1"/>
          </p:cNvPicPr>
          <p:nvPr/>
        </p:nvPicPr>
        <p:blipFill>
          <a:blip r:embed="rId7"/>
          <a:srcRect b="40615"/>
          <a:stretch>
            <a:fillRect/>
          </a:stretch>
        </p:blipFill>
        <p:spPr>
          <a:xfrm>
            <a:off x="617220" y="1536700"/>
            <a:ext cx="5433060" cy="5201285"/>
          </a:xfrm>
          <a:prstGeom prst="rect">
            <a:avLst/>
          </a:prstGeom>
        </p:spPr>
      </p:pic>
      <p:pic>
        <p:nvPicPr>
          <p:cNvPr id="6" name="图片 5"/>
          <p:cNvPicPr>
            <a:picLocks noChangeAspect="1"/>
          </p:cNvPicPr>
          <p:nvPr/>
        </p:nvPicPr>
        <p:blipFill>
          <a:blip r:embed="rId8"/>
          <a:stretch>
            <a:fillRect/>
          </a:stretch>
        </p:blipFill>
        <p:spPr>
          <a:xfrm>
            <a:off x="6386195" y="1721485"/>
            <a:ext cx="5433060" cy="4438015"/>
          </a:xfrm>
          <a:prstGeom prst="rect">
            <a:avLst/>
          </a:prstGeom>
        </p:spPr>
      </p:pic>
    </p:spTree>
    <p:custDataLst>
      <p:tags r:id="rId9"/>
    </p:custData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5" name="图片 4"/>
          <p:cNvPicPr>
            <a:picLocks noChangeAspect="1"/>
          </p:cNvPicPr>
          <p:nvPr/>
        </p:nvPicPr>
        <p:blipFill>
          <a:blip r:embed="rId7"/>
          <a:srcRect b="60176"/>
          <a:stretch>
            <a:fillRect/>
          </a:stretch>
        </p:blipFill>
        <p:spPr>
          <a:xfrm>
            <a:off x="629285" y="1958340"/>
            <a:ext cx="5433060" cy="3512820"/>
          </a:xfrm>
          <a:prstGeom prst="rect">
            <a:avLst/>
          </a:prstGeom>
        </p:spPr>
      </p:pic>
      <p:pic>
        <p:nvPicPr>
          <p:cNvPr id="7" name="图片 6"/>
          <p:cNvPicPr>
            <a:picLocks noChangeAspect="1"/>
          </p:cNvPicPr>
          <p:nvPr>
            <p:custDataLst>
              <p:tags r:id="rId8"/>
            </p:custDataLst>
          </p:nvPr>
        </p:nvPicPr>
        <p:blipFill>
          <a:blip r:embed="rId7"/>
          <a:srcRect t="40235"/>
          <a:stretch>
            <a:fillRect/>
          </a:stretch>
        </p:blipFill>
        <p:spPr>
          <a:xfrm>
            <a:off x="6758940" y="1492250"/>
            <a:ext cx="5433060" cy="5271770"/>
          </a:xfrm>
          <a:prstGeom prst="rect">
            <a:avLst/>
          </a:prstGeom>
        </p:spPr>
      </p:pic>
    </p:spTree>
    <p:custDataLst>
      <p:tags r:id="rId9"/>
    </p:custData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pic>
        <p:nvPicPr>
          <p:cNvPr id="4" name="图片 3"/>
          <p:cNvPicPr>
            <a:picLocks noChangeAspect="1"/>
          </p:cNvPicPr>
          <p:nvPr/>
        </p:nvPicPr>
        <p:blipFill>
          <a:blip r:embed="rId7"/>
          <a:stretch>
            <a:fillRect/>
          </a:stretch>
        </p:blipFill>
        <p:spPr>
          <a:xfrm>
            <a:off x="706755" y="2093595"/>
            <a:ext cx="5433060" cy="3337560"/>
          </a:xfrm>
          <a:prstGeom prst="rect">
            <a:avLst/>
          </a:prstGeom>
        </p:spPr>
      </p:pic>
      <p:sp>
        <p:nvSpPr>
          <p:cNvPr id="6" name="Title 6"/>
          <p:cNvSpPr txBox="1"/>
          <p:nvPr>
            <p:custDataLst>
              <p:tags r:id="rId8"/>
            </p:custDataLst>
          </p:nvPr>
        </p:nvSpPr>
        <p:spPr>
          <a:xfrm>
            <a:off x="6208395" y="1647825"/>
            <a:ext cx="5591810" cy="711835"/>
          </a:xfrm>
          <a:prstGeom prst="rect">
            <a:avLst/>
          </a:prstGeom>
          <a:noFill/>
          <a:ln w="3175">
            <a:noFill/>
            <a:prstDash val="dash"/>
          </a:ln>
        </p:spPr>
        <p:txBody>
          <a:bodyPr wrap="square" lIns="63500" tIns="25400" rIns="63500" bIns="25400" anchor="ctr"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计算出的test数据集中十个用户的稳定度评分如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下图所示。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nvPicPr>
        <p:blipFill>
          <a:blip r:embed="rId9"/>
          <a:stretch>
            <a:fillRect/>
          </a:stretch>
        </p:blipFill>
        <p:spPr>
          <a:xfrm>
            <a:off x="4983480" y="2314575"/>
            <a:ext cx="7208520" cy="3600450"/>
          </a:xfrm>
          <a:prstGeom prst="rect">
            <a:avLst/>
          </a:prstGeom>
        </p:spPr>
      </p:pic>
    </p:spTree>
    <p:custDataLst>
      <p:tags r:id="rId10"/>
    </p:custData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构建模型</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6" name="Title 6"/>
          <p:cNvSpPr txBox="1"/>
          <p:nvPr>
            <p:custDataLst>
              <p:tags r:id="rId7"/>
            </p:custDataLst>
          </p:nvPr>
        </p:nvSpPr>
        <p:spPr>
          <a:xfrm>
            <a:off x="1029335" y="1207135"/>
            <a:ext cx="9947910" cy="1645920"/>
          </a:xfrm>
          <a:prstGeom prst="rect">
            <a:avLst/>
          </a:prstGeom>
          <a:noFill/>
          <a:ln w="3175">
            <a:noFill/>
            <a:prstDash val="dash"/>
          </a:ln>
        </p:spPr>
        <p:txBody>
          <a:bodyPr wrap="square" lIns="63500" tIns="25400" rIns="63500" bIns="25400" anchor="ctr"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若观察其每个子模型得分，如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下图所示，可对其不稳定类型有初步判断。如用户7携转特征比较明显，用户6降档特征较为明显，可针对流失类型对其采取针对性挽回措施。</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custDataLst>
              <p:tags r:id="rId8"/>
            </p:custDataLst>
          </p:nvPr>
        </p:nvPicPr>
        <p:blipFill>
          <a:blip r:embed="rId9"/>
          <a:stretch>
            <a:fillRect/>
          </a:stretch>
        </p:blipFill>
        <p:spPr>
          <a:xfrm>
            <a:off x="1646555" y="2967990"/>
            <a:ext cx="5291455" cy="3181350"/>
          </a:xfrm>
          <a:prstGeom prst="rect">
            <a:avLst/>
          </a:prstGeom>
        </p:spPr>
      </p:pic>
    </p:spTree>
    <p:custDataLst>
      <p:tags r:id="rId10"/>
    </p:custData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解决思路</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1512570" y="1956435"/>
            <a:ext cx="8764270" cy="32423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案例目的是通过学习已有客户的数据，掌握对用户流失有关键影响的特征。预测分析使用客户流失预测模型，通过评估客户流失的风险倾向来预测客户流失。由于这些模型生成了一个流失概率排序名单，对于潜在的高概率流失客户，可以有效地实施客户保留营销计划。</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评估模型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457200" y="1683385"/>
            <a:ext cx="11277600" cy="155702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（1）不稳定客户分析</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根据模型给出的重要指标，以及业务部门较关注的营销服务类指标，对不稳定客户进行特征分析，确定单因素不稳定阈值，并据此对细分不稳定客户，如下图</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1238088057" name="图片 1"/>
          <p:cNvPicPr>
            <a:picLocks noChangeAspect="1"/>
          </p:cNvPicPr>
          <p:nvPr>
            <p:custDataLst>
              <p:tags r:id="rId8"/>
            </p:custDataLst>
          </p:nvPr>
        </p:nvPicPr>
        <p:blipFill>
          <a:blip r:embed="rId9"/>
          <a:stretch>
            <a:fillRect/>
          </a:stretch>
        </p:blipFill>
        <p:spPr>
          <a:xfrm>
            <a:off x="813435" y="3490595"/>
            <a:ext cx="6546850" cy="2554605"/>
          </a:xfrm>
          <a:prstGeom prst="rect">
            <a:avLst/>
          </a:prstGeom>
        </p:spPr>
      </p:pic>
      <p:sp>
        <p:nvSpPr>
          <p:cNvPr id="5" name="文本框 4"/>
          <p:cNvSpPr txBox="1"/>
          <p:nvPr/>
        </p:nvSpPr>
        <p:spPr>
          <a:xfrm>
            <a:off x="8084185" y="3651885"/>
            <a:ext cx="3166745" cy="1921510"/>
          </a:xfrm>
          <a:prstGeom prst="rect">
            <a:avLst/>
          </a:prstGeom>
          <a:noFill/>
        </p:spPr>
        <p:txBody>
          <a:bodyPr wrap="square" rtlCol="0">
            <a:noAutofit/>
          </a:bodyPr>
          <a:p>
            <a:pPr algn="l" defTabSz="913765">
              <a:lnSpc>
                <a:spcPct val="150000"/>
              </a:lnSpc>
              <a:spcAft>
                <a:spcPts val="800"/>
              </a:spcAft>
              <a:buClrTx/>
              <a:buSzTx/>
              <a:buFontTx/>
            </a:pPr>
            <a:r>
              <a:rPr lang="zh-CN" altLang="en-US" spc="100" dirty="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sym typeface="+mn-ea"/>
              </a:rPr>
              <a:t>可以看出，明显不稳定用户的特征包括低通话次数、家庭网低使用、集团V网低订购、身份证下多卡号等。</a:t>
            </a:r>
            <a:endParaRPr lang="zh-CN" altLang="en-US" spc="100" dirty="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endParaRPr>
          </a:p>
        </p:txBody>
      </p:sp>
    </p:spTree>
    <p:custDataLst>
      <p:tags r:id="rId10"/>
    </p:custData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评估模型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897890" y="1683385"/>
            <a:ext cx="4622165" cy="335534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模型输出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结果文件中输出了全量手机客户的各子模型得分以及稳定度得分和预估收入损失。</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客户细分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经过数据分析和模型重要特征筛选，沉淀4个大类，14个不稳定用户标签，如</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右图所示。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20000"/>
              </a:lnSpc>
              <a:spcAft>
                <a:spcPts val="800"/>
              </a:spcAft>
            </a:pP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8"/>
            </p:custDataLst>
          </p:nvPr>
        </p:nvPicPr>
        <p:blipFill>
          <a:blip r:embed="rId9"/>
          <a:stretch>
            <a:fillRect/>
          </a:stretch>
        </p:blipFill>
        <p:spPr>
          <a:xfrm>
            <a:off x="6416675" y="1731645"/>
            <a:ext cx="3943350" cy="4185920"/>
          </a:xfrm>
          <a:prstGeom prst="rect">
            <a:avLst/>
          </a:prstGeom>
        </p:spPr>
      </p:pic>
    </p:spTree>
    <p:custDataLst>
      <p:tags r:id="rId10"/>
    </p:custData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等腰三角形 13"/>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评估模型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7" name="Title 6"/>
          <p:cNvSpPr txBox="1"/>
          <p:nvPr>
            <p:custDataLst>
              <p:tags r:id="rId7"/>
            </p:custDataLst>
          </p:nvPr>
        </p:nvSpPr>
        <p:spPr>
          <a:xfrm>
            <a:off x="725805" y="1404620"/>
            <a:ext cx="4622165" cy="247015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altLang="zh-CN"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4</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）模型</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验证</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algn="l" fontAlgn="auto">
              <a:lnSpc>
                <a:spcPct val="150000"/>
              </a:lnSpc>
              <a:spcAft>
                <a:spcPts val="800"/>
              </a:spcAft>
            </a:pP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按稳定度得分对全网客户进行分段，验证各段客户群的不稳定比率，如下图及</a:t>
            </a:r>
            <a:r>
              <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右图所示，稳定度得分越低，异动率越高，稳定度得分计算合理。</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8"/>
          <a:srcRect b="65715"/>
          <a:stretch>
            <a:fillRect/>
          </a:stretch>
        </p:blipFill>
        <p:spPr>
          <a:xfrm>
            <a:off x="129540" y="3987800"/>
            <a:ext cx="6682740" cy="2531110"/>
          </a:xfrm>
          <a:prstGeom prst="rect">
            <a:avLst/>
          </a:prstGeom>
        </p:spPr>
      </p:pic>
      <p:pic>
        <p:nvPicPr>
          <p:cNvPr id="6" name="图片 5"/>
          <p:cNvPicPr>
            <a:picLocks noChangeAspect="1"/>
          </p:cNvPicPr>
          <p:nvPr>
            <p:custDataLst>
              <p:tags r:id="rId9"/>
            </p:custDataLst>
          </p:nvPr>
        </p:nvPicPr>
        <p:blipFill>
          <a:blip r:embed="rId8"/>
          <a:srcRect t="34991"/>
          <a:stretch>
            <a:fillRect/>
          </a:stretch>
        </p:blipFill>
        <p:spPr>
          <a:xfrm>
            <a:off x="5852160" y="1604645"/>
            <a:ext cx="6682740" cy="4799330"/>
          </a:xfrm>
          <a:prstGeom prst="rect">
            <a:avLst/>
          </a:prstGeom>
        </p:spPr>
      </p:pic>
    </p:spTree>
    <p:custDataLst>
      <p:tags r:id="rId10"/>
    </p:custData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14"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等腰三角形 14"/>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稳定度模型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模型部署</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5" name="Title 6"/>
          <p:cNvSpPr txBox="1"/>
          <p:nvPr>
            <p:custDataLst>
              <p:tags r:id="rId7"/>
            </p:custDataLst>
          </p:nvPr>
        </p:nvSpPr>
        <p:spPr>
          <a:xfrm>
            <a:off x="1484630" y="1767840"/>
            <a:ext cx="9401175" cy="348996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推广方面，基于稳定度模型能力，通过规则筛选和特征工程构建挖掘模型，识别用户群中存在的高危客户人群，生成客户标签表沉淀下来。相关部门采取必要的挽留措施，减小流失率。省内已应用到主动营销等场景，同时也推广到多个等省份进行使用验证，相较对照组，集团模型组转化率提升一个多百分点，效果良好。</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p:txBody>
          <a:bodyPr/>
          <a:lstStyle/>
          <a:p>
            <a:r>
              <a:rPr lang="en-US" altLang="zh-CN" noProof="0" dirty="0">
                <a:solidFill>
                  <a:schemeClr val="dk1">
                    <a:lumMod val="85000"/>
                    <a:lumOff val="15000"/>
                  </a:schemeClr>
                </a:solidFill>
                <a:sym typeface="+mn-lt"/>
              </a:rPr>
              <a:t>谢谢</a:t>
            </a:r>
            <a:endParaRPr lang="en-US" altLang="zh-CN" noProof="0" dirty="0">
              <a:solidFill>
                <a:schemeClr val="dk1">
                  <a:lumMod val="85000"/>
                  <a:lumOff val="15000"/>
                </a:schemeClr>
              </a:solidFill>
              <a:sym typeface="+mn-lt"/>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rot="5400000" flipH="1">
            <a:off x="6378024" y="-1502509"/>
            <a:ext cx="75097" cy="10976610"/>
          </a:xfrm>
          <a:prstGeom prst="rect">
            <a:avLst/>
          </a:prstGeom>
          <a:solidFill>
            <a:srgbClr val="8590CA"/>
          </a:solidFill>
          <a:ln>
            <a:no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7" name="椭圆 16"/>
          <p:cNvSpPr/>
          <p:nvPr>
            <p:custDataLst>
              <p:tags r:id="rId2"/>
            </p:custDataLst>
          </p:nvPr>
        </p:nvSpPr>
        <p:spPr>
          <a:xfrm rot="5400000" flipH="1">
            <a:off x="1809044" y="305657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18" name="文本框 17"/>
          <p:cNvSpPr txBox="1"/>
          <p:nvPr>
            <p:custDataLst>
              <p:tags r:id="rId3"/>
            </p:custDataLst>
          </p:nvPr>
        </p:nvSpPr>
        <p:spPr>
          <a:xfrm>
            <a:off x="2049353" y="3313502"/>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01</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0" name="椭圆 19"/>
          <p:cNvSpPr/>
          <p:nvPr>
            <p:custDataLst>
              <p:tags r:id="rId4"/>
            </p:custDataLst>
          </p:nvPr>
        </p:nvSpPr>
        <p:spPr>
          <a:xfrm rot="5400000" flipH="1">
            <a:off x="5152966" y="305657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1" name="文本框 20"/>
          <p:cNvSpPr txBox="1"/>
          <p:nvPr>
            <p:custDataLst>
              <p:tags r:id="rId5"/>
            </p:custDataLst>
          </p:nvPr>
        </p:nvSpPr>
        <p:spPr>
          <a:xfrm>
            <a:off x="5371948" y="3313502"/>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03</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3" name="椭圆 22"/>
          <p:cNvSpPr/>
          <p:nvPr>
            <p:custDataLst>
              <p:tags r:id="rId6"/>
            </p:custDataLst>
          </p:nvPr>
        </p:nvSpPr>
        <p:spPr>
          <a:xfrm rot="5400000" flipH="1">
            <a:off x="6840807" y="397414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4" name="文本框 23"/>
          <p:cNvSpPr txBox="1"/>
          <p:nvPr>
            <p:custDataLst>
              <p:tags r:id="rId7"/>
            </p:custDataLst>
          </p:nvPr>
        </p:nvSpPr>
        <p:spPr>
          <a:xfrm>
            <a:off x="7057419" y="4224594"/>
            <a:ext cx="46793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04</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26" name="椭圆 25"/>
          <p:cNvSpPr/>
          <p:nvPr>
            <p:custDataLst>
              <p:tags r:id="rId8"/>
            </p:custDataLst>
          </p:nvPr>
        </p:nvSpPr>
        <p:spPr>
          <a:xfrm rot="5400000" flipH="1">
            <a:off x="3472139" y="3973527"/>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27" name="文本框 26"/>
          <p:cNvSpPr txBox="1"/>
          <p:nvPr>
            <p:custDataLst>
              <p:tags r:id="rId9"/>
            </p:custDataLst>
          </p:nvPr>
        </p:nvSpPr>
        <p:spPr>
          <a:xfrm>
            <a:off x="3691121" y="4224594"/>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02</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31" name="椭圆 30"/>
          <p:cNvSpPr/>
          <p:nvPr>
            <p:custDataLst>
              <p:tags r:id="rId10"/>
            </p:custDataLst>
          </p:nvPr>
        </p:nvSpPr>
        <p:spPr>
          <a:xfrm rot="5400000" flipH="1">
            <a:off x="9101890" y="3078799"/>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39" name="文本框 38"/>
          <p:cNvSpPr txBox="1"/>
          <p:nvPr>
            <p:custDataLst>
              <p:tags r:id="rId11"/>
            </p:custDataLst>
          </p:nvPr>
        </p:nvSpPr>
        <p:spPr>
          <a:xfrm>
            <a:off x="9320872" y="3331917"/>
            <a:ext cx="46319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05</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35" name="文本框 17"/>
          <p:cNvSpPr txBox="1">
            <a:spLocks noChangeArrowheads="1"/>
          </p:cNvSpPr>
          <p:nvPr>
            <p:custDataLst>
              <p:tags r:id="rId12"/>
            </p:custDataLst>
          </p:nvPr>
        </p:nvSpPr>
        <p:spPr bwMode="auto">
          <a:xfrm>
            <a:off x="1238552" y="1517183"/>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业务理解</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36" name="文本框 35"/>
          <p:cNvSpPr txBox="1"/>
          <p:nvPr>
            <p:custDataLst>
              <p:tags r:id="rId13"/>
            </p:custDataLst>
          </p:nvPr>
        </p:nvSpPr>
        <p:spPr>
          <a:xfrm>
            <a:off x="545465" y="1877695"/>
            <a:ext cx="3488690" cy="1075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本案例中，流失客户是指那些曾经使用过产品或服务，由于对产品失去兴趣等种种原因，不再使用产品或服务的顾客。电信服务公司、互联网服务提供商、保险公司等经常使用客户流失分析和客户流失率作为他们的关键业务指标之一，因为留住一个老客户的成本远远低于获得一个新客户。</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46" name="文本框 17"/>
          <p:cNvSpPr txBox="1">
            <a:spLocks noChangeArrowheads="1"/>
          </p:cNvSpPr>
          <p:nvPr>
            <p:custDataLst>
              <p:tags r:id="rId14"/>
            </p:custDataLst>
          </p:nvPr>
        </p:nvSpPr>
        <p:spPr bwMode="auto">
          <a:xfrm>
            <a:off x="6265559" y="5033811"/>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构建模型</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47" name="文本框 46"/>
          <p:cNvSpPr txBox="1"/>
          <p:nvPr>
            <p:custDataLst>
              <p:tags r:id="rId15"/>
            </p:custDataLst>
          </p:nvPr>
        </p:nvSpPr>
        <p:spPr>
          <a:xfrm>
            <a:off x="5153025" y="5425440"/>
            <a:ext cx="3664585"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构建模型也叫做训练模型，重点解决技术方面的问题。在这一阶段的主要任务是选用各种各样的算法模型来处理数据，让模型学习数据的规律，并产出模型。本案例先将已有数据划分为训练集和测试集，再构建不同的二分类模型，衡量其精确度。可利用sklearn中已有的模型函数进行预测，并统一进行对比。</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51" name="文本框 17"/>
          <p:cNvSpPr txBox="1">
            <a:spLocks noChangeArrowheads="1"/>
          </p:cNvSpPr>
          <p:nvPr>
            <p:custDataLst>
              <p:tags r:id="rId16"/>
            </p:custDataLst>
          </p:nvPr>
        </p:nvSpPr>
        <p:spPr bwMode="auto">
          <a:xfrm>
            <a:off x="2845907" y="5033811"/>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数据理解</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52" name="文本框 51"/>
          <p:cNvSpPr txBox="1"/>
          <p:nvPr>
            <p:custDataLst>
              <p:tags r:id="rId17"/>
            </p:custDataLst>
          </p:nvPr>
        </p:nvSpPr>
        <p:spPr>
          <a:xfrm>
            <a:off x="1866265" y="5425440"/>
            <a:ext cx="3134360"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fontScale="80000"/>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为了解决这个问题，需要掌握刻画客户特征的数据集，并且对客户是否流失有标签标注。客户特征既需要包括个人基础信息，也要有针对公司业务的字段。</a:t>
            </a:r>
            <a:endPar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4" name="文本框 17"/>
          <p:cNvSpPr txBox="1">
            <a:spLocks noChangeArrowheads="1"/>
          </p:cNvSpPr>
          <p:nvPr>
            <p:custDataLst>
              <p:tags r:id="rId18"/>
            </p:custDataLst>
          </p:nvPr>
        </p:nvSpPr>
        <p:spPr bwMode="auto">
          <a:xfrm>
            <a:off x="8475195" y="1575635"/>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模型评估</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55" name="文本框 54"/>
          <p:cNvSpPr txBox="1"/>
          <p:nvPr>
            <p:custDataLst>
              <p:tags r:id="rId19"/>
            </p:custDataLst>
          </p:nvPr>
        </p:nvSpPr>
        <p:spPr>
          <a:xfrm>
            <a:off x="8628865" y="1965293"/>
            <a:ext cx="2154248" cy="97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normAutofit fontScale="70000"/>
          </a:bodyPr>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fontAlgn="auto">
              <a:lnSpc>
                <a:spcPct val="120000"/>
              </a:lnSpc>
              <a:spcAft>
                <a:spcPts val="800"/>
              </a:spcAft>
            </a:pPr>
            <a:r>
              <a:rPr lang="zh-CN" altLang="en-US" sz="14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该阶段评估模型效果如何，能否满足业务需求。本案例将优化后的决策树属性重要性排序生成出来，以便进行后续的进一步优化。</a:t>
            </a:r>
            <a:endParaRPr lang="zh-CN" altLang="en-US" sz="1400" spc="15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sp>
        <p:nvSpPr>
          <p:cNvPr id="57" name="文本框 17"/>
          <p:cNvSpPr txBox="1">
            <a:spLocks noChangeArrowheads="1"/>
          </p:cNvSpPr>
          <p:nvPr>
            <p:custDataLst>
              <p:tags r:id="rId20"/>
            </p:custDataLst>
          </p:nvPr>
        </p:nvSpPr>
        <p:spPr bwMode="auto">
          <a:xfrm>
            <a:off x="4526012" y="1533725"/>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数据准备</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58" name="文本框 57"/>
          <p:cNvSpPr txBox="1"/>
          <p:nvPr>
            <p:custDataLst>
              <p:tags r:id="rId21"/>
            </p:custDataLst>
          </p:nvPr>
        </p:nvSpPr>
        <p:spPr>
          <a:xfrm>
            <a:off x="4033520" y="1929130"/>
            <a:ext cx="4639945" cy="97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首先进行初步的数据清洗工作，包含错误值和异常值处理，并划分类别型和数值型字段类型；然后对指标进行归纳梳理，探索性分析，探索影响用户流失的关键因素；通过数据特征探索的方法，筛选出用户流失的关键影响特征，从而减少不必要的时间开销。可使用sklearn库中的SelectKBest函数，使用统计检定方式进行特征筛选，选出最有影响的前K个特征。</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63" name="文本框 17"/>
          <p:cNvSpPr txBox="1">
            <a:spLocks noChangeArrowheads="1"/>
          </p:cNvSpPr>
          <p:nvPr>
            <p:custDataLst>
              <p:tags r:id="rId22"/>
            </p:custDataLst>
          </p:nvPr>
        </p:nvSpPr>
        <p:spPr bwMode="auto">
          <a:xfrm>
            <a:off x="9255984" y="5033811"/>
            <a:ext cx="2154248" cy="44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rmAutofit/>
          </a:bodyPr>
          <a:lstStyle>
            <a:lvl1pPr>
              <a:lnSpc>
                <a:spcPct val="90000"/>
              </a:lnSpc>
              <a:spcBef>
                <a:spcPts val="1000"/>
              </a:spcBef>
              <a:buFont typeface="Arial" panose="020B0604020202020204" pitchFamily="34" charset="0"/>
              <a:buChar char="•"/>
              <a:defRPr sz="2800">
                <a:solidFill>
                  <a:sysClr val="windowText" lastClr="000000"/>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ysClr val="windowText" lastClr="000000"/>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ysClr val="windowText" lastClr="000000"/>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ysClr val="windowText" lastClr="000000"/>
                </a:solidFill>
                <a:latin typeface="Calibri" panose="020F0502020204030204" pitchFamily="34" charset="0"/>
                <a:ea typeface="宋体" panose="02010600030101010101" pitchFamily="2" charset="-122"/>
              </a:defRPr>
            </a:lvl9pPr>
          </a:lstStyle>
          <a:p>
            <a:pPr algn="ctr" eaLnBrk="1" hangingPunct="1">
              <a:lnSpc>
                <a:spcPct val="120000"/>
              </a:lnSpc>
              <a:spcBef>
                <a:spcPct val="0"/>
              </a:spcBef>
              <a:buFontTx/>
              <a:buNone/>
            </a:pPr>
            <a:r>
              <a:rPr lang="zh-CN" altLang="en-US" sz="1800" b="1" spc="300" dirty="0">
                <a:latin typeface="Arial" panose="020B0604020202020204" pitchFamily="34" charset="0"/>
                <a:ea typeface="微软雅黑" panose="020B0503020204020204" charset="-122"/>
                <a:cs typeface="+mj-cs"/>
                <a:sym typeface="Arial" panose="020B0604020202020204" pitchFamily="34" charset="0"/>
              </a:rPr>
              <a:t>模型部署</a:t>
            </a:r>
            <a:endParaRPr lang="zh-CN" altLang="en-US" sz="1800" b="1" spc="300" dirty="0">
              <a:latin typeface="Arial" panose="020B0604020202020204" pitchFamily="34" charset="0"/>
              <a:ea typeface="微软雅黑" panose="020B0503020204020204" charset="-122"/>
              <a:cs typeface="+mj-cs"/>
              <a:sym typeface="Arial" panose="020B0604020202020204" pitchFamily="34" charset="0"/>
            </a:endParaRPr>
          </a:p>
        </p:txBody>
      </p:sp>
      <p:sp>
        <p:nvSpPr>
          <p:cNvPr id="64" name="文本框 63"/>
          <p:cNvSpPr txBox="1"/>
          <p:nvPr>
            <p:custDataLst>
              <p:tags r:id="rId23"/>
            </p:custDataLst>
          </p:nvPr>
        </p:nvSpPr>
        <p:spPr>
          <a:xfrm>
            <a:off x="9102090" y="5425440"/>
            <a:ext cx="2883535" cy="1120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nchorCtr="0"/>
          <a:lstStyle>
            <a:defPPr>
              <a:defRPr lang="zh-CN"/>
            </a:defPPr>
            <a:lvl1pPr algn="ctr">
              <a:spcBef>
                <a:spcPct val="0"/>
              </a:spcBef>
              <a:buFontTx/>
              <a:buNone/>
              <a:defRPr sz="1800"/>
            </a:lvl1pPr>
            <a:lvl2pPr marL="742950" indent="-28575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latin typeface="Calibri" panose="020F0502020204030204" pitchFamily="34" charset="0"/>
                <a:ea typeface="宋体" panose="02010600030101010101" pitchFamily="2" charset="-122"/>
              </a:defRPr>
            </a:lvl9pPr>
          </a:lstStyle>
          <a:p>
            <a:pPr algn="l">
              <a:lnSpc>
                <a:spcPct val="120000"/>
              </a:lnSpc>
              <a:spcBef>
                <a:spcPts val="0"/>
              </a:spcBef>
            </a:pPr>
            <a:r>
              <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部署即是把挖掘结果以要求的方式呈现给用户，本阶段要解决一些实际问题，比如长期运行的模型是否有足够的机器来支撑，数据量以及并发程度会不会造成部署的服务器出现问题。部署是一个挖掘项目的结束，也是一个数据挖掘项目的开始。</a:t>
            </a:r>
            <a:endParaRPr lang="zh-CN" altLang="en-US" sz="10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Arial" panose="020B0604020202020204" pitchFamily="34" charset="0"/>
            </a:endParaRPr>
          </a:p>
        </p:txBody>
      </p:sp>
      <p:sp>
        <p:nvSpPr>
          <p:cNvPr id="66" name="椭圆 65"/>
          <p:cNvSpPr/>
          <p:nvPr>
            <p:custDataLst>
              <p:tags r:id="rId24"/>
            </p:custDataLst>
          </p:nvPr>
        </p:nvSpPr>
        <p:spPr>
          <a:xfrm rot="5400000" flipH="1">
            <a:off x="9882216" y="3974144"/>
            <a:ext cx="901158" cy="901158"/>
          </a:xfrm>
          <a:prstGeom prst="ellipse">
            <a:avLst/>
          </a:prstGeom>
          <a:noFill/>
          <a:ln w="57150">
            <a:solidFill>
              <a:srgbClr val="8590CA"/>
            </a:solidFill>
          </a:ln>
        </p:spPr>
        <p:style>
          <a:lnRef idx="2">
            <a:srgbClr val="8590CA">
              <a:shade val="50000"/>
            </a:srgbClr>
          </a:lnRef>
          <a:fillRef idx="1">
            <a:srgbClr val="8590CA"/>
          </a:fillRef>
          <a:effectRef idx="0">
            <a:srgbClr val="8590CA"/>
          </a:effectRef>
          <a:fontRef idx="minor">
            <a:sysClr val="window" lastClr="FFFFFF"/>
          </a:fontRef>
        </p:style>
        <p:txBody>
          <a:bodyPr rtlCol="0" anchor="ctr"/>
          <a:lstStyle/>
          <a:p>
            <a:pPr algn="ctr">
              <a:lnSpc>
                <a:spcPct val="120000"/>
              </a:lnSpc>
            </a:pPr>
            <a:endParaRPr lang="zh-CN" altLang="en-US">
              <a:solidFill>
                <a:srgbClr val="474546"/>
              </a:solidFill>
              <a:latin typeface="Arial" panose="020B0604020202020204" pitchFamily="34" charset="0"/>
              <a:ea typeface="微软雅黑" panose="020B0503020204020204" charset="-122"/>
              <a:sym typeface="Arial" panose="020B0604020202020204" pitchFamily="34" charset="0"/>
            </a:endParaRPr>
          </a:p>
        </p:txBody>
      </p:sp>
      <p:sp>
        <p:nvSpPr>
          <p:cNvPr id="67" name="文本框 66"/>
          <p:cNvSpPr txBox="1"/>
          <p:nvPr>
            <p:custDataLst>
              <p:tags r:id="rId25"/>
            </p:custDataLst>
          </p:nvPr>
        </p:nvSpPr>
        <p:spPr>
          <a:xfrm>
            <a:off x="10098828" y="4224594"/>
            <a:ext cx="467934" cy="394316"/>
          </a:xfrm>
          <a:prstGeom prst="rect">
            <a:avLst/>
          </a:prstGeom>
          <a:noFill/>
          <a:ln>
            <a:noFill/>
          </a:ln>
        </p:spPr>
        <p:txBody>
          <a:bodyPr wrap="square" lIns="90000" tIns="46800" rIns="90000" bIns="46800" rtlCol="0" anchor="ctr" anchorCtr="0">
            <a:normAutofit fontScale="92500" lnSpcReduction="20000"/>
          </a:bodyPr>
          <a:lstStyle/>
          <a:p>
            <a:pPr algn="ctr">
              <a:lnSpc>
                <a:spcPct val="120000"/>
              </a:lnSpc>
            </a:pPr>
            <a:r>
              <a:rPr lang="en-US" altLang="zh-CN"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rPr>
              <a:t>06</a:t>
            </a:r>
            <a:endParaRPr lang="zh-CN" altLang="en-US" sz="2000" dirty="0">
              <a:solidFill>
                <a:sysClr val="windowText" lastClr="000000">
                  <a:lumMod val="75000"/>
                  <a:lumOff val="25000"/>
                </a:sysClr>
              </a:solidFill>
              <a:latin typeface="Arial" panose="020B0604020202020204" pitchFamily="34" charset="0"/>
              <a:ea typeface="微软雅黑" panose="020B0503020204020204" charset="-122"/>
              <a:sym typeface="Arial" panose="020B0604020202020204" pitchFamily="34" charset="0"/>
            </a:endParaRPr>
          </a:p>
        </p:txBody>
      </p:sp>
      <p:cxnSp>
        <p:nvCxnSpPr>
          <p:cNvPr id="8" name="直接连接符 7"/>
          <p:cNvCxnSpPr/>
          <p:nvPr>
            <p:custDataLst>
              <p:tags r:id="rId26"/>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9" name="文本框 6"/>
          <p:cNvSpPr txBox="1"/>
          <p:nvPr>
            <p:custDataLst>
              <p:tags r:id="rId27"/>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10" name="副标题"/>
          <p:cNvSpPr txBox="1"/>
          <p:nvPr>
            <p:custDataLst>
              <p:tags r:id="rId28"/>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解决思路</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Tree>
    <p:custDataLst>
      <p:tags r:id="rId29"/>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业务理解</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2432050" y="1855470"/>
            <a:ext cx="7698105" cy="324231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20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预测分析使用客户流失预测模型，通过评估客户流失的风险倾向来预测客户流失。由于这些模型生成了一个流失概率排序名单，对于潜在的高概率流失客户，他们可以有效地实施客户保留营销计划。</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8"/>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数据理解</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883920" y="1665605"/>
            <a:ext cx="4457065" cy="4097655"/>
          </a:xfrm>
          <a:prstGeom prst="rect">
            <a:avLst/>
          </a:prstGeom>
          <a:noFill/>
          <a:ln w="3175">
            <a:noFill/>
            <a:prstDash val="dash"/>
          </a:ln>
        </p:spPr>
        <p:txBody>
          <a:bodyPr wrap="square" lIns="63500" tIns="25400" rIns="63500" bIns="25400" anchor="ctr"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5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在本案例中，分析数据来自于IBM Sample Data Sets，统计自某电信公司一段时间内的消费数据。共有7043笔客户资料，每笔客户资料包含21个字段，其中1个客户ID字段，19个输入字段及1个目标字段-Churn（Yes代表流失，No代表未流失），输入字段主要包含以下三个维度指标：用户画像指标、消费产品指标、消费信息指标。字段的具体说明如</a:t>
            </a: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左图所示。</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8"/>
          <a:stretch>
            <a:fillRect/>
          </a:stretch>
        </p:blipFill>
        <p:spPr>
          <a:xfrm>
            <a:off x="6127750" y="1885950"/>
            <a:ext cx="5419090" cy="4159250"/>
          </a:xfrm>
          <a:prstGeom prst="rect">
            <a:avLst/>
          </a:prstGeom>
        </p:spPr>
      </p:pic>
    </p:spTree>
    <p:custDataLst>
      <p:tags r:id="rId9"/>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a:off x="4001597" y="6045200"/>
            <a:ext cx="8190403" cy="812800"/>
            <a:chOff x="4001597" y="5613400"/>
            <a:chExt cx="8190403" cy="1244600"/>
          </a:xfrm>
        </p:grpSpPr>
        <p:sp>
          <p:nvSpPr>
            <p:cNvPr id="9" name="任意多边形: 形状 8"/>
            <p:cNvSpPr/>
            <p:nvPr>
              <p:custDataLst>
                <p:tags r:id="rId2"/>
              </p:custDataLst>
            </p:nvPr>
          </p:nvSpPr>
          <p:spPr>
            <a:xfrm>
              <a:off x="4001597" y="5613400"/>
              <a:ext cx="8190402" cy="1244600"/>
            </a:xfrm>
            <a:custGeom>
              <a:avLst/>
              <a:gdLst>
                <a:gd name="connsiteX0" fmla="*/ 8190402 w 8190402"/>
                <a:gd name="connsiteY0" fmla="*/ 0 h 1244600"/>
                <a:gd name="connsiteX1" fmla="*/ 8190402 w 8190402"/>
                <a:gd name="connsiteY1" fmla="*/ 1155849 h 1244600"/>
                <a:gd name="connsiteX2" fmla="*/ 4203232 w 8190402"/>
                <a:gd name="connsiteY2" fmla="*/ 1244600 h 1244600"/>
                <a:gd name="connsiteX3" fmla="*/ 0 w 8190402"/>
                <a:gd name="connsiteY3" fmla="*/ 1244600 h 1244600"/>
              </a:gdLst>
              <a:ahLst/>
              <a:cxnLst>
                <a:cxn ang="0">
                  <a:pos x="connsiteX0" y="connsiteY0"/>
                </a:cxn>
                <a:cxn ang="0">
                  <a:pos x="connsiteX1" y="connsiteY1"/>
                </a:cxn>
                <a:cxn ang="0">
                  <a:pos x="connsiteX2" y="connsiteY2"/>
                </a:cxn>
                <a:cxn ang="0">
                  <a:pos x="connsiteX3" y="connsiteY3"/>
                </a:cxn>
              </a:cxnLst>
              <a:rect l="l" t="t" r="r" b="b"/>
              <a:pathLst>
                <a:path w="8190402" h="1244600">
                  <a:moveTo>
                    <a:pt x="8190402" y="0"/>
                  </a:moveTo>
                  <a:lnTo>
                    <a:pt x="8190402" y="1155849"/>
                  </a:lnTo>
                  <a:lnTo>
                    <a:pt x="4203232" y="1244600"/>
                  </a:lnTo>
                  <a:lnTo>
                    <a:pt x="0" y="1244600"/>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等腰三角形 9"/>
            <p:cNvSpPr/>
            <p:nvPr>
              <p:custDataLst>
                <p:tags r:id="rId3"/>
              </p:custDataLst>
            </p:nvPr>
          </p:nvSpPr>
          <p:spPr>
            <a:xfrm>
              <a:off x="5816600" y="5949254"/>
              <a:ext cx="6375400" cy="908746"/>
            </a:xfrm>
            <a:prstGeom prst="triangle">
              <a:avLst>
                <a:gd name="adj" fmla="val 10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4"/>
            </p:custDataLst>
          </p:nvPr>
        </p:nvCxnSpPr>
        <p:spPr>
          <a:xfrm>
            <a:off x="457204" y="1371611"/>
            <a:ext cx="11277690" cy="12700"/>
          </a:xfrm>
          <a:prstGeom prst="line">
            <a:avLst/>
          </a:prstGeom>
          <a:ln w="31750">
            <a:solidFill>
              <a:schemeClr val="accent1"/>
            </a:solidFill>
          </a:ln>
        </p:spPr>
        <p:style>
          <a:lnRef idx="1">
            <a:schemeClr val="dk1"/>
          </a:lnRef>
          <a:fillRef idx="0">
            <a:schemeClr val="dk1"/>
          </a:fillRef>
          <a:effectRef idx="0">
            <a:schemeClr val="dk1"/>
          </a:effectRef>
          <a:fontRef idx="minor">
            <a:schemeClr val="tx1"/>
          </a:fontRef>
        </p:style>
      </p:cxnSp>
      <p:sp>
        <p:nvSpPr>
          <p:cNvPr id="2" name="文本框 6"/>
          <p:cNvSpPr txBox="1"/>
          <p:nvPr>
            <p:custDataLst>
              <p:tags r:id="rId5"/>
            </p:custDataLst>
          </p:nvPr>
        </p:nvSpPr>
        <p:spPr>
          <a:xfrm>
            <a:off x="457204" y="152401"/>
            <a:ext cx="11277690" cy="609605"/>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b"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a:lnSpc>
                <a:spcPct val="100000"/>
              </a:lnSpc>
            </a:pPr>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通信客户流失预警模型</a:t>
            </a:r>
            <a:endPar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3" name="副标题"/>
          <p:cNvSpPr txBox="1"/>
          <p:nvPr>
            <p:custDataLst>
              <p:tags r:id="rId6"/>
            </p:custDataLst>
          </p:nvPr>
        </p:nvSpPr>
        <p:spPr>
          <a:xfrm>
            <a:off x="457204" y="762007"/>
            <a:ext cx="11277690" cy="457204"/>
          </a:xfrm>
          <a:prstGeom prst="rect">
            <a:avLst/>
          </a:prstGeom>
          <a:noFill/>
          <a:ln w="12700">
            <a:miter lim="400000"/>
          </a:ln>
          <a:extLst>
            <a:ext uri="{909E8E84-426E-40DD-AFC4-6F175D3DCCD1}">
              <a14:hiddenFill xmlns:a14="http://schemas.microsoft.com/office/drawing/2010/main">
                <a:solidFill>
                  <a:schemeClr val="accent3"/>
                </a:solidFill>
              </a14:hiddenFill>
            </a:ext>
          </a:extLst>
        </p:spPr>
        <p:txBody>
          <a:bodyPr lIns="0" tIns="0" rIns="0" bIns="0">
            <a:normAutofit/>
          </a:bodyPr>
          <a:lstStyle>
            <a:defPPr>
              <a:defRPr lang="zh-CN"/>
            </a:defPPr>
            <a:lvl1pPr fontAlgn="auto">
              <a:lnSpc>
                <a:spcPct val="120000"/>
              </a:lnSpc>
              <a:defRPr sz="2000">
                <a:solidFill>
                  <a:srgbClr val="FFFFFF"/>
                </a:solidFill>
                <a:latin typeface="微软雅黑" panose="020B0503020204020204" charset="-122"/>
                <a:ea typeface="微软雅黑" panose="020B0503020204020204" charset="-122"/>
                <a:cs typeface="微软雅黑" panose="020B0503020204020204" charset="-122"/>
              </a:defRPr>
            </a:lvl1pPr>
          </a:lstStyle>
          <a:p>
            <a:r>
              <a:rPr 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挖掘过程</a:t>
            </a:r>
            <a:r>
              <a:rPr lang="en-US" altLang="zh-CN"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a:t>
            </a:r>
            <a:r>
              <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rPr>
              <a:t>数据准备</a:t>
            </a:r>
            <a:endParaRPr dirty="0" err="1">
              <a:solidFill>
                <a:schemeClr val="dk1"/>
              </a:solidFill>
              <a:latin typeface="汉仪旗黑-85S" panose="00020600040101010101" pitchFamily="18" charset="-122"/>
              <a:ea typeface="汉仪旗黑-85S" panose="00020600040101010101" pitchFamily="18" charset="-122"/>
              <a:sym typeface="微软雅黑" panose="020B0503020204020204" charset="-122"/>
            </a:endParaRPr>
          </a:p>
        </p:txBody>
      </p:sp>
      <p:sp>
        <p:nvSpPr>
          <p:cNvPr id="4" name="Title 6"/>
          <p:cNvSpPr txBox="1"/>
          <p:nvPr>
            <p:custDataLst>
              <p:tags r:id="rId7"/>
            </p:custDataLst>
          </p:nvPr>
        </p:nvSpPr>
        <p:spPr>
          <a:xfrm>
            <a:off x="457200" y="2000250"/>
            <a:ext cx="11277600" cy="71183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（1）读入数据集
</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8"/>
          <a:stretch>
            <a:fillRect/>
          </a:stretch>
        </p:blipFill>
        <p:spPr>
          <a:xfrm>
            <a:off x="956310" y="2927350"/>
            <a:ext cx="7936865" cy="1449070"/>
          </a:xfrm>
          <a:prstGeom prst="rect">
            <a:avLst/>
          </a:prstGeom>
        </p:spPr>
      </p:pic>
    </p:spTree>
    <p:custDataLst>
      <p:tags r:id="rId9"/>
    </p:custDataLst>
  </p:cSld>
  <p:clrMapOvr>
    <a:masterClrMapping/>
  </p:clrMapOvr>
  <p:transition spd="med"/>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1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6*i*1"/>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6*i*2"/>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6*i*3"/>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1"/>
  <p:tag name="KSO_WM_UNIT_ID" val="_17*i*1"/>
  <p:tag name="KSO_WM_UNIT_LAYERLEVEL" val="1"/>
  <p:tag name="KSO_WM_TAG_VERSION" val="1.0"/>
  <p:tag name="KSO_WM_BEAUTIFY_FLAG" val="#wm#"/>
</p:tagLst>
</file>

<file path=ppt/tags/tag1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7*i*2"/>
  <p:tag name="KSO_WM_UNIT_LAYERLEVEL" val="1"/>
  <p:tag name="KSO_WM_TAG_VERSION" val="1.0"/>
  <p:tag name="KSO_WM_BEAUTIFY_FLAG" val="#wm#"/>
</p:tagLst>
</file>

<file path=ppt/tags/tag1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TYPE" val="i"/>
  <p:tag name="KSO_WM_UNIT_INDEX" val="3"/>
  <p:tag name="KSO_WM_UNIT_ID" val="_17*i*3"/>
  <p:tag name="KSO_WM_UNIT_LAYERLEVEL" val="1"/>
  <p:tag name="KSO_WM_TAG_VERSION" val="1.0"/>
  <p:tag name="KSO_WM_BEAUTIFY_FLAG" val="#wm#"/>
</p:tagLst>
</file>

<file path=ppt/tags/tag13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3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3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SLIDE_BACKGROUND_TYPE" val="belt"/>
  <p:tag name="KSO_WM_SLIDE_BK_DARK_LIGHT" val="1"/>
  <p:tag name="KSO_WM_UNIT_TYPE" val="i"/>
  <p:tag name="KSO_WM_UNIT_INDEX" val="2"/>
</p:tagLst>
</file>

<file path=ppt/tags/tag14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3"/>
  <p:tag name="KSO_WM_UNIT_ID" val="_18*i*3"/>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4"/>
  <p:tag name="KSO_WM_UNIT_ID" val="_18*i*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SLIDE_BACKGROUND_TYPE" val="belt"/>
  <p:tag name="KSO_WM_SLIDE_BK_DARK_LIGHT" val="1"/>
  <p:tag name="KSO_WM_UNIT_TYPE" val="i"/>
  <p:tag name="KSO_WM_UNIT_INDEX" val="1"/>
</p:tagLst>
</file>

<file path=ppt/tags/tag14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6"/>
  <p:tag name="KSO_WM_UNIT_ID" val="_18*i*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TYPE" val="i"/>
  <p:tag name="KSO_WM_UNIT_INDEX" val="5"/>
  <p:tag name="KSO_WM_UNIT_ID" val="_18*i*5"/>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545"/>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TEMPLATE_SUBCATEGORY" val="0"/>
  <p:tag name="KSO_WM_TEMPLATE_COLOR_TYPE" val="1"/>
  <p:tag name="KSO_WM_TEMPLATE_MASTER_THUMB_INDEX" val="12"/>
  <p:tag name="KSO_WM_UNIT_SHOW_EDIT_AREA_INDICATION" val="0"/>
  <p:tag name="KSO_WM_TEMPLATE_THUMBS_INDEX" val="1、2、3、11、14"/>
  <p:tag name="KSO_WM_TAG_VERSION" val="1.0"/>
  <p:tag name="KSO_WM_BEAUTIFY_FLAG" val="#wm#"/>
  <p:tag name="KSO_WM_TEMPLATE_CATEGORY" val="custom"/>
  <p:tag name="KSO_WM_TEMPLATE_INDEX" val="20202545"/>
  <p:tag name="KSO_WM_TEMPLATE_MASTER_TYPE" val="1"/>
</p:tagLst>
</file>

<file path=ppt/tags/tag161.xml><?xml version="1.0" encoding="utf-8"?>
<p:tagLst xmlns:p="http://schemas.openxmlformats.org/presentationml/2006/main">
  <p:tag name="KSO_WM_UNIT_ISCONTENTSTITLE" val="0"/>
  <p:tag name="KSO_WM_UNIT_ISNUMDGMTITLE" val="0"/>
  <p:tag name="KSO_WM_UNIT_PRESET_TEXT" val="极简大气通用模板"/>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custom20202545_1*a*1"/>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62.xml><?xml version="1.0" encoding="utf-8"?>
<p:tagLst xmlns:p="http://schemas.openxmlformats.org/presentationml/2006/main">
  <p:tag name="KSO_WM_UNIT_ISCONTENTSTITLE" val="0"/>
  <p:tag name="KSO_WM_UNIT_ISNUMDGMTITLE" val="0"/>
  <p:tag name="KSO_WM_UNIT_PRESET_TEXT" val="汇报日期"/>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3"/>
  <p:tag name="KSO_WM_UNIT_ID" val="custom20202545_1*b*3"/>
  <p:tag name="KSO_WM_TEMPLATE_CATEGORY" val="custom"/>
  <p:tag name="KSO_WM_TEMPLATE_INDEX" val="20202545"/>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63.xml><?xml version="1.0" encoding="utf-8"?>
<p:tagLst xmlns:p="http://schemas.openxmlformats.org/presentationml/2006/main">
  <p:tag name="KSO_WM_TEMPLATE_THUMBS_INDEX" val="1、2、6、7、9、11、14、15"/>
  <p:tag name="KSO_WM_SLIDE_ID" val="custom2020254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2545"/>
  <p:tag name="KSO_WM_SLIDE_LAYOUT" val="a_b"/>
  <p:tag name="KSO_WM_SLIDE_LAYOUT_CNT" val="1_3"/>
</p:tagLst>
</file>

<file path=ppt/tags/tag1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6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3*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3"/>
  <p:tag name="KSO_WM_UNIT_DEC_AREA_ID" val="8a3794c4b6e349188cfeedf5b6c3c579"/>
  <p:tag name="KSO_WM_UNIT_DECORATE_INFO" val="{&quot;ReferentInfo&quot;:{&quot;Id&quot;:&quot;d1a394a27fb4426d839dac8d39cf9a61&quot;,&quot;X&quot;:{&quot;Pos&quot;:1},&quot;Y&quot;:{&quot;Pos&quot;:0}},&quot;DecorateInfoX&quot;:{&quot;Pos&quot;:1,&quot;IsAbs&quot;:true},&quot;DecorateInfoY&quot;:{&quot;Pos&quot;:1,&quot;IsAbs&quot;:true},&quot;DecorateInfoW&quot;:{&quot;IsAbs&quot;:fals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68.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2"/>
</p:tagLst>
</file>

<file path=ppt/tags/tag169.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4"/>
</p:tagLst>
</file>

<file path=ppt/tags/tag171.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72.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7"/>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SLIDE_ID" val="diagram20220058_3"/>
  <p:tag name="KSO_WM_TEMPLATE_SUBCATEGORY" val="25"/>
  <p:tag name="KSO_WM_TEMPLATE_MASTER_TYPE" val="0"/>
  <p:tag name="KSO_WM_TEMPLATE_COLOR_TYPE" val="0"/>
  <p:tag name="KSO_WM_SLIDE_ITEM_CNT" val="0"/>
  <p:tag name="KSO_WM_SLIDE_INDEX" val="3"/>
  <p:tag name="KSO_WM_TAG_VERSION" val="1.0"/>
  <p:tag name="KSO_WM_BEAUTIFY_FLAG" val="#wm#"/>
  <p:tag name="KSO_WM_TEMPLATE_CATEGORY" val="diagram"/>
  <p:tag name="KSO_WM_TEMPLATE_INDEX" val="20220058"/>
  <p:tag name="KSO_WM_SLIDE_TYPE" val="text"/>
  <p:tag name="KSO_WM_SLIDE_SUBTYPE" val="picTxt"/>
  <p:tag name="KSO_WM_SLIDE_LAYOUTTYPE" val="topbottom"/>
  <p:tag name="KSO_WM_SLIDE_SIZE" val="888*492"/>
  <p:tag name="KSO_WM_SLIDE_POSITION" val="36*24"/>
  <p:tag name="KSO_WM_SLIDE_LAYOUT" val="d"/>
  <p:tag name="KSO_WM_SLIDE_LAYOUT_CNT" val="1"/>
  <p:tag name="KSO_WM_SLIDE_LAYOUT_INFO" val="{&quot;backgroundInfo&quot;:[{&quot;bottom&quot;:0,&quot;bottomAbs&quot;:false,&quot;left&quot;:0,&quot;leftAbs&quot;:false,&quot;right&quot;:0,&quot;rightAbs&quot;:false,&quot;top&quot;:0,&quot;topAbs&quot;:false,&quot;type&quot;:&quot;general&quot;}],&quot;id&quot;:&quot;2023-09-14T18:48:07&quot;,&quot;margin&quot;:{&quot;bottom&quot;:0.847000002861023,&quot;left&quot;:1.2699999809265137,&quot;right&quot;:1.2699999809265137,&quot;top&quot;:1.6929999589920044},&quot;type&quot;:0}"/>
  <p:tag name="KSO_WM_SLIDE_RATIO" val="1.777778"/>
  <p:tag name="KSO_WM_SLIDE_BACKGROUND" val="[&quot;general&quot;]"/>
  <p:tag name="KSO_WM_SLIDE_BACKGROUND_TYPE" val="general"/>
  <p:tag name="KSO_WM_SLIDE_BK_DARK_LIGHT" val="2"/>
</p:tagLst>
</file>

<file path=ppt/tags/tag176.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177.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179.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186.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187.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188.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189.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19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19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6&quot;,&quot;maxSize&quot;:{&quot;size1&quot;:31.1},&quot;minSize&quot;:{&quot;size1&quot;:17.8},&quot;normalSize&quot;:{&quot;size1&quot;:17.8},&quot;subLayout&quot;:[{&quot;id&quot;:&quot;2023-09-14T18:48:06&quot;,&quot;maxSize&quot;:{&quot;size1&quot;:100},&quot;minSize&quot;:{&quot;size1&quot;:61.7},&quot;normalSize&quot;:{&quot;size1&quot;:61.7},&quot;subLayout&quot;:[{&quot;id&quot;:&quot;2023-09-14T18:48:06&quot;,&quot;margin&quot;:{&quot;bottom&quot;:0,&quot;left&quot;:1.2699999809265137,&quot;right&quot;:1.2699999809265137,&quot;top&quot;:0.4230000376701355},&quot;type&quot;:0},{&quot;id&quot;:&quot;2023-09-14T18:48:06&quot;,&quot;margin&quot;:{&quot;bottom&quot;:0.025999998673796654,&quot;left&quot;:1.2699999809265137,&quot;right&quot;:1.2699999809265137,&quot;top&quot;:0.025999998673796654},&quot;type&quot;:0}],&quot;type&quot;:0},{&quot;id&quot;:&quot;2023-09-14T18:48:06&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19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1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19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6&quot;,&quot;maxSize&quot;:{&quot;size1&quot;:31.1},&quot;minSize&quot;:{&quot;size1&quot;:17.8},&quot;normalSize&quot;:{&quot;size1&quot;:17.8},&quot;subLayout&quot;:[{&quot;id&quot;:&quot;2023-09-14T18:48:06&quot;,&quot;maxSize&quot;:{&quot;size1&quot;:100},&quot;minSize&quot;:{&quot;size1&quot;:61.7},&quot;normalSize&quot;:{&quot;size1&quot;:61.7},&quot;subLayout&quot;:[{&quot;id&quot;:&quot;2023-09-14T18:48:06&quot;,&quot;margin&quot;:{&quot;bottom&quot;:0,&quot;left&quot;:1.2699999809265137,&quot;right&quot;:1.2699999809265137,&quot;top&quot;:0.4230000376701355},&quot;type&quot;:0},{&quot;id&quot;:&quot;2023-09-14T18:48:06&quot;,&quot;margin&quot;:{&quot;bottom&quot;:0.025999998673796654,&quot;left&quot;:1.2699999809265137,&quot;right&quot;:1.2699999809265137,&quot;top&quot;:0.025999998673796654},&quot;type&quot;:0}],&quot;type&quot;:0},{&quot;id&quot;:&quot;2023-09-14T18:48:06&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01.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i"/>
  <p:tag name="KSO_WM_UNIT_INDEX" val="1_1"/>
  <p:tag name="KSO_WM_UNIT_LAYERLEVEL" val="1_1"/>
  <p:tag name="KSO_WM_DIAGRAM_GROUP_CODE" val="m1-1"/>
  <p:tag name="KSO_WM_UNIT_ID" val="diagram20170859_5*m_i*1_1"/>
  <p:tag name="KSO_WM_UNIT_HIGHLIGHT" val="0"/>
  <p:tag name="KSO_WM_UNIT_COMPATIBLE" val="0"/>
  <p:tag name="KSO_WM_UNIT_DIAGRAM_ISNUMVISUAL" val="0"/>
  <p:tag name="KSO_WM_UNIT_DIAGRAM_ISREFERUNIT" val="0"/>
</p:tagLst>
</file>

<file path=ppt/tags/tag202.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1_1"/>
  <p:tag name="KSO_WM_UNIT_ID" val="diagram20170859_5*m_h_i*1_1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203.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1_1"/>
  <p:tag name="KSO_WM_UNIT_ID" val="diagram20170859_5*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204.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3_1"/>
  <p:tag name="KSO_WM_UNIT_ID" val="diagram20170859_5*m_h_i*1_3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205.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3_1"/>
  <p:tag name="KSO_WM_UNIT_ID" val="diagram20170859_5*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206.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4_1"/>
  <p:tag name="KSO_WM_UNIT_ID" val="diagram20170859_5*m_h_i*1_4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207.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4_1"/>
  <p:tag name="KSO_WM_UNIT_ID" val="diagram20170859_5*m_h_i*1_4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208.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2_1"/>
  <p:tag name="KSO_WM_UNIT_ID" val="diagram20170859_5*m_h_i*1_2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209.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2_1"/>
  <p:tag name="KSO_WM_UNIT_ID" val="diagram20170859_5*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5_1"/>
  <p:tag name="KSO_WM_UNIT_ID" val="diagram20170859_5*m_h_i*1_5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211.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5_1"/>
  <p:tag name="KSO_WM_UNIT_ID" val="diagram20170859_5*m_h_i*1_5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212.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1_1"/>
  <p:tag name="KSO_WM_UNIT_ID" val="diagram20170859_5*m_h_a*1_1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213.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1_1"/>
  <p:tag name="KSO_WM_UNIT_ID" val="diagram20170859_5*m_h_f*1_1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214.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4_1"/>
  <p:tag name="KSO_WM_UNIT_ID" val="diagram20170859_5*m_h_a*1_4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215.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4_1"/>
  <p:tag name="KSO_WM_UNIT_ID" val="diagram20170859_5*m_h_f*1_4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216.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2_1"/>
  <p:tag name="KSO_WM_UNIT_ID" val="diagram20170859_5*m_h_a*1_2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217.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2_1"/>
  <p:tag name="KSO_WM_UNIT_ID" val="diagram20170859_5*m_h_f*1_2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218.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5_1"/>
  <p:tag name="KSO_WM_UNIT_ID" val="diagram20170859_5*m_h_a*1_5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219.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5_1"/>
  <p:tag name="KSO_WM_UNIT_ID" val="diagram20170859_5*m_h_f*1_5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3_1"/>
  <p:tag name="KSO_WM_UNIT_ID" val="diagram20170859_5*m_h_a*1_3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221.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3_1"/>
  <p:tag name="KSO_WM_UNIT_ID" val="diagram20170859_5*m_h_f*1_3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222.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6_1"/>
  <p:tag name="KSO_WM_UNIT_ID" val="diagram20170859_5*m_h_a*1_6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223.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6_1"/>
  <p:tag name="KSO_WM_UNIT_ID" val="diagram20170859_5*m_h_f*1_6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224.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6_1"/>
  <p:tag name="KSO_WM_UNIT_ID" val="diagram20170859_5*m_h_i*1_6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225.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6_1"/>
  <p:tag name="KSO_WM_UNIT_ID" val="diagram20170859_5*m_h_i*1_6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29.xml><?xml version="1.0" encoding="utf-8"?>
<p:tagLst xmlns:p="http://schemas.openxmlformats.org/presentationml/2006/main">
  <p:tag name="KSO_WM_BEAUTIFY_FLAG" val="#wm#"/>
  <p:tag name="KSO_WM_TEMPLATE_CATEGORY" val="custom"/>
  <p:tag name="KSO_WM_TEMPLATE_INDEX" val="2020254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3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3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3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4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245.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4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5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5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26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6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75.xml><?xml version="1.0" encoding="utf-8"?>
<p:tagLst xmlns:p="http://schemas.openxmlformats.org/presentationml/2006/main">
  <p:tag name="KSO_WM_UNIT_VALUE" val="1141*3384"/>
  <p:tag name="KSO_WM_UNIT_HIGHLIGHT" val="0"/>
  <p:tag name="KSO_WM_UNIT_COMPATIBLE" val="1"/>
  <p:tag name="KSO_WM_UNIT_DIAGRAM_ISNUMVISUAL" val="0"/>
  <p:tag name="KSO_WM_UNIT_DIAGRAM_ISREFERUNIT" val="0"/>
  <p:tag name="KSO_WM_UNIT_TYPE" val="d"/>
  <p:tag name="KSO_WM_UNIT_INDEX" val="1"/>
  <p:tag name="KSO_WM_UNIT_ID" val="diagram20217042_1*d*1"/>
  <p:tag name="KSO_WM_TEMPLATE_CATEGORY" val="diagram"/>
  <p:tag name="KSO_WM_TEMPLATE_INDEX" val="20217042"/>
  <p:tag name="KSO_WM_UNIT_LAYERLEVEL" val="1"/>
  <p:tag name="KSO_WM_TAG_VERSION" val="1.0"/>
  <p:tag name="KSO_WM_BEAUTIFY_FLAG" val="#wm#"/>
  <p:tag name="KSO_WM_CHIP_GROUPID" val="5e7310da9a230a26b9e88a19"/>
  <p:tag name="KSO_WM_CHIP_XID" val="5e7310da9a230a26b9e88a1a"/>
  <p:tag name="KSO_WM_UNIT_DEC_AREA_ID" val="28dc7bc9224144baa61b83ee425b48c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UNIT_PICTURE_TOWARD" val="1"/>
  <p:tag name="KSO_WM_UNIT_PICTURE_DOCKSIDE" val="ct,lm,rm"/>
  <p:tag name="KSO_WM_ASSEMBLE_CHIP_INDEX" val="ddf0fc5c33844388b9929869edc73e87"/>
  <p:tag name="KSO_WM_UNIT_PLACING_PICTURE" val="ddf0fc5c33844388b9929869edc73e87"/>
  <p:tag name="KSO_WM_TEMPLATE_ASSEMBLE_XID" val="6065703f4054ed1e2fb8149d"/>
  <p:tag name="KSO_WM_TEMPLATE_ASSEMBLE_GROUPID" val="6065703f4054ed1e2fb8149d"/>
  <p:tag name="WM_BEAUTIFY_ZORDER_FLAG_TAG" val="4"/>
</p:tagLst>
</file>

<file path=ppt/tags/tag27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2_1*f*1"/>
  <p:tag name="KSO_WM_TEMPLATE_CATEGORY" val="diagram"/>
  <p:tag name="KSO_WM_TEMPLATE_INDEX" val="20217042"/>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1a5325fcee3e4486a11aaed1e1fc782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efe85023b48d4b8ca2fad89d5eb48ba6"/>
  <p:tag name="KSO_WM_UNIT_TEXT_FILL_FORE_SCHEMECOLOR_INDEX_BRIGHTNESS" val="0.25"/>
  <p:tag name="KSO_WM_UNIT_TEXT_FILL_FORE_SCHEMECOLOR_INDEX" val="13"/>
  <p:tag name="KSO_WM_UNIT_TEXT_FILL_TYPE" val="1"/>
  <p:tag name="KSO_WM_TEMPLATE_ASSEMBLE_XID" val="6065703f4054ed1e2fb8149d"/>
  <p:tag name="KSO_WM_TEMPLATE_ASSEMBLE_GROUPID" val="6065703f4054ed1e2fb8149d"/>
  <p:tag name="WM_BEAUTIFY_ZORDER_FLAG_TAG" val="5"/>
</p:tagLst>
</file>

<file path=ppt/tags/tag27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84.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4"/>
</p:tagLst>
</file>

<file path=ppt/tags/tag285.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286.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6"/>
</p:tagLst>
</file>

<file path=ppt/tags/tag2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7"/>
</p:tagLst>
</file>

<file path=ppt/tags/tag28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295.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29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297.xml><?xml version="1.0" encoding="utf-8"?>
<p:tagLst xmlns:p="http://schemas.openxmlformats.org/presentationml/2006/main">
  <p:tag name="KSO_WM_UNIT_VALUE" val="1142*1565"/>
  <p:tag name="KSO_WM_UNIT_HIGHLIGHT" val="0"/>
  <p:tag name="KSO_WM_UNIT_COMPATIBLE" val="1"/>
  <p:tag name="KSO_WM_UNIT_DIAGRAM_ISNUMVISUAL" val="0"/>
  <p:tag name="KSO_WM_UNIT_DIAGRAM_ISREFERUNIT" val="0"/>
  <p:tag name="KSO_WM_UNIT_TYPE" val="d"/>
  <p:tag name="KSO_WM_UNIT_INDEX" val="1"/>
  <p:tag name="KSO_WM_UNIT_ID" val="diagram20211051_1*d*1"/>
  <p:tag name="KSO_WM_TEMPLATE_CATEGORY" val="diagram"/>
  <p:tag name="KSO_WM_TEMPLATE_INDEX" val="20211051"/>
  <p:tag name="KSO_WM_UNIT_LAYERLEVEL" val="1"/>
  <p:tag name="KSO_WM_TAG_VERSION" val="1.0"/>
  <p:tag name="KSO_WM_BEAUTIFY_FLAG" val=""/>
  <p:tag name="KSO_WM_CHIP_GROUPID" val="5e7310da9a230a26b9e88a19"/>
  <p:tag name="KSO_WM_CHIP_XID" val="5e7310da9a230a26b9e88a1a"/>
  <p:tag name="KSO_WM_UNIT_DEC_AREA_ID" val="f2876e609c7144a48ef7013c55026b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02a4d0b8544cc19ecd8dfac07ae853"/>
  <p:tag name="KSO_WM_UNIT_PLACING_PICTURE" val="9902a4d0b8544cc19ecd8dfac07ae853"/>
  <p:tag name="KSO_WM_UNIT_SUPPORT_UNIT_TYPE" val="[&quot;l&quot;,&quot;m&quot;,&quot;n&quot;,&quot;o&quot;,&quot;p&quot;,&quot;q&quot;,&quot;r&quot;,&quot;δ&quot;,&quot;ε&quot;,&quot;ζ&quot;,&quot;η&quot;,&quot;d&quot;,&quot;α&quot;,&quot;β&quot;,&quot;θ&quot;]"/>
  <p:tag name="KSO_WM_TEMPLATE_ASSEMBLE_XID" val="60656ea44054ed1e2fb7fce2"/>
  <p:tag name="KSO_WM_TEMPLATE_ASSEMBLE_GROUPID" val="60656ea44054ed1e2fb7fce2"/>
  <p:tag name="WM_BEAUTIFY_ZORDER_FLAG_TAG" val="8"/>
</p:tagLst>
</file>

<file path=ppt/tags/tag29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2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05.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4"/>
</p:tagLst>
</file>

<file path=ppt/tags/tag306.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307.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6"/>
</p:tagLst>
</file>

<file path=ppt/tags/tag30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7"/>
</p:tagLst>
</file>

<file path=ppt/tags/tag30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16.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317.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 name="WM_BEAUTIFY_ZORDER_FLAG_TAG" val="5"/>
</p:tagLst>
</file>

<file path=ppt/tags/tag31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31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26.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3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328.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5"/>
</p:tagLst>
</file>

<file path=ppt/tags/tag32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3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36.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33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338.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5"/>
  <p:tag name="KSO_WM_UNIT_PLACING_PICTURE_INFO" val="{&quot;code&quot;:&quot;&quot;,&quot;full_picture&quot;:false,&quot;scheme&quot;:&quot;&quot;,&quot;spacing&quot;:5}"/>
  <p:tag name="KSO_WM_UNIT_PLACING_PICTURE_COLLAGE_RELATIVERECTANGLE" val="{&quot;height&quot;:6135.557710247548,&quot;width&quot;:12005.149606299214}"/>
</p:tagLst>
</file>

<file path=ppt/tags/tag33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46.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34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348.xml><?xml version="1.0" encoding="utf-8"?>
<p:tagLst xmlns:p="http://schemas.openxmlformats.org/presentationml/2006/main">
  <p:tag name="KSO_WM_UNIT_VALUE" val="508*635"/>
  <p:tag name="KSO_WM_UNIT_HIGHLIGHT" val="0"/>
  <p:tag name="KSO_WM_UNIT_COMPATIBLE" val="1"/>
  <p:tag name="KSO_WM_UNIT_DIAGRAM_ISNUMVISUAL" val="0"/>
  <p:tag name="KSO_WM_UNIT_DIAGRAM_ISREFERUNIT" val="0"/>
  <p:tag name="KSO_WM_UNIT_TYPE" val="d"/>
  <p:tag name="KSO_WM_UNIT_INDEX" val="1"/>
  <p:tag name="KSO_WM_UNIT_ID" val="diagram20211083_1*d*1"/>
  <p:tag name="KSO_WM_TEMPLATE_CATEGORY" val="diagram"/>
  <p:tag name="KSO_WM_TEMPLATE_INDEX" val="20211083"/>
  <p:tag name="KSO_WM_UNIT_LAYERLEVEL" val="1"/>
  <p:tag name="KSO_WM_TAG_VERSION" val="1.0"/>
  <p:tag name="KSO_WM_BEAUTIFY_FLAG" val=""/>
  <p:tag name="KSO_WM_CHIP_GROUPID" val="5e7310da9a230a26b9e88a19"/>
  <p:tag name="KSO_WM_CHIP_XID" val="5e7310da9a230a26b9e88a1a"/>
  <p:tag name="KSO_WM_UNIT_DEC_AREA_ID" val="e7f42cde7938431285b9c7a82f7bb6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ecba67177d7944619af1f1e77c11ebbe"/>
  <p:tag name="KSO_WM_UNIT_PLACING_PICTURE" val="ecba67177d7944619af1f1e77c11ebbe"/>
  <p:tag name="KSO_WM_TEMPLATE_ASSEMBLE_XID" val="6130c4e08b5cc6c91112a57b"/>
  <p:tag name="KSO_WM_TEMPLATE_ASSEMBLE_GROUPID" val="6130c4e08b5cc6c91112a57b"/>
  <p:tag name="WM_BEAUTIFY_ZORDER_FLAG_TAG" val="6"/>
</p:tagLst>
</file>

<file path=ppt/tags/tag34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56.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35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358.xml><?xml version="1.0" encoding="utf-8"?>
<p:tagLst xmlns:p="http://schemas.openxmlformats.org/presentationml/2006/main">
  <p:tag name="KSO_WM_UNIT_VALUE" val="1311*1354"/>
  <p:tag name="KSO_WM_UNIT_HIGHLIGHT" val="0"/>
  <p:tag name="KSO_WM_UNIT_COMPATIBLE" val="0"/>
  <p:tag name="KSO_WM_UNIT_DIAGRAM_ISNUMVISUAL" val="0"/>
  <p:tag name="KSO_WM_UNIT_DIAGRAM_ISREFERUNIT" val="0"/>
  <p:tag name="KSO_WM_UNIT_TYPE" val="d"/>
  <p:tag name="KSO_WM_UNIT_INDEX" val="1"/>
  <p:tag name="KSO_WM_UNIT_ID" val="diagram20211899_1*d*1"/>
  <p:tag name="KSO_WM_TEMPLATE_CATEGORY" val="diagram"/>
  <p:tag name="KSO_WM_TEMPLATE_INDEX" val="20211899"/>
  <p:tag name="KSO_WM_UNIT_LAYERLEVEL" val="1"/>
  <p:tag name="KSO_WM_TAG_VERSION" val="1.0"/>
  <p:tag name="KSO_WM_BEAUTIFY_FLAG" val=""/>
  <p:tag name="KSO_WM_CHIP_GROUPID" val="5e7310da9a230a26b9e88a19"/>
  <p:tag name="KSO_WM_CHIP_XID" val="5e7310da9a230a26b9e88a1a"/>
  <p:tag name="KSO_WM_UNIT_DEC_AREA_ID" val="51e6b16af8414593af898aa3f2cc02e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78138117cc34770aa353d22a3ee0721"/>
  <p:tag name="KSO_WM_UNIT_PLACING_PICTURE" val="978138117cc34770aa353d22a3ee0721"/>
  <p:tag name="KSO_WM_TEMPLATE_ASSEMBLE_XID" val="60656f0e4054ed1e2fb802b1"/>
  <p:tag name="KSO_WM_TEMPLATE_ASSEMBLE_GROUPID" val="60656f0e4054ed1e2fb802b1"/>
  <p:tag name="WM_BEAUTIFY_ZORDER_FLAG_TAG" val="6"/>
</p:tagLst>
</file>

<file path=ppt/tags/tag35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6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66.xml><?xml version="1.0" encoding="utf-8"?>
<p:tagLst xmlns:p="http://schemas.openxmlformats.org/presentationml/2006/main">
  <p:tag name="KSO_WM_UNIT_BLOCK" val="0"/>
  <p:tag name="KSO_WM_UNIT_SM_LIMIT_TYPE" val="2"/>
  <p:tag name="KSO_WM_UNIT_HIGHLIGHT" val="0"/>
  <p:tag name="KSO_WM_UNIT_COMPATIBLE" val="0"/>
  <p:tag name="KSO_WM_UNIT_DIAGRAM_ISNUMVISUAL" val="0"/>
  <p:tag name="KSO_WM_UNIT_DIAGRAM_ISREFERUNIT" val="0"/>
  <p:tag name="KSO_WM_UNIT_TYPE" val="i"/>
  <p:tag name="KSO_WM_UNIT_INDEX" val="1"/>
  <p:tag name="KSO_WM_UNIT_ID" val="diagram20211051_1*i*1"/>
  <p:tag name="KSO_WM_TEMPLATE_CATEGORY" val="diagram"/>
  <p:tag name="KSO_WM_TEMPLATE_INDEX" val="20211051"/>
  <p:tag name="KSO_WM_UNIT_LAYERLEVEL" val="1"/>
  <p:tag name="KSO_WM_TAG_VERSION" val="1.0"/>
  <p:tag name="KSO_WM_BEAUTIFY_FLAG" val="#wm#"/>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UNIT_DEC_AREA_ID" val="e9873f812e524d0fb7e1a2e0256e75d5"/>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VALUE" val="1320"/>
  <p:tag name="KSO_WM_TEMPLATE_ASSEMBLE_XID" val="60656ea44054ed1e2fb7fce2"/>
  <p:tag name="KSO_WM_TEMPLATE_ASSEMBLE_GROUPID" val="60656ea44054ed1e2fb7fce2"/>
  <p:tag name="WM_BEAUTIFY_ZORDER_FLAG_TAG" val="4"/>
</p:tagLst>
</file>

<file path=ppt/tags/tag367.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2"/>
  <p:tag name="KSO_WM_UNIT_ID" val="diagram20211051_1*i*2"/>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DEC_AREA_ID" val="c6caebd249174d3d8044106ecfb73dfb"/>
  <p:tag name="KSO_WM_CHIP_GROUPID" val="5e757e9369be4861f5f86151"/>
  <p:tag name="KSO_WM_CHIP_XID" val="5f5f2f928e478fb0c58a92be"/>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5"/>
</p:tagLst>
</file>

<file path=ppt/tags/tag368.xml><?xml version="1.0" encoding="utf-8"?>
<p:tagLst xmlns:p="http://schemas.openxmlformats.org/presentationml/2006/main">
  <p:tag name="KSO_WM_UNIT_SM_LIMIT_TYPE" val="2"/>
  <p:tag name="KSO_WM_UNIT_HIGHLIGHT" val="0"/>
  <p:tag name="KSO_WM_UNIT_COMPATIBLE" val="0"/>
  <p:tag name="KSO_WM_UNIT_DIAGRAM_ISNUMVISUAL" val="0"/>
  <p:tag name="KSO_WM_UNIT_DIAGRAM_ISREFERUNIT" val="0"/>
  <p:tag name="KSO_WM_UNIT_TYPE" val="i"/>
  <p:tag name="KSO_WM_UNIT_INDEX" val="3"/>
  <p:tag name="KSO_WM_UNIT_ID" val="diagram20211051_1*i*3"/>
  <p:tag name="KSO_WM_TEMPLATE_CATEGORY" val="diagram"/>
  <p:tag name="KSO_WM_TEMPLATE_INDEX" val="20211051"/>
  <p:tag name="KSO_WM_UNIT_LAYERLEVEL" val="1"/>
  <p:tag name="KSO_WM_TAG_VERSION" val="1.0"/>
  <p:tag name="KSO_WM_BEAUTIFY_FLAG" val="#wm#"/>
  <p:tag name="KSO_WM_UNIT_BLOCK" val="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b8b40de74c0541c590e79b004c1b3527"/>
  <p:tag name="KSO_WM_CHIP_GROUPID" val="5e757e9369be4861f5f86151"/>
  <p:tag name="KSO_WM_CHIP_XID" val="5f5f2f928e478fb0c58a92be"/>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12"/>
  <p:tag name="KSO_WM_TEMPLATE_ASSEMBLE_XID" val="60656ea44054ed1e2fb7fce2"/>
  <p:tag name="KSO_WM_TEMPLATE_ASSEMBLE_GROUPID" val="60656ea44054ed1e2fb7fce2"/>
  <p:tag name="WM_BEAUTIFY_ZORDER_FLAG_TAG" val="6"/>
</p:tagLst>
</file>

<file path=ppt/tags/tag36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51_1*f*1"/>
  <p:tag name="KSO_WM_TEMPLATE_CATEGORY" val="diagram"/>
  <p:tag name="KSO_WM_TEMPLATE_INDEX" val="20211051"/>
  <p:tag name="KSO_WM_UNIT_LAYERLEVEL" val="1"/>
  <p:tag name="KSO_WM_TAG_VERSION" val="1.0"/>
  <p:tag name="KSO_WM_BEAUTIFY_FLAG" val="#wm#"/>
  <p:tag name="KSO_WM_UNIT_DEFAULT_FONT" val="14;20;2"/>
  <p:tag name="KSO_WM_UNIT_BLOCK" val="0"/>
  <p:tag name="KSO_WM_UNIT_VALUE" val="56"/>
  <p:tag name="KSO_WM_UNIT_SHOW_EDIT_AREA_INDICATION" val="1"/>
  <p:tag name="KSO_WM_CHIP_GROUPID" val="5e6b05596848fb12bee65ac8"/>
  <p:tag name="KSO_WM_CHIP_XID" val="5e6b05596848fb12bee65aca"/>
  <p:tag name="KSO_WM_UNIT_DEC_AREA_ID" val="fa23e79076be41119ad642c4cda491b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80ce386d980456f8564befea39e3cb3"/>
  <p:tag name="KSO_WM_UNIT_TEXT_FILL_FORE_SCHEMECOLOR_INDEX_BRIGHTNESS" val="0.25"/>
  <p:tag name="KSO_WM_UNIT_TEXT_FILL_FORE_SCHEMECOLOR_INDEX" val="13"/>
  <p:tag name="KSO_WM_UNIT_TEXT_FILL_TYPE" val="1"/>
  <p:tag name="KSO_WM_TEMPLATE_ASSEMBLE_XID" val="60656ea44054ed1e2fb7fce2"/>
  <p:tag name="KSO_WM_TEMPLATE_ASSEMBLE_GROUPID" val="60656ea44054ed1e2fb7fce2"/>
  <p:tag name="WM_BEAUTIFY_ZORDER_FLAG_TAG" val="7"/>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77.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37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379.xml><?xml version="1.0" encoding="utf-8"?>
<p:tagLst xmlns:p="http://schemas.openxmlformats.org/presentationml/2006/main">
  <p:tag name="KSO_WM_UNIT_VALUE" val="550*550"/>
  <p:tag name="KSO_WM_UNIT_HIGHLIGHT" val="0"/>
  <p:tag name="KSO_WM_UNIT_COMPATIBLE" val="0"/>
  <p:tag name="KSO_WM_UNIT_DIAGRAM_ISNUMVISUAL" val="0"/>
  <p:tag name="KSO_WM_UNIT_DIAGRAM_ISREFERUNIT" val="0"/>
  <p:tag name="KSO_WM_UNIT_TYPE" val="d"/>
  <p:tag name="KSO_WM_UNIT_INDEX" val="1"/>
  <p:tag name="KSO_WM_UNIT_ID" val="diagram20212218_1*d*1"/>
  <p:tag name="KSO_WM_TEMPLATE_CATEGORY" val="diagram"/>
  <p:tag name="KSO_WM_TEMPLATE_INDEX" val="20212218"/>
  <p:tag name="KSO_WM_UNIT_LAYERLEVEL" val="1"/>
  <p:tag name="KSO_WM_TAG_VERSION" val="1.0"/>
  <p:tag name="KSO_WM_BEAUTIFY_FLAG" val=""/>
  <p:tag name="KSO_WM_CHIP_GROUPID" val="5e7310da9a230a26b9e88a19"/>
  <p:tag name="KSO_WM_CHIP_XID" val="5e7310da9a230a26b9e88a1a"/>
  <p:tag name="KSO_WM_UNIT_DEC_AREA_ID" val="2b32f073a63e44ec98017386be452294"/>
  <p:tag name="KSO_WM_CHIP_FILLAREA_FILL_RULE" val="{&quot;fill_align&quot;:&quot;rt&quot;,&quot;fill_mode&quot;:&quot;full&quot;,&quot;sacle_strategy&quot;:&quot;smart&quot;}"/>
  <p:tag name="KSO_WM_ASSEMBLE_CHIP_INDEX" val="a89941cca8b846368910b506219f0467"/>
  <p:tag name="KSO_WM_UNIT_PLACING_PICTURE" val="a89941cca8b846368910b506219f0467"/>
  <p:tag name="KSO_WM_TEMPLATE_ASSEMBLE_XID" val="60656f2e4054ed1e2fb80509"/>
  <p:tag name="KSO_WM_TEMPLATE_ASSEMBLE_GROUPID" val="60656f2e4054ed1e2fb80509"/>
  <p:tag name="WM_BEAUTIFY_ZORDER_FLAG_TAG" val="6"/>
  <p:tag name="KSO_WM_UNIT_PLACING_PICTURE_INFO" val="{&quot;code&quot;:&quot;&quot;,&quot;full_picture&quot;:false,&quot;scheme&quot;:&quot;&quot;,&quot;spacing&quot;:5}"/>
  <p:tag name="KSO_WM_UNIT_PLACING_PICTURE_COLLAGE_RELATIVERECTANGLE" val="{&quot;height&quot;:6297.730708661417,&quot;width&quot;:8433.28493863357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38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8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39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wm#"/>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39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397.xml><?xml version="1.0" encoding="utf-8"?>
<p:tagLst xmlns:p="http://schemas.openxmlformats.org/presentationml/2006/main">
  <p:tag name="KSO_WM_UNIT_VALUE" val="465*1671"/>
  <p:tag name="KSO_WM_UNIT_HIGHLIGHT" val="0"/>
  <p:tag name="KSO_WM_UNIT_COMPATIBLE" val="0"/>
  <p:tag name="KSO_WM_UNIT_DIAGRAM_ISNUMVISUAL" val="0"/>
  <p:tag name="KSO_WM_UNIT_DIAGRAM_ISREFERUNIT" val="0"/>
  <p:tag name="KSO_WM_UNIT_TYPE" val="d"/>
  <p:tag name="KSO_WM_UNIT_INDEX" val="1"/>
  <p:tag name="KSO_WM_UNIT_ID" val="diagram20212969_1*d*1"/>
  <p:tag name="KSO_WM_TEMPLATE_CATEGORY" val="diagram"/>
  <p:tag name="KSO_WM_TEMPLATE_INDEX" val="20212969"/>
  <p:tag name="KSO_WM_UNIT_LAYERLEVEL" val="1"/>
  <p:tag name="KSO_WM_TAG_VERSION" val="1.0"/>
  <p:tag name="KSO_WM_BEAUTIFY_FLAG" val=""/>
  <p:tag name="KSO_WM_CHIP_GROUPID" val="5e7310da9a230a26b9e88a19"/>
  <p:tag name="KSO_WM_CHIP_XID" val="5e7310da9a230a26b9e88a1a"/>
  <p:tag name="KSO_WM_UNIT_DEC_AREA_ID" val="fc54e096adaa46078a9fb9ecbd11fff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19289848db420fb2bf8d43c82b008f"/>
  <p:tag name="KSO_WM_UNIT_PLACING_PICTURE" val="4c19289848db420fb2bf8d43c82b008f"/>
  <p:tag name="KSO_WM_UNIT_SUPPORT_UNIT_TYPE" val="[&quot;d&quot;]"/>
  <p:tag name="KSO_WM_TEMPLATE_ASSEMBLE_XID" val="6130c4e0c26b0a66a1c57d00"/>
  <p:tag name="KSO_WM_TEMPLATE_ASSEMBLE_GROUPID" val="6130c4e0c26b0a66a1c57d00"/>
  <p:tag name="WM_BEAUTIFY_ZORDER_FLAG_TAG" val="5"/>
</p:tagLst>
</file>

<file path=ppt/tags/tag39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39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0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0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0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1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1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2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0.xml><?xml version="1.0" encoding="utf-8"?>
<p:tagLst xmlns:p="http://schemas.openxmlformats.org/presentationml/2006/main">
  <p:tag name="KSO_WM_UNIT_VALUE" val="550*550"/>
  <p:tag name="KSO_WM_UNIT_HIGHLIGHT" val="0"/>
  <p:tag name="KSO_WM_UNIT_COMPATIBLE" val="0"/>
  <p:tag name="KSO_WM_UNIT_DIAGRAM_ISNUMVISUAL" val="0"/>
  <p:tag name="KSO_WM_UNIT_DIAGRAM_ISREFERUNIT" val="0"/>
  <p:tag name="KSO_WM_UNIT_TYPE" val="d"/>
  <p:tag name="KSO_WM_UNIT_INDEX" val="1"/>
  <p:tag name="KSO_WM_UNIT_ID" val="diagram20212218_1*d*1"/>
  <p:tag name="KSO_WM_TEMPLATE_CATEGORY" val="diagram"/>
  <p:tag name="KSO_WM_TEMPLATE_INDEX" val="20212218"/>
  <p:tag name="KSO_WM_UNIT_LAYERLEVEL" val="1"/>
  <p:tag name="KSO_WM_TAG_VERSION" val="1.0"/>
  <p:tag name="KSO_WM_BEAUTIFY_FLAG" val="#wm#"/>
  <p:tag name="KSO_WM_CHIP_GROUPID" val="5e7310da9a230a26b9e88a19"/>
  <p:tag name="KSO_WM_CHIP_XID" val="5e7310da9a230a26b9e88a1a"/>
  <p:tag name="KSO_WM_UNIT_DEC_AREA_ID" val="2b32f073a63e44ec98017386be452294"/>
  <p:tag name="KSO_WM_CHIP_FILLAREA_FILL_RULE" val="{&quot;fill_align&quot;:&quot;rt&quot;,&quot;fill_mode&quot;:&quot;full&quot;,&quot;sacle_strategy&quot;:&quot;smart&quot;}"/>
  <p:tag name="KSO_WM_ASSEMBLE_CHIP_INDEX" val="a89941cca8b846368910b506219f0467"/>
  <p:tag name="KSO_WM_UNIT_PLACING_PICTURE" val="a89941cca8b846368910b506219f0467"/>
  <p:tag name="KSO_WM_TEMPLATE_ASSEMBLE_XID" val="60656f2e4054ed1e2fb80509"/>
  <p:tag name="KSO_WM_TEMPLATE_ASSEMBLE_GROUPID" val="60656f2e4054ed1e2fb80509"/>
  <p:tag name="WM_BEAUTIFY_ZORDER_FLAG_TAG" val="6"/>
  <p:tag name="KSO_WM_UNIT_PLACING_PICTURE_INFO" val="{&quot;code&quot;:&quot;&quot;,&quot;full_picture&quot;:false,&quot;scheme&quot;:&quot;&quot;,&quot;spacing&quot;:5}"/>
  <p:tag name="KSO_WM_UNIT_PLACING_PICTURE_COLLAGE_RELATIVERECTANGLE" val="{&quot;height&quot;:4793.009448818899,&quot;width&quot;:12428.862799321134}"/>
</p:tagLst>
</file>

<file path=ppt/tags/tag4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3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3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3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0.xml><?xml version="1.0" encoding="utf-8"?>
<p:tagLst xmlns:p="http://schemas.openxmlformats.org/presentationml/2006/main">
  <p:tag name="KSO_WM_UNIT_VALUE" val="1396*1396"/>
  <p:tag name="KSO_WM_UNIT_HIGHLIGHT" val="0"/>
  <p:tag name="KSO_WM_UNIT_COMPATIBLE" val="1"/>
  <p:tag name="KSO_WM_UNIT_DIAGRAM_ISNUMVISUAL" val="0"/>
  <p:tag name="KSO_WM_UNIT_DIAGRAM_ISREFERUNIT" val="0"/>
  <p:tag name="KSO_WM_UNIT_TYPE" val="d"/>
  <p:tag name="KSO_WM_UNIT_INDEX" val="1"/>
  <p:tag name="KSO_WM_UNIT_ID" val="diagram20211890_1*d*1"/>
  <p:tag name="KSO_WM_TEMPLATE_CATEGORY" val="diagram"/>
  <p:tag name="KSO_WM_TEMPLATE_INDEX" val="20211890"/>
  <p:tag name="KSO_WM_UNIT_LAYERLEVEL" val="1"/>
  <p:tag name="KSO_WM_TAG_VERSION" val="1.0"/>
  <p:tag name="KSO_WM_BEAUTIFY_FLAG" val=""/>
  <p:tag name="KSO_WM_CHIP_GROUPID" val="5e7310da9a230a26b9e88a19"/>
  <p:tag name="KSO_WM_CHIP_XID" val="5e7310da9a230a26b9e88a1a"/>
  <p:tag name="KSO_WM_UNIT_DEC_AREA_ID" val="c44da094984f447bb9a61a98f0165c8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5f9b0faa384473bb733bca154027e38"/>
  <p:tag name="KSO_WM_UNIT_PLACING_PICTURE" val="75f9b0faa384473bb733bca154027e38"/>
  <p:tag name="KSO_WM_TEMPLATE_ASSEMBLE_XID" val="60656f0f4054ed1e2fb802b8"/>
  <p:tag name="KSO_WM_TEMPLATE_ASSEMBLE_GROUPID" val="60656f0f4054ed1e2fb802b8"/>
  <p:tag name="WM_BEAUTIFY_ZORDER_FLAG_TAG" val="6"/>
</p:tagLst>
</file>

<file path=ppt/tags/tag44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90_1*i*1"/>
  <p:tag name="KSO_WM_TEMPLATE_CATEGORY" val="diagram"/>
  <p:tag name="KSO_WM_TEMPLATE_INDEX" val="2021189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UNIT_DEC_AREA_ID" val="6fd5bc5f48ee4de29c3c6c2407a84390"/>
  <p:tag name="KSO_WM_CHIP_GROUPID" val="5ef16ca95bb2a422ac9a2b25"/>
  <p:tag name="KSO_WM_CHIP_XID" val="5ef16ca95bb2a422ac9a2b26"/>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TEXT_FILL_FORE_SCHEMECOLOR_INDEX_BRIGHTNESS" val="0"/>
  <p:tag name="KSO_WM_UNIT_TEXT_FILL_FORE_SCHEMECOLOR_INDEX" val="14"/>
  <p:tag name="KSO_WM_UNIT_TEXT_FILL_TYPE" val="1"/>
  <p:tag name="KSO_WM_UNIT_VALUE" val="1265"/>
  <p:tag name="KSO_WM_TEMPLATE_ASSEMBLE_XID" val="60656f0f4054ed1e2fb802b8"/>
  <p:tag name="KSO_WM_TEMPLATE_ASSEMBLE_GROUPID" val="60656f0f4054ed1e2fb802b8"/>
  <p:tag name="WM_BEAUTIFY_ZORDER_FLAG_TAG" val="4"/>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890_1*i*2"/>
  <p:tag name="KSO_WM_TEMPLATE_CATEGORY" val="diagram"/>
  <p:tag name="KSO_WM_TEMPLATE_INDEX" val="20211890"/>
  <p:tag name="KSO_WM_UNIT_LAYERLEVEL" val="1"/>
  <p:tag name="KSO_WM_TAG_VERSION" val="1.0"/>
  <p:tag name="KSO_WM_BEAUTIFY_FLAG" val="#wm#"/>
  <p:tag name="KSO_WM_UNIT_PLACING_PICTURE_MD4" val="7A5771E8F0C5F33BEFFFA9F7C1FFE1CB"/>
  <p:tag name="KSO_WM_UNIT_BLOCK" val="0"/>
  <p:tag name="KSO_WM_UNIT_SM_LIMIT_TYPE" val="2"/>
  <p:tag name="KSO_WM_UNIT_DEC_AREA_ID" val="2b0f70a30e6647e185dbffae2058be74"/>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16ca95bb2a422ac9a2b25"/>
  <p:tag name="KSO_WM_CHIP_XID" val="5ef16ca95bb2a422ac9a2b26"/>
  <p:tag name="KSO_WM_TEMPLATE_ASSEMBLE_XID" val="60656f0f4054ed1e2fb802b8"/>
  <p:tag name="KSO_WM_TEMPLATE_ASSEMBLE_GROUPID" val="60656f0f4054ed1e2fb802b8"/>
  <p:tag name="WM_BEAUTIFY_ZORDER_FLAG_TAG" val="5"/>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890_1*f*1"/>
  <p:tag name="KSO_WM_TEMPLATE_CATEGORY" val="diagram"/>
  <p:tag name="KSO_WM_TEMPLATE_INDEX" val="20211890"/>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c8a71681b09f466b86a846f1dd44772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f6756d09b80488ba66550c07358432c"/>
  <p:tag name="KSO_WM_UNIT_TEXT_FILL_FORE_SCHEMECOLOR_INDEX_BRIGHTNESS" val="0.25"/>
  <p:tag name="KSO_WM_UNIT_TEXT_FILL_FORE_SCHEMECOLOR_INDEX" val="13"/>
  <p:tag name="KSO_WM_UNIT_TEXT_FILL_TYPE" val="1"/>
  <p:tag name="KSO_WM_TEMPLATE_ASSEMBLE_XID" val="60656f0f4054ed1e2fb802b8"/>
  <p:tag name="KSO_WM_TEMPLATE_ASSEMBLE_GROUPID" val="60656f0f4054ed1e2fb802b8"/>
  <p:tag name="WM_BEAUTIFY_ZORDER_FLAG_TAG" val="7"/>
</p:tagLst>
</file>

<file path=ppt/tags/tag451.xml><?xml version="1.0" encoding="utf-8"?>
<p:tagLst xmlns:p="http://schemas.openxmlformats.org/presentationml/2006/main">
  <p:tag name="KSO_WM_UNIT_VALUE" val="846*2327"/>
  <p:tag name="KSO_WM_UNIT_HIGHLIGHT" val="0"/>
  <p:tag name="KSO_WM_UNIT_COMPATIBLE" val="0"/>
  <p:tag name="KSO_WM_UNIT_DIAGRAM_ISNUMVISUAL" val="0"/>
  <p:tag name="KSO_WM_UNIT_DIAGRAM_ISREFERUNIT" val="0"/>
  <p:tag name="KSO_WM_UNIT_TYPE" val="d"/>
  <p:tag name="KSO_WM_UNIT_INDEX" val="1"/>
  <p:tag name="KSO_WM_UNIT_ID" val="diagram20217388_1*d*1"/>
  <p:tag name="KSO_WM_TEMPLATE_CATEGORY" val="diagram"/>
  <p:tag name="KSO_WM_TEMPLATE_INDEX" val="20217388"/>
  <p:tag name="KSO_WM_UNIT_LAYERLEVEL" val="1"/>
  <p:tag name="KSO_WM_TAG_VERSION" val="1.0"/>
  <p:tag name="KSO_WM_BEAUTIFY_FLAG" val=""/>
  <p:tag name="KSO_WM_CHIP_GROUPID" val="5e7310da9a230a26b9e88a19"/>
  <p:tag name="KSO_WM_CHIP_XID" val="5e7310da9a230a26b9e88a1a"/>
  <p:tag name="KSO_WM_UNIT_DEC_AREA_ID" val="9c68add7376f44fe95e468d5343cb56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ddb21f4961f4580b19e55d02586b46e"/>
  <p:tag name="KSO_WM_UNIT_PLACING_PICTURE" val="6ddb21f4961f4580b19e55d02586b46e"/>
  <p:tag name="KSO_WM_UNIT_SUPPORT_UNIT_TYPE" val="[&quot;l&quot;,&quot;m&quot;,&quot;n&quot;,&quot;o&quot;,&quot;p&quot;,&quot;q&quot;,&quot;r&quot;,&quot;δ&quot;,&quot;ε&quot;,&quot;ζ&quot;,&quot;η&quot;,&quot;d&quot;,&quot;α&quot;,&quot;β&quot;]"/>
  <p:tag name="KSO_WM_TEMPLATE_ASSEMBLE_XID" val="606570814054ed1e2fb816a1"/>
  <p:tag name="KSO_WM_TEMPLATE_ASSEMBLE_GROUPID" val="606570814054ed1e2fb816a1"/>
  <p:tag name="WM_BEAUTIFY_ZORDER_FLAG_TAG" val="13"/>
</p:tagLst>
</file>

<file path=ppt/tags/tag45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5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61_1*f*1"/>
  <p:tag name="KSO_WM_TEMPLATE_CATEGORY" val="diagram"/>
  <p:tag name="KSO_WM_TEMPLATE_INDEX" val="20212561"/>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b9c175a8ddcd477e804335d4fb903c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8db3030bba46c0af0a67d84090b5d9"/>
  <p:tag name="KSO_WM_UNIT_TEXT_FILL_FORE_SCHEMECOLOR_INDEX_BRIGHTNESS" val="0.25"/>
  <p:tag name="KSO_WM_UNIT_TEXT_FILL_FORE_SCHEMECOLOR_INDEX" val="13"/>
  <p:tag name="KSO_WM_UNIT_TEXT_FILL_TYPE" val="1"/>
  <p:tag name="KSO_WM_TEMPLATE_ASSEMBLE_XID" val="60656f514054ed1e2fb807b8"/>
  <p:tag name="KSO_WM_TEMPLATE_ASSEMBLE_GROUPID" val="60656f514054ed1e2fb807b8"/>
  <p:tag name="WM_BEAUTIFY_ZORDER_FLAG_TAG" val="5"/>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561_1*f*1"/>
  <p:tag name="KSO_WM_TEMPLATE_CATEGORY" val="diagram"/>
  <p:tag name="KSO_WM_TEMPLATE_INDEX" val="20212561"/>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b9c175a8ddcd477e804335d4fb903c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8db3030bba46c0af0a67d84090b5d9"/>
  <p:tag name="KSO_WM_UNIT_TEXT_FILL_FORE_SCHEMECOLOR_INDEX_BRIGHTNESS" val="0.25"/>
  <p:tag name="KSO_WM_UNIT_TEXT_FILL_FORE_SCHEMECOLOR_INDEX" val="13"/>
  <p:tag name="KSO_WM_UNIT_TEXT_FILL_TYPE" val="1"/>
  <p:tag name="KSO_WM_TEMPLATE_ASSEMBLE_XID" val="60656f514054ed1e2fb807b8"/>
  <p:tag name="KSO_WM_TEMPLATE_ASSEMBLE_GROUPID" val="60656f514054ed1e2fb807b8"/>
  <p:tag name="WM_BEAUTIFY_ZORDER_FLAG_TAG" val="5"/>
</p:tagLst>
</file>

<file path=ppt/tags/tag469.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7&quot;,&quot;maxSize&quot;:{&quot;size1&quot;:31.1},&quot;minSize&quot;:{&quot;size1&quot;:17.8},&quot;normalSize&quot;:{&quot;size1&quot;:17.8},&quot;subLayout&quot;:[{&quot;id&quot;:&quot;2023-09-14T18:48:07&quot;,&quot;maxSize&quot;:{&quot;size1&quot;:100},&quot;minSize&quot;:{&quot;size1&quot;:61.7},&quot;normalSize&quot;:{&quot;size1&quot;:61.7},&quot;subLayout&quot;:[{&quot;id&quot;:&quot;2023-09-14T18:48:07&quot;,&quot;margin&quot;:{&quot;bottom&quot;:0,&quot;left&quot;:1.2699999809265137,&quot;right&quot;:1.2699999809265137,&quot;top&quot;:0.4230000376701355},&quot;type&quot;:0},{&quot;id&quot;:&quot;2023-09-14T18:48:07&quot;,&quot;margin&quot;:{&quot;bottom&quot;:0.025999998673796654,&quot;left&quot;:1.2699999809265137,&quot;right&quot;:1.2699999809265137,&quot;top&quot;:0.025999998673796654},&quot;type&quot;:0}],&quot;type&quot;:0},{&quot;id&quot;:&quot;2023-09-14T18:48:07&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_6*i*6"/>
  <p:tag name="KSO_WM_UNIT_LAYERLEVEL" val="1"/>
  <p:tag name="KSO_WM_TAG_VERSION" val="1.0"/>
  <p:tag name="KSO_WM_BEAUTIFY_FLAG" val="#wm#"/>
</p:tagLst>
</file>

<file path=ppt/tags/tag4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7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477.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78.xml><?xml version="1.0" encoding="utf-8"?>
<p:tagLst xmlns:p="http://schemas.openxmlformats.org/presentationml/2006/main">
  <p:tag name="KSO_WM_UNIT_PRESET_TEXT" val="1"/>
  <p:tag name="KSO_WM_UNIT_NOCLEAR" val="0"/>
  <p:tag name="KSO_WM_UNIT_VALUE" val="0"/>
  <p:tag name="KSO_WM_UNIT_HIGHLIGHT" val="0"/>
  <p:tag name="KSO_WM_UNIT_COMPATIBLE" val="0"/>
  <p:tag name="KSO_WM_UNIT_DIAGRAM_ISNUMVISUAL" val="0"/>
  <p:tag name="KSO_WM_UNIT_DIAGRAM_ISREFERUNIT" val="0"/>
  <p:tag name="KSO_WM_UNIT_TYPE" val="e"/>
  <p:tag name="KSO_WM_UNIT_INDEX" val="1"/>
  <p:tag name="KSO_WM_UNIT_ID" val="custom20202545_7*e*1"/>
  <p:tag name="KSO_WM_TEMPLATE_CATEGORY" val="custom"/>
  <p:tag name="KSO_WM_TEMPLATE_INDEX" val="20202545"/>
  <p:tag name="KSO_WM_UNIT_LAYERLEVEL" val="1"/>
  <p:tag name="KSO_WM_TAG_VERSION" val="1.0"/>
  <p:tag name="KSO_WM_BEAUTIFY_FLAG" val="#wm#"/>
</p:tagLst>
</file>

<file path=ppt/tags/tag479.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2545_7*a*1"/>
  <p:tag name="KSO_WM_TEMPLATE_CATEGORY" val="custom"/>
  <p:tag name="KSO_WM_TEMPLATE_INDEX" val="2020254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_6*i*7"/>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2545_7*i*1"/>
  <p:tag name="KSO_WM_TEMPLATE_CATEGORY" val="custom"/>
  <p:tag name="KSO_WM_TEMPLATE_INDEX" val="20202545"/>
  <p:tag name="KSO_WM_UNIT_LAYERLEVEL" val="1"/>
  <p:tag name="KSO_WM_TAG_VERSION" val="1.0"/>
  <p:tag name="KSO_WM_BEAUTIFY_FLAG" val="#wm#"/>
</p:tagLst>
</file>

<file path=ppt/tags/tag481.xml><?xml version="1.0" encoding="utf-8"?>
<p:tagLst xmlns:p="http://schemas.openxmlformats.org/presentationml/2006/main">
  <p:tag name="KSO_WM_SLIDE_ID" val="custom20202545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545"/>
  <p:tag name="KSO_WM_SLIDE_LAYOUT" val="a_b_e"/>
  <p:tag name="KSO_WM_SLIDE_LAYOUT_CNT" val="1_1_1"/>
</p:tagLst>
</file>

<file path=ppt/tags/tag4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488.xml><?xml version="1.0" encoding="utf-8"?>
<p:tagLst xmlns:p="http://schemas.openxmlformats.org/presentationml/2006/main">
  <p:tag name="KSO_WM_TAG_VERSION" val="1.0"/>
  <p:tag name="KSO_WM_BEAUTIFY_FLAG" val="#wm#"/>
  <p:tag name="KSO_WM_UNIT_TYPE" val="i"/>
  <p:tag name="KSO_WM_UNIT_ID" val="diagram20208604_1*i*1"/>
  <p:tag name="KSO_WM_TEMPLATE_CATEGORY" val="diagram"/>
  <p:tag name="KSO_WM_TEMPLATE_INDEX" val="20208604"/>
  <p:tag name="KSO_WM_UNIT_INDEX" val="1"/>
  <p:tag name="KSO_WM_UNIT_HIGHLIGHT" val="0"/>
  <p:tag name="KSO_WM_UNIT_COMPATIBLE" val="0"/>
  <p:tag name="KSO_WM_UNIT_DIAGRAM_ISNUMVISUAL" val="0"/>
  <p:tag name="KSO_WM_UNIT_DIAGRAM_ISREFERUNIT" val="0"/>
  <p:tag name="KSO_WM_UNIT_LAYERLEVEL" val="1"/>
  <p:tag name="KSO_WM_UNIT_BLOCK" val="0"/>
  <p:tag name="KSO_WM_UNIT_SM_LIMIT_TYPE" val="2"/>
  <p:tag name="KSO_WM_UNIT_DEC_AREA_ID" val="e352ecb8f5b840f19a3cb857467d0e4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UNIT_TEXT_FILL_FORE_SCHEMECOLOR_INDEX_BRIGHTNESS" val="0"/>
  <p:tag name="KSO_WM_UNIT_TEXT_FILL_FORE_SCHEMECOLOR_INDEX" val="2"/>
  <p:tag name="KSO_WM_UNIT_TEXT_FILL_TYPE" val="1"/>
  <p:tag name="KSO_WM_UNIT_VALUE" val="864"/>
  <p:tag name="KSO_WM_TEMPLATE_ASSEMBLE_XID" val="60656e7a4054ed1e2fb7f9a0"/>
  <p:tag name="KSO_WM_TEMPLATE_ASSEMBLE_GROUPID" val="60656e7a4054ed1e2fb7f9a0"/>
  <p:tag name="WM_BEAUTIFY_ZORDER_FLAG_TAG" val="4"/>
</p:tagLst>
</file>

<file path=ppt/tags/tag489.xml><?xml version="1.0" encoding="utf-8"?>
<p:tagLst xmlns:p="http://schemas.openxmlformats.org/presentationml/2006/main">
  <p:tag name="KSO_WM_TAG_VERSION" val="1.0"/>
  <p:tag name="KSO_WM_BEAUTIFY_FLAG" val="#wm#"/>
  <p:tag name="KSO_WM_UNIT_TYPE" val="i"/>
  <p:tag name="KSO_WM_UNIT_ID" val="diagram20208604_1*i*2"/>
  <p:tag name="KSO_WM_TEMPLATE_CATEGORY" val="diagram"/>
  <p:tag name="KSO_WM_TEMPLATE_INDEX" val="20208604"/>
  <p:tag name="KSO_WM_UNIT_INDEX" val="2"/>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65248d0e2eac4a16859a1c0559d33ac9"/>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5"/>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_6*i*8"/>
  <p:tag name="KSO_WM_UNIT_LAYERLEVEL" val="1"/>
  <p:tag name="KSO_WM_TAG_VERSION" val="1.0"/>
  <p:tag name="KSO_WM_BEAUTIFY_FLAG" val="#wm#"/>
</p:tagLst>
</file>

<file path=ppt/tags/tag490.xml><?xml version="1.0" encoding="utf-8"?>
<p:tagLst xmlns:p="http://schemas.openxmlformats.org/presentationml/2006/main">
  <p:tag name="KSO_WM_TAG_VERSION" val="1.0"/>
  <p:tag name="KSO_WM_BEAUTIFY_FLAG" val="#wm#"/>
  <p:tag name="KSO_WM_UNIT_TYPE" val="i"/>
  <p:tag name="KSO_WM_UNIT_ID" val="diagram20208604_1*i*3"/>
  <p:tag name="KSO_WM_TEMPLATE_CATEGORY" val="diagram"/>
  <p:tag name="KSO_WM_TEMPLATE_INDEX" val="20208604"/>
  <p:tag name="KSO_WM_UNIT_INDEX" val="3"/>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d26b32aaa4d84b0dbd1030a6cabd7a68"/>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6"/>
</p:tagLst>
</file>

<file path=ppt/tags/tag491.xml><?xml version="1.0" encoding="utf-8"?>
<p:tagLst xmlns:p="http://schemas.openxmlformats.org/presentationml/2006/main">
  <p:tag name="KSO_WM_TAG_VERSION" val="1.0"/>
  <p:tag name="KSO_WM_BEAUTIFY_FLAG" val="#wm#"/>
  <p:tag name="KSO_WM_UNIT_TYPE" val="i"/>
  <p:tag name="KSO_WM_UNIT_ID" val="diagram20208604_1*i*4"/>
  <p:tag name="KSO_WM_TEMPLATE_CATEGORY" val="diagram"/>
  <p:tag name="KSO_WM_TEMPLATE_INDEX" val="20208604"/>
  <p:tag name="KSO_WM_UNIT_INDEX" val="4"/>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808fb1adb4d744cc9d369074d0507e4f"/>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7"/>
</p:tagLst>
</file>

<file path=ppt/tags/tag492.xml><?xml version="1.0" encoding="utf-8"?>
<p:tagLst xmlns:p="http://schemas.openxmlformats.org/presentationml/2006/main">
  <p:tag name="KSO_WM_TAG_VERSION" val="1.0"/>
  <p:tag name="KSO_WM_BEAUTIFY_FLAG" val="#wm#"/>
  <p:tag name="KSO_WM_UNIT_TYPE" val="i"/>
  <p:tag name="KSO_WM_UNIT_ID" val="diagram20208604_1*i*5"/>
  <p:tag name="KSO_WM_TEMPLATE_CATEGORY" val="diagram"/>
  <p:tag name="KSO_WM_TEMPLATE_INDEX" val="20208604"/>
  <p:tag name="KSO_WM_UNIT_INDEX" val="5"/>
  <p:tag name="KSO_WM_UNIT_HIGHLIGHT" val="0"/>
  <p:tag name="KSO_WM_UNIT_COMPATIBLE" val="0"/>
  <p:tag name="KSO_WM_UNIT_DIAGRAM_ISNUMVISUAL" val="0"/>
  <p:tag name="KSO_WM_UNIT_DIAGRAM_ISREFERUNIT" val="0"/>
  <p:tag name="KSO_WM_UNIT_LAYERLEVEL" val="1"/>
  <p:tag name="KSO_WM_UNIT_BLOCK" val="0"/>
  <p:tag name="KSO_WM_UNIT_SM_LIMIT_TYPE" val="1"/>
  <p:tag name="KSO_WM_UNIT_DEC_AREA_ID" val="060ccbb9a83241f2a52575c4e4f76136"/>
  <p:tag name="KSO_WM_UNIT_DECORATE_INFO" val="{&quot;ReferentInfo&quot;:{&quot;Id&quot;:&quot;slide&quot;,&quot;X&quot;:{&quot;Pos&quot;:1},&quot;Y&quot;:{&quot;Pos&quot;:1}},&quot;DecorateInfoX&quot;:{&quot;Pos&quot;:1,&quot;IsAbs&quot;:true},&quot;DecorateInfoY&quot;:{&quot;Pos&quot;:1,&quot;IsAbs&quot;:true},&quot;DecorateInfoW&quot;:{&quot;IsAbs&quot;:true},&quot;DecorateInfoH&quot;:{&quot;IsAbs&quot;:true},&quot;whChangeMode&quot;:0}"/>
  <p:tag name="KSO_WM_CHIP_GROUPID" val="5ef20c07a491bb0086638b14"/>
  <p:tag name="KSO_WM_CHIP_XID" val="5ef20c07a491bb0086638b15"/>
  <p:tag name="KSO_WM_UNIT_LINE_FORE_SCHEMECOLOR_INDEX_BRIGHTNESS" val="0"/>
  <p:tag name="KSO_WM_UNIT_LINE_FORE_SCHEMECOLOR_INDEX" val="10"/>
  <p:tag name="KSO_WM_UNIT_LINE_FILL_TYPE" val="2"/>
  <p:tag name="KSO_WM_TEMPLATE_ASSEMBLE_XID" val="60656e7a4054ed1e2fb7f9a0"/>
  <p:tag name="KSO_WM_TEMPLATE_ASSEMBLE_GROUPID" val="60656e7a4054ed1e2fb7f9a0"/>
  <p:tag name="WM_BEAUTIFY_ZORDER_FLAG_TAG" val="8"/>
</p:tagLst>
</file>

<file path=ppt/tags/tag49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494.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4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0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315_1*f*1"/>
  <p:tag name="KSO_WM_TEMPLATE_CATEGORY" val="diagram"/>
  <p:tag name="KSO_WM_TEMPLATE_INDEX" val="20207315"/>
  <p:tag name="KSO_WM_UNIT_LAYERLEVEL" val="1"/>
  <p:tag name="KSO_WM_TAG_VERSION" val="1.0"/>
  <p:tag name="KSO_WM_BEAUTIFY_FLAG" val="#wm#"/>
  <p:tag name="KSO_WM_UNIT_DEFAULT_FONT" val="14;20;2"/>
  <p:tag name="KSO_WM_UNIT_BLOCK" val="0"/>
  <p:tag name="KSO_WM_UNIT_VALUE" val="290"/>
  <p:tag name="KSO_WM_UNIT_SHOW_EDIT_AREA_INDICATION" val="1"/>
  <p:tag name="KSO_WM_CHIP_GROUPID" val="5e6b05596848fb12bee65ac8"/>
  <p:tag name="KSO_WM_CHIP_XID" val="5e6b05596848fb12bee65aca"/>
  <p:tag name="KSO_WM_UNIT_DEC_AREA_ID" val="3462bde237c543c58b90892aede91e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8ab5172452436899286f2808371cac"/>
  <p:tag name="KSO_WM_UNIT_TEXT_FILL_FORE_SCHEMECOLOR_INDEX_BRIGHTNESS" val="0.25"/>
  <p:tag name="KSO_WM_UNIT_TEXT_FILL_FORE_SCHEMECOLOR_INDEX" val="13"/>
  <p:tag name="KSO_WM_UNIT_TEXT_FILL_TYPE" val="1"/>
  <p:tag name="KSO_WM_TEMPLATE_ASSEMBLE_XID" val="6130c4e08b5cc6c91112a571"/>
  <p:tag name="KSO_WM_TEMPLATE_ASSEMBLE_GROUPID" val="6130c4e08b5cc6c91112a571"/>
  <p:tag name="WM_BEAUTIFY_ZORDER_FLAG_TAG" val="5"/>
</p:tagLst>
</file>

<file path=ppt/tags/tag50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6&quot;,&quot;maxSize&quot;:{&quot;size1&quot;:31.1},&quot;minSize&quot;:{&quot;size1&quot;:17.8},&quot;normalSize&quot;:{&quot;size1&quot;:17.8},&quot;subLayout&quot;:[{&quot;id&quot;:&quot;2023-09-14T18:48:06&quot;,&quot;maxSize&quot;:{&quot;size1&quot;:100},&quot;minSize&quot;:{&quot;size1&quot;:61.7},&quot;normalSize&quot;:{&quot;size1&quot;:61.7},&quot;subLayout&quot;:[{&quot;id&quot;:&quot;2023-09-14T18:48:06&quot;,&quot;margin&quot;:{&quot;bottom&quot;:0,&quot;left&quot;:1.2699999809265137,&quot;right&quot;:1.2699999809265137,&quot;top&quot;:0.4230000376701355},&quot;type&quot;:0},{&quot;id&quot;:&quot;2023-09-14T18:48:06&quot;,&quot;margin&quot;:{&quot;bottom&quot;:0.025999998673796654,&quot;left&quot;:1.2699999809265137,&quot;right&quot;:1.2699999809265137,&quot;top&quot;:0.025999998673796654},&quot;type&quot;:0}],&quot;type&quot;:0},{&quot;id&quot;:&quot;2023-09-14T18:48:06&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03.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i"/>
  <p:tag name="KSO_WM_UNIT_INDEX" val="1_1"/>
  <p:tag name="KSO_WM_UNIT_LAYERLEVEL" val="1_1"/>
  <p:tag name="KSO_WM_DIAGRAM_GROUP_CODE" val="m1-1"/>
  <p:tag name="KSO_WM_UNIT_ID" val="diagram20170859_5*m_i*1_1"/>
  <p:tag name="KSO_WM_UNIT_HIGHLIGHT" val="0"/>
  <p:tag name="KSO_WM_UNIT_COMPATIBLE" val="0"/>
  <p:tag name="KSO_WM_UNIT_DIAGRAM_ISNUMVISUAL" val="0"/>
  <p:tag name="KSO_WM_UNIT_DIAGRAM_ISREFERUNIT" val="0"/>
</p:tagLst>
</file>

<file path=ppt/tags/tag504.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1_1"/>
  <p:tag name="KSO_WM_UNIT_ID" val="diagram20170859_5*m_h_i*1_1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505.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1_1"/>
  <p:tag name="KSO_WM_UNIT_ID" val="diagram20170859_5*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506.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3_1"/>
  <p:tag name="KSO_WM_UNIT_ID" val="diagram20170859_5*m_h_i*1_3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507.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3_1"/>
  <p:tag name="KSO_WM_UNIT_ID" val="diagram20170859_5*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508.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4_1"/>
  <p:tag name="KSO_WM_UNIT_ID" val="diagram20170859_5*m_h_i*1_4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509.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4_1"/>
  <p:tag name="KSO_WM_UNIT_ID" val="diagram20170859_5*m_h_i*1_4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0.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2_1"/>
  <p:tag name="KSO_WM_UNIT_ID" val="diagram20170859_5*m_h_i*1_2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511.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2_1"/>
  <p:tag name="KSO_WM_UNIT_ID" val="diagram20170859_5*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512.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5_1"/>
  <p:tag name="KSO_WM_UNIT_ID" val="diagram20170859_5*m_h_i*1_5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513.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5_1"/>
  <p:tag name="KSO_WM_UNIT_ID" val="diagram20170859_5*m_h_i*1_5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514.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1_1"/>
  <p:tag name="KSO_WM_UNIT_ID" val="diagram20170859_5*m_h_a*1_1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515.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1_1"/>
  <p:tag name="KSO_WM_UNIT_ID" val="diagram20170859_5*m_h_f*1_1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516.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4_1"/>
  <p:tag name="KSO_WM_UNIT_ID" val="diagram20170859_5*m_h_a*1_4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517.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4_1"/>
  <p:tag name="KSO_WM_UNIT_ID" val="diagram20170859_5*m_h_f*1_4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518.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2_1"/>
  <p:tag name="KSO_WM_UNIT_ID" val="diagram20170859_5*m_h_a*1_2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519.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2_1"/>
  <p:tag name="KSO_WM_UNIT_ID" val="diagram20170859_5*m_h_f*1_2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0.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5_1"/>
  <p:tag name="KSO_WM_UNIT_ID" val="diagram20170859_5*m_h_a*1_5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521.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5_1"/>
  <p:tag name="KSO_WM_UNIT_ID" val="diagram20170859_5*m_h_f*1_5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522.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3_1"/>
  <p:tag name="KSO_WM_UNIT_ID" val="diagram20170859_5*m_h_a*1_3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523.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3_1"/>
  <p:tag name="KSO_WM_UNIT_ID" val="diagram20170859_5*m_h_f*1_3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524.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a"/>
  <p:tag name="KSO_WM_UNIT_INDEX" val="1_6_1"/>
  <p:tag name="KSO_WM_UNIT_ID" val="diagram20170859_5*m_h_a*1_6_1"/>
  <p:tag name="KSO_WM_UNIT_LAYERLEVEL" val="1_1_1"/>
  <p:tag name="KSO_WM_UNIT_VALUE" val="6"/>
  <p:tag name="KSO_WM_UNIT_HIGHLIGHT" val="0"/>
  <p:tag name="KSO_WM_UNIT_COMPATIBLE" val="0"/>
  <p:tag name="KSO_WM_DIAGRAM_GROUP_CODE" val="m1-1"/>
  <p:tag name="KSO_WM_UNIT_PRESET_TEXT" val="添加标题"/>
  <p:tag name="KSO_WM_UNIT_ISCONTENTSTITLE" val="0"/>
  <p:tag name="KSO_WM_UNIT_NOCLEAR" val="0"/>
  <p:tag name="KSO_WM_UNIT_DIAGRAM_ISNUMVISUAL" val="0"/>
  <p:tag name="KSO_WM_UNIT_DIAGRAM_ISREFERUNIT" val="0"/>
</p:tagLst>
</file>

<file path=ppt/tags/tag525.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f"/>
  <p:tag name="KSO_WM_UNIT_INDEX" val="1_6_1"/>
  <p:tag name="KSO_WM_UNIT_ID" val="diagram20170859_5*m_h_f*1_6_1"/>
  <p:tag name="KSO_WM_UNIT_LAYERLEVEL" val="1_1_1"/>
  <p:tag name="KSO_WM_UNIT_VALUE" val="16"/>
  <p:tag name="KSO_WM_UNIT_HIGHLIGHT" val="0"/>
  <p:tag name="KSO_WM_UNIT_COMPATIBLE" val="0"/>
  <p:tag name="KSO_WM_DIAGRAM_GROUP_CODE" val="m1-1"/>
  <p:tag name="KSO_WM_UNIT_NOCLEAR" val="0"/>
  <p:tag name="KSO_WM_UNIT_DIAGRAM_ISNUMVISUAL" val="0"/>
  <p:tag name="KSO_WM_UNIT_DIAGRAM_ISREFERUNIT" val="0"/>
  <p:tag name="KSO_WM_UNIT_PRESET_TEXT" val="单击此处添加文本具体内容，简明扼要的阐述您的观点。"/>
</p:tagLst>
</file>

<file path=ppt/tags/tag526.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6_1"/>
  <p:tag name="KSO_WM_UNIT_ID" val="diagram20170859_5*m_h_i*1_6_1"/>
  <p:tag name="KSO_WM_UNIT_LAYERLEVEL" val="1_1_1"/>
  <p:tag name="KSO_WM_DIAGRAM_GROUP_CODE" val="m1-1"/>
  <p:tag name="KSO_WM_UNIT_HIGHLIGHT" val="0"/>
  <p:tag name="KSO_WM_UNIT_COMPATIBLE" val="0"/>
  <p:tag name="KSO_WM_UNIT_DIAGRAM_ISNUMVISUAL" val="0"/>
  <p:tag name="KSO_WM_UNIT_DIAGRAM_ISREFERUNIT" val="0"/>
</p:tagLst>
</file>

<file path=ppt/tags/tag527.xml><?xml version="1.0" encoding="utf-8"?>
<p:tagLst xmlns:p="http://schemas.openxmlformats.org/presentationml/2006/main">
  <p:tag name="KSO_WM_TAG_VERSION" val="1.0"/>
  <p:tag name="KSO_WM_BEAUTIFY_FLAG" val="#wm#"/>
  <p:tag name="KSO_WM_TEMPLATE_CATEGORY" val="diagram"/>
  <p:tag name="KSO_WM_TEMPLATE_INDEX" val="20170859"/>
  <p:tag name="KSO_WM_UNIT_TYPE" val="m_h_i"/>
  <p:tag name="KSO_WM_UNIT_INDEX" val="1_6_1"/>
  <p:tag name="KSO_WM_UNIT_ID" val="diagram20170859_5*m_h_i*1_6_1"/>
  <p:tag name="KSO_WM_UNIT_LAYERLEVEL" val="1_1_1"/>
  <p:tag name="KSO_WM_DIAGRAM_GROUP_CODE" val="m1-1"/>
  <p:tag name="KSO_WM_UNIT_HIGHLIGHT" val="0"/>
  <p:tag name="KSO_WM_UNIT_COMPATIBLE" val="0"/>
  <p:tag name="KSO_WM_UNIT_DIAGRAM_ISNUMVISUAL" val="0"/>
  <p:tag name="KSO_WM_UNIT_DIAGRAM_ISREFERUNIT" val="0"/>
  <p:tag name="KSO_WM_UNIT_SUBTYPE" val="d"/>
</p:tagLst>
</file>

<file path=ppt/tags/tag5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31.xml><?xml version="1.0" encoding="utf-8"?>
<p:tagLst xmlns:p="http://schemas.openxmlformats.org/presentationml/2006/main">
  <p:tag name="KSO_WM_BEAUTIFY_FLAG" val="#wm#"/>
  <p:tag name="KSO_WM_TEMPLATE_CATEGORY" val="custom"/>
  <p:tag name="KSO_WM_TEMPLATE_INDEX" val="20202545"/>
</p:tagLst>
</file>

<file path=ppt/tags/tag53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3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8_1*f*1"/>
  <p:tag name="KSO_WM_TEMPLATE_CATEGORY" val="diagram"/>
  <p:tag name="KSO_WM_TEMPLATE_INDEX" val="20212218"/>
  <p:tag name="KSO_WM_UNIT_LAYERLEVEL" val="1"/>
  <p:tag name="KSO_WM_TAG_VERSION" val="1.0"/>
  <p:tag name="KSO_WM_BEAUTIFY_FLAG" val="#wm#"/>
  <p:tag name="KSO_WM_UNIT_DEFAULT_FONT" val="14;20;2"/>
  <p:tag name="KSO_WM_UNIT_BLOCK" val="0"/>
  <p:tag name="KSO_WM_UNIT_VALUE" val="448"/>
  <p:tag name="KSO_WM_UNIT_SHOW_EDIT_AREA_INDICATION" val="1"/>
  <p:tag name="KSO_WM_CHIP_GROUPID" val="5e6b05596848fb12bee65ac8"/>
  <p:tag name="KSO_WM_CHIP_XID" val="5e6b05596848fb12bee65aca"/>
  <p:tag name="KSO_WM_UNIT_DEC_AREA_ID" val="710aa835a84943c5bff75efac247b8d1"/>
  <p:tag name="KSO_WM_CHIP_FILLAREA_FILL_RULE" val="{&quot;fill_align&quot;:&quot;lt&quot;,&quot;fill_mode&quot;:&quot;full&quot;,&quot;sacle_strategy&quot;:&quot;smart&quot;}"/>
  <p:tag name="KSO_WM_ASSEMBLE_CHIP_INDEX" val="fcde135a8b5e4364b060a21abf2c88fa"/>
  <p:tag name="KSO_WM_UNIT_TEXT_FILL_FORE_SCHEMECOLOR_INDEX_BRIGHTNESS" val="0.25"/>
  <p:tag name="KSO_WM_UNIT_TEXT_FILL_FORE_SCHEMECOLOR_INDEX" val="13"/>
  <p:tag name="KSO_WM_UNIT_TEXT_FILL_TYPE" val="1"/>
  <p:tag name="KSO_WM_TEMPLATE_ASSEMBLE_XID" val="60656f2e4054ed1e2fb80509"/>
  <p:tag name="KSO_WM_TEMPLATE_ASSEMBLE_GROUPID" val="60656f2e4054ed1e2fb80509"/>
  <p:tag name="WM_BEAUTIFY_ZORDER_FLAG_TAG" val="5"/>
</p:tagLst>
</file>

<file path=ppt/tags/tag539.xml><?xml version="1.0" encoding="utf-8"?>
<p:tagLst xmlns:p="http://schemas.openxmlformats.org/presentationml/2006/main">
  <p:tag name="KSO_WM_UNIT_VALUE" val="550*550"/>
  <p:tag name="KSO_WM_UNIT_HIGHLIGHT" val="0"/>
  <p:tag name="KSO_WM_UNIT_COMPATIBLE" val="0"/>
  <p:tag name="KSO_WM_UNIT_DIAGRAM_ISNUMVISUAL" val="0"/>
  <p:tag name="KSO_WM_UNIT_DIAGRAM_ISREFERUNIT" val="0"/>
  <p:tag name="KSO_WM_UNIT_TYPE" val="d"/>
  <p:tag name="KSO_WM_UNIT_INDEX" val="1"/>
  <p:tag name="KSO_WM_UNIT_ID" val="diagram20212218_1*d*1"/>
  <p:tag name="KSO_WM_TEMPLATE_CATEGORY" val="diagram"/>
  <p:tag name="KSO_WM_TEMPLATE_INDEX" val="20212218"/>
  <p:tag name="KSO_WM_UNIT_LAYERLEVEL" val="1"/>
  <p:tag name="KSO_WM_TAG_VERSION" val="1.0"/>
  <p:tag name="KSO_WM_BEAUTIFY_FLAG" val="#wm#"/>
  <p:tag name="KSO_WM_CHIP_GROUPID" val="5e7310da9a230a26b9e88a19"/>
  <p:tag name="KSO_WM_CHIP_XID" val="5e7310da9a230a26b9e88a1a"/>
  <p:tag name="KSO_WM_UNIT_DEC_AREA_ID" val="2b32f073a63e44ec98017386be452294"/>
  <p:tag name="KSO_WM_CHIP_FILLAREA_FILL_RULE" val="{&quot;fill_align&quot;:&quot;rt&quot;,&quot;fill_mode&quot;:&quot;full&quot;,&quot;sacle_strategy&quot;:&quot;smart&quot;}"/>
  <p:tag name="KSO_WM_ASSEMBLE_CHIP_INDEX" val="a89941cca8b846368910b506219f0467"/>
  <p:tag name="KSO_WM_UNIT_PLACING_PICTURE" val="a89941cca8b846368910b506219f0467"/>
  <p:tag name="KSO_WM_TEMPLATE_ASSEMBLE_XID" val="60656f2e4054ed1e2fb80509"/>
  <p:tag name="KSO_WM_TEMPLATE_ASSEMBLE_GROUPID" val="60656f2e4054ed1e2fb80509"/>
  <p:tag name="WM_BEAUTIFY_ZORDER_FLAG_TAG" val="6"/>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4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47.xml><?xml version="1.0" encoding="utf-8"?>
<p:tagLst xmlns:p="http://schemas.openxmlformats.org/presentationml/2006/main">
  <p:tag name="KSO_WM_UNIT_BLOCK" val="0"/>
  <p:tag name="KSO_WM_UNIT_DEC_AREA_ID" val="73156903ee894f5ca46a4cf72274fb10"/>
  <p:tag name="KSO_WM_UNIT_HIGHLIGHT" val="0"/>
  <p:tag name="KSO_WM_UNIT_COMPATIBLE" val="0"/>
  <p:tag name="KSO_WM_UNIT_DIAGRAM_ISNUMVISUAL" val="0"/>
  <p:tag name="KSO_WM_UNIT_DIAGRAM_ISREFERUNIT" val="0"/>
  <p:tag name="KSO_WM_UNIT_TYPE" val="i"/>
  <p:tag name="KSO_WM_UNIT_INDEX" val="1"/>
  <p:tag name="KSO_WM_UNIT_ID" val="diagram20211008_1*i*1"/>
  <p:tag name="KSO_WM_TEMPLATE_CATEGORY" val="diagram"/>
  <p:tag name="KSO_WM_TEMPLATE_INDEX" val="20211008"/>
  <p:tag name="KSO_WM_UNIT_LAYERLEVEL" val="1"/>
  <p:tag name="KSO_WM_TAG_VERSION" val="1.0"/>
  <p:tag name="KSO_WM_BEAUTIFY_FLAG" val="#wm#"/>
  <p:tag name="KSO_WM_UNIT_SM_LIMIT_TYPE" val="3"/>
  <p:tag name="KSO_WM_UNIT_DECORATE_INFO" val="{&quot;DecorateInfoH&quot;:{&quot;IsAbs&quot;:true},&quot;DecorateInfoW&quot;:{&quot;IsAbs&quot;:false},&quot;DecorateInfoX&quot;:{&quot;IsAbs&quot;:true,&quot;Pos&quot;:0},&quot;DecorateInfoY&quot;:{&quot;IsAbs&quot;:true,&quot;Pos&quot;:1},&quot;ReferentInfo&quot;:{&quot;Id&quot;:&quot;3fe90d637a704494ab24df4a7c7a8da5&quot;,&quot;X&quot;:{&quot;Pos&quot;:0},&quot;Y&quot;:{&quot;Pos&quot;:1}},&quot;whChangeMode&quot;:0}"/>
  <p:tag name="KSO_WM_CHIP_GROUPID" val="5efda0ca81ee359a788b1e11"/>
  <p:tag name="KSO_WM_CHIP_XID" val="5efda0ca81ee359a788b1e12"/>
  <p:tag name="KSO_WM_UNIT_FILL_FORE_SCHEMECOLOR_INDEX_BRIGHTNESS" val="0"/>
  <p:tag name="KSO_WM_UNIT_FILL_FORE_SCHEMECOLOR_INDEX" val="16"/>
  <p:tag name="KSO_WM_UNIT_FILL_TYPE" val="1"/>
  <p:tag name="KSO_WM_UNIT_SHADOW_SCHEMECOLOR_INDEX_BRIGHTNESS" val="0"/>
  <p:tag name="KSO_WM_UNIT_SHADOW_SCHEMECOLOR_INDEX" val="13"/>
  <p:tag name="KSO_WM_UNIT_TEXT_FILL_FORE_SCHEMECOLOR_INDEX_BRIGHTNESS" val="0"/>
  <p:tag name="KSO_WM_UNIT_TEXT_FILL_FORE_SCHEMECOLOR_INDEX" val="2"/>
  <p:tag name="KSO_WM_UNIT_TEXT_FILL_TYPE" val="1"/>
  <p:tag name="KSO_WM_UNIT_VALUE" val="320"/>
  <p:tag name="KSO_WM_TEMPLATE_ASSEMBLE_XID" val="60656ea04054ed1e2fb7fcbc"/>
  <p:tag name="KSO_WM_TEMPLATE_ASSEMBLE_GROUPID" val="60656ea04054ed1e2fb7fcbc"/>
  <p:tag name="WM_BEAUTIFY_ZORDER_FLAG_TAG" val="4"/>
</p:tagLst>
</file>

<file path=ppt/tags/tag548.xml><?xml version="1.0" encoding="utf-8"?>
<p:tagLst xmlns:p="http://schemas.openxmlformats.org/presentationml/2006/main">
  <p:tag name="KSO_WM_UNIT_VALUE" val="931*1523"/>
  <p:tag name="KSO_WM_UNIT_HIGHLIGHT" val="0"/>
  <p:tag name="KSO_WM_UNIT_COMPATIBLE" val="1"/>
  <p:tag name="KSO_WM_UNIT_DIAGRAM_ISNUMVISUAL" val="0"/>
  <p:tag name="KSO_WM_UNIT_DIAGRAM_ISREFERUNIT" val="0"/>
  <p:tag name="KSO_WM_UNIT_TYPE" val="d"/>
  <p:tag name="KSO_WM_UNIT_INDEX" val="1"/>
  <p:tag name="KSO_WM_UNIT_ID" val="diagram20211008_1*d*1"/>
  <p:tag name="KSO_WM_TEMPLATE_CATEGORY" val="diagram"/>
  <p:tag name="KSO_WM_TEMPLATE_INDEX" val="20211008"/>
  <p:tag name="KSO_WM_UNIT_LAYERLEVEL" val="1"/>
  <p:tag name="KSO_WM_TAG_VERSION" val="1.0"/>
  <p:tag name="KSO_WM_BEAUTIFY_FLAG" val="#wm#"/>
  <p:tag name="KSO_WM_CHIP_GROUPID" val="5e7310da9a230a26b9e88a19"/>
  <p:tag name="KSO_WM_CHIP_XID" val="5e7310da9a230a26b9e88a1a"/>
  <p:tag name="KSO_WM_UNIT_DEC_AREA_ID" val="bbdd324361f642f5ac29827d9a82440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af17e483a774b2c871eee8c5f51145e"/>
  <p:tag name="KSO_WM_UNIT_PLACING_PICTURE" val="faf17e483a774b2c871eee8c5f51145e"/>
  <p:tag name="KSO_WM_TEMPLATE_ASSEMBLE_XID" val="60656ea04054ed1e2fb7fcbc"/>
  <p:tag name="KSO_WM_TEMPLATE_ASSEMBLE_GROUPID" val="60656ea04054ed1e2fb7fcbc"/>
  <p:tag name="WM_BEAUTIFY_ZORDER_FLAG_TAG" val="5"/>
</p:tagLst>
</file>

<file path=ppt/tags/tag5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08_1*f*1"/>
  <p:tag name="KSO_WM_TEMPLATE_CATEGORY" val="diagram"/>
  <p:tag name="KSO_WM_TEMPLATE_INDEX" val="20211008"/>
  <p:tag name="KSO_WM_UNIT_LAYERLEVEL" val="1"/>
  <p:tag name="KSO_WM_TAG_VERSION" val="1.0"/>
  <p:tag name="KSO_WM_BEAUTIFY_FLAG" val="#wm#"/>
  <p:tag name="KSO_WM_UNIT_DEFAULT_FONT" val="14;20;2"/>
  <p:tag name="KSO_WM_UNIT_BLOCK" val="0"/>
  <p:tag name="KSO_WM_UNIT_VALUE" val="128"/>
  <p:tag name="KSO_WM_UNIT_SHOW_EDIT_AREA_INDICATION" val="1"/>
  <p:tag name="KSO_WM_CHIP_GROUPID" val="5e6b05596848fb12bee65ac8"/>
  <p:tag name="KSO_WM_CHIP_XID" val="5e6b05596848fb12bee65aca"/>
  <p:tag name="KSO_WM_UNIT_DEC_AREA_ID" val="3fe90d637a704494ab24df4a7c7a8da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c9f53a6766c460e8a3870e58db9b32d"/>
  <p:tag name="KSO_WM_UNIT_TEXT_FILL_FORE_SCHEMECOLOR_INDEX_BRIGHTNESS" val="0.25"/>
  <p:tag name="KSO_WM_UNIT_TEXT_FILL_FORE_SCHEMECOLOR_INDEX" val="13"/>
  <p:tag name="KSO_WM_UNIT_TEXT_FILL_TYPE" val="1"/>
  <p:tag name="KSO_WM_TEMPLATE_ASSEMBLE_XID" val="60656ea04054ed1e2fb7fcbc"/>
  <p:tag name="KSO_WM_TEMPLATE_ASSEMBLE_GROUPID" val="60656ea04054ed1e2fb7fcbc"/>
  <p:tag name="WM_BEAUTIFY_ZORDER_FLAG_TAG" val="6"/>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5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5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57.xml><?xml version="1.0" encoding="utf-8"?>
<p:tagLst xmlns:p="http://schemas.openxmlformats.org/presentationml/2006/main">
  <p:tag name="KSO_WM_UNIT_VALUE" val="1311*2030"/>
  <p:tag name="KSO_WM_UNIT_HIGHLIGHT" val="0"/>
  <p:tag name="KSO_WM_UNIT_COMPATIBLE" val="0"/>
  <p:tag name="KSO_WM_UNIT_DIAGRAM_ISNUMVISUAL" val="0"/>
  <p:tag name="KSO_WM_UNIT_DIAGRAM_ISREFERUNIT" val="0"/>
  <p:tag name="KSO_WM_UNIT_TYPE" val="d"/>
  <p:tag name="KSO_WM_UNIT_INDEX" val="1"/>
  <p:tag name="KSO_WM_UNIT_ID" val="diagram20212216_1*d*1"/>
  <p:tag name="KSO_WM_TEMPLATE_CATEGORY" val="diagram"/>
  <p:tag name="KSO_WM_TEMPLATE_INDEX" val="20212216"/>
  <p:tag name="KSO_WM_UNIT_LAYERLEVEL" val="1"/>
  <p:tag name="KSO_WM_TAG_VERSION" val="1.0"/>
  <p:tag name="KSO_WM_BEAUTIFY_FLAG" val="#wm#"/>
  <p:tag name="KSO_WM_CHIP_GROUPID" val="5e7310da9a230a26b9e88a19"/>
  <p:tag name="KSO_WM_CHIP_XID" val="5e7310da9a230a26b9e88a1a"/>
  <p:tag name="KSO_WM_UNIT_DEC_AREA_ID" val="c3eea203adf34548b8bed58731eff79a"/>
  <p:tag name="KSO_WM_CHIP_FILLAREA_FILL_RULE" val="{&quot;fill_align&quot;:&quot;lt&quot;,&quot;fill_mode&quot;:&quot;full&quot;,&quot;sacle_strategy&quot;:&quot;smart&quot;}"/>
  <p:tag name="KSO_WM_ASSEMBLE_CHIP_INDEX" val="a56102b4d6004d73a10f85d3d5129197"/>
  <p:tag name="KSO_WM_UNIT_PLACING_PICTURE" val="a56102b4d6004d73a10f85d3d5129197"/>
  <p:tag name="KSO_WM_UNIT_SUPPORT_UNIT_TYPE" val="[&quot;d&quot;,&quot;α&quot;,&quot;β&quot;,&quot;θ&quot;]"/>
  <p:tag name="KSO_WM_TEMPLATE_ASSEMBLE_XID" val="60656f2e4054ed1e2fb80507"/>
  <p:tag name="KSO_WM_TEMPLATE_ASSEMBLE_GROUPID" val="60656f2e4054ed1e2fb80507"/>
  <p:tag name="KSO_WM_UNIT_PLACING_PICTURE_INFO" val="{&quot;code&quot;:&quot;aB&quot;,&quot;full_picture&quot;:true,&quot;last_full_picture&quot;:&quot;aB&quot;,&quot;margin&quot;:{&quot;bottom&quot;:18.97692754143933,&quot;top&quot;:16.271466141305055},&quot;scheme&quot;:&quot;3-0&quot;,&quot;spacing&quot;:5}"/>
  <p:tag name="KSO_WM_UNIT_PLACING_PICTURE_USER_VIEWPORT_SMARTMENU" val="{&quot;height&quot;:3346.061287212578,&quot;width&quot;:3349.9184606917693}"/>
  <p:tag name="KSO_WM_UNIT_PLACING_PICTURE_USER_RELATIVERECTANGLE_SMARTMENU" val="{&quot;bottom&quot;:0,&quot;left&quot;:0,&quot;right&quot;:0,&quot;top&quot;:0}"/>
  <p:tag name="WM_BEAUTIFY_ZORDER_FLAG_TAG" val="6"/>
  <p:tag name="KSO_WM_UNIT_PLACING_PICTURE_COLLAGE_RELATIVERECTANGLE" val="{&quot;height&quot;:3785.9686200190704,&quot;width&quot;:3790.3322922616303}"/>
</p:tagLst>
</file>

<file path=ppt/tags/tag558.xml><?xml version="1.0" encoding="utf-8"?>
<p:tagLst xmlns:p="http://schemas.openxmlformats.org/presentationml/2006/main">
  <p:tag name="KSO_WM_UNIT_VALUE" val="1311*2030"/>
  <p:tag name="KSO_WM_UNIT_HIGHLIGHT" val="0"/>
  <p:tag name="KSO_WM_UNIT_COMPATIBLE" val="0"/>
  <p:tag name="KSO_WM_UNIT_DIAGRAM_ISNUMVISUAL" val="0"/>
  <p:tag name="KSO_WM_UNIT_DIAGRAM_ISREFERUNIT" val="0"/>
  <p:tag name="KSO_WM_UNIT_TYPE" val="d"/>
  <p:tag name="KSO_WM_UNIT_INDEX" val="1"/>
  <p:tag name="KSO_WM_UNIT_ID" val="diagram20212216_1*d*1"/>
  <p:tag name="KSO_WM_TEMPLATE_CATEGORY" val="diagram"/>
  <p:tag name="KSO_WM_TEMPLATE_INDEX" val="20212216"/>
  <p:tag name="KSO_WM_UNIT_LAYERLEVEL" val="1"/>
  <p:tag name="KSO_WM_TAG_VERSION" val="1.0"/>
  <p:tag name="KSO_WM_BEAUTIFY_FLAG" val="#wm#"/>
  <p:tag name="KSO_WM_CHIP_GROUPID" val="5e7310da9a230a26b9e88a19"/>
  <p:tag name="KSO_WM_CHIP_XID" val="5e7310da9a230a26b9e88a1a"/>
  <p:tag name="KSO_WM_UNIT_DEC_AREA_ID" val="c3eea203adf34548b8bed58731eff79a"/>
  <p:tag name="KSO_WM_CHIP_FILLAREA_FILL_RULE" val="{&quot;fill_align&quot;:&quot;lt&quot;,&quot;fill_mode&quot;:&quot;full&quot;,&quot;sacle_strategy&quot;:&quot;smart&quot;}"/>
  <p:tag name="KSO_WM_ASSEMBLE_CHIP_INDEX" val="a56102b4d6004d73a10f85d3d5129197"/>
  <p:tag name="KSO_WM_UNIT_PLACING_PICTURE" val="a56102b4d6004d73a10f85d3d5129197"/>
  <p:tag name="KSO_WM_UNIT_SUPPORT_UNIT_TYPE" val="[&quot;d&quot;,&quot;α&quot;,&quot;β&quot;,&quot;θ&quot;]"/>
  <p:tag name="KSO_WM_TEMPLATE_ASSEMBLE_XID" val="60656f2e4054ed1e2fb80507"/>
  <p:tag name="KSO_WM_TEMPLATE_ASSEMBLE_GROUPID" val="60656f2e4054ed1e2fb80507"/>
  <p:tag name="KSO_WM_UNIT_PLACING_PICTURE_INFO" val="{&quot;code&quot;:&quot;aB&quot;,&quot;full_picture&quot;:true,&quot;last_full_picture&quot;:&quot;aB&quot;,&quot;margin&quot;:{&quot;bottom&quot;:18.97692754143933,&quot;top&quot;:16.271466141305055},&quot;scheme&quot;:&quot;3-0&quot;,&quot;spacing&quot;:5}"/>
  <p:tag name="KSO_WM_UNIT_PLACING_PICTURE_USER_VIEWPORT_SMARTMENU" val="{&quot;height&quot;:3457.7507919719114,&quot;width&quot;:3349.9184606917693}"/>
  <p:tag name="KSO_WM_UNIT_PLACING_PICTURE_USER_RELATIVERECTANGLE_SMARTMENU" val="{&quot;bottom&quot;:0,&quot;left&quot;:0,&quot;right&quot;:0,&quot;top&quot;:0}"/>
  <p:tag name="WM_BEAUTIFY_ZORDER_FLAG_TAG" val="7"/>
  <p:tag name="KSO_WM_UNIT_PLACING_PICTURE_COLLAGE_RELATIVERECTANGLE" val="{&quot;height&quot;:3912.3415728814957,&quot;width&quot;:3790.3322922616303}"/>
</p:tagLst>
</file>

<file path=ppt/tags/tag559.xml><?xml version="1.0" encoding="utf-8"?>
<p:tagLst xmlns:p="http://schemas.openxmlformats.org/presentationml/2006/main">
  <p:tag name="KSO_WM_UNIT_VALUE" val="1311*2030"/>
  <p:tag name="KSO_WM_UNIT_HIGHLIGHT" val="0"/>
  <p:tag name="KSO_WM_UNIT_COMPATIBLE" val="0"/>
  <p:tag name="KSO_WM_UNIT_DIAGRAM_ISNUMVISUAL" val="0"/>
  <p:tag name="KSO_WM_UNIT_DIAGRAM_ISREFERUNIT" val="0"/>
  <p:tag name="KSO_WM_UNIT_TYPE" val="d"/>
  <p:tag name="KSO_WM_UNIT_INDEX" val="1"/>
  <p:tag name="KSO_WM_UNIT_ID" val="diagram20212216_1*d*1"/>
  <p:tag name="KSO_WM_TEMPLATE_CATEGORY" val="diagram"/>
  <p:tag name="KSO_WM_TEMPLATE_INDEX" val="20212216"/>
  <p:tag name="KSO_WM_UNIT_LAYERLEVEL" val="1"/>
  <p:tag name="KSO_WM_TAG_VERSION" val="1.0"/>
  <p:tag name="KSO_WM_BEAUTIFY_FLAG" val="#wm#"/>
  <p:tag name="KSO_WM_CHIP_GROUPID" val="5e7310da9a230a26b9e88a19"/>
  <p:tag name="KSO_WM_CHIP_XID" val="5e7310da9a230a26b9e88a1a"/>
  <p:tag name="KSO_WM_UNIT_DEC_AREA_ID" val="c3eea203adf34548b8bed58731eff79a"/>
  <p:tag name="KSO_WM_CHIP_FILLAREA_FILL_RULE" val="{&quot;fill_align&quot;:&quot;lt&quot;,&quot;fill_mode&quot;:&quot;full&quot;,&quot;sacle_strategy&quot;:&quot;smart&quot;}"/>
  <p:tag name="KSO_WM_ASSEMBLE_CHIP_INDEX" val="a56102b4d6004d73a10f85d3d5129197"/>
  <p:tag name="KSO_WM_UNIT_PLACING_PICTURE" val="a56102b4d6004d73a10f85d3d5129197"/>
  <p:tag name="KSO_WM_UNIT_SUPPORT_UNIT_TYPE" val="[&quot;d&quot;,&quot;α&quot;,&quot;β&quot;,&quot;θ&quot;]"/>
  <p:tag name="KSO_WM_TEMPLATE_ASSEMBLE_XID" val="60656f2e4054ed1e2fb80507"/>
  <p:tag name="KSO_WM_TEMPLATE_ASSEMBLE_GROUPID" val="60656f2e4054ed1e2fb80507"/>
  <p:tag name="KSO_WM_UNIT_PLACING_PICTURE_INFO" val="{&quot;code&quot;:&quot;aB&quot;,&quot;full_picture&quot;:true,&quot;last_full_picture&quot;:&quot;aB&quot;,&quot;margin&quot;:{&quot;bottom&quot;:18.97692754143933,&quot;top&quot;:16.271466141305055},&quot;scheme&quot;:&quot;3-0&quot;,&quot;spacing&quot;:5}"/>
  <p:tag name="KSO_WM_UNIT_PLACING_PICTURE_USER_VIEWPORT_SMARTMENU" val="{&quot;height&quot;:6953.812079184489,&quot;width&quot;:5710.081539308231}"/>
  <p:tag name="KSO_WM_UNIT_PLACING_PICTURE_USER_RELATIVERECTANGLE_SMARTMENU" val="{&quot;bottom&quot;:0,&quot;left&quot;:0,&quot;right&quot;:0,&quot;top&quot;:0}"/>
  <p:tag name="WM_BEAUTIFY_ZORDER_FLAG_TAG" val="8"/>
  <p:tag name="KSO_WM_UNIT_PLACING_PICTURE_COLLAGE_RELATIVERECTANGLE" val="{&quot;height&quot;:7868.029870085625,&quot;width&quot;:6460.785532227965}"/>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6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56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56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6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57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8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59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59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59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9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5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5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60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0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0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6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60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1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6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624.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2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6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6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632.xml><?xml version="1.0" encoding="utf-8"?>
<p:tagLst xmlns:p="http://schemas.openxmlformats.org/presentationml/2006/main">
  <p:tag name="KSO_WM_BEAUTIFY_FLAG" val=""/>
</p:tagLst>
</file>

<file path=ppt/tags/tag633.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3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3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6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64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50.xml><?xml version="1.0" encoding="utf-8"?>
<p:tagLst xmlns:p="http://schemas.openxmlformats.org/presentationml/2006/main">
  <p:tag name="KSO_WM_BEAUTIFY_FLAG" val=""/>
</p:tagLst>
</file>

<file path=ppt/tags/tag651.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5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5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Lst>
</file>

<file path=ppt/tags/tag6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Lst>
</file>

<file path=ppt/tags/tag6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65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843_1*f*1"/>
  <p:tag name="KSO_WM_TEMPLATE_CATEGORY" val="diagram"/>
  <p:tag name="KSO_WM_TEMPLATE_INDEX" val="20212843"/>
  <p:tag name="KSO_WM_UNIT_LAYERLEVEL" val="1"/>
  <p:tag name="KSO_WM_TAG_VERSION" val="1.0"/>
  <p:tag name="KSO_WM_BEAUTIFY_FLAG" val=""/>
  <p:tag name="KSO_WM_UNIT_DEFAULT_FONT" val="14;20;2"/>
  <p:tag name="KSO_WM_UNIT_BLOCK" val="0"/>
  <p:tag name="KSO_WM_UNIT_VALUE" val="576"/>
  <p:tag name="KSO_WM_UNIT_SHOW_EDIT_AREA_INDICATION" val="1"/>
  <p:tag name="KSO_WM_CHIP_GROUPID" val="5e6b05596848fb12bee65ac8"/>
  <p:tag name="KSO_WM_CHIP_XID" val="5e6b05596848fb12bee65aca"/>
  <p:tag name="KSO_WM_UNIT_DEC_AREA_ID" val="8cb1ccbfd41a4f08aa021a2337e676d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53f115901fe44f3787d5c3752471e8b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2e"/>
  <p:tag name="KSO_WM_TEMPLATE_ASSEMBLE_GROUPID" val="60656f644054ed1e2fb8092e"/>
  <p:tag name="WM_BEAUTIFY_ZORDER_FLAG_TAG" val="4"/>
</p:tagLst>
</file>

<file path=ppt/tags/tag659.xml><?xml version="1.0" encoding="utf-8"?>
<p:tagLst xmlns:p="http://schemas.openxmlformats.org/presentationml/2006/main">
  <p:tag name="KSO_WM_BEAUTIFY_FLAG" val=""/>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60.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8&quot;,&quot;maxSize&quot;:{&quot;size1&quot;:31.1},&quot;minSize&quot;:{&quot;size1&quot;:17.8},&quot;normalSize&quot;:{&quot;size1&quot;:17.8},&quot;subLayout&quot;:[{&quot;id&quot;:&quot;2023-09-14T18:48:08&quot;,&quot;maxSize&quot;:{&quot;size1&quot;:100},&quot;minSize&quot;:{&quot;size1&quot;:61.7},&quot;normalSize&quot;:{&quot;size1&quot;:61.7},&quot;subLayout&quot;:[{&quot;id&quot;:&quot;2023-09-14T18:48:08&quot;,&quot;margin&quot;:{&quot;bottom&quot;:0,&quot;left&quot;:1.2699999809265137,&quot;right&quot;:1.2699999809265137,&quot;top&quot;:0.4230000376701355},&quot;type&quot;:0},{&quot;id&quot;:&quot;2023-09-14T18:48:08&quot;,&quot;margin&quot;:{&quot;bottom&quot;:0.025999998673796654,&quot;left&quot;:1.2699999809265137,&quot;right&quot;:1.2699999809265137,&quot;top&quot;:0.025999998673796654},&quot;type&quot;:0}],&quot;type&quot;:0},{&quot;id&quot;:&quot;2023-09-14T18:48:08&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6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i*1"/>
  <p:tag name="KSO_WM_TEMPLATE_CATEGORY" val="diagram"/>
  <p:tag name="KSO_WM_TEMPLATE_INDEX" val="20220058"/>
  <p:tag name="KSO_WM_UNIT_LAYERLEVEL" val="1"/>
  <p:tag name="KSO_WM_TAG_VERSION" val="1.0"/>
  <p:tag name="KSO_WM_BEAUTIFY_FLAG" val="#wm#"/>
  <p:tag name="KSO_WM_UNIT_TYPE" val="i"/>
  <p:tag name="KSO_WM_UNIT_INDEX" val="1"/>
  <p:tag name="KSO_WM_UNIT_BLOCK" val="0"/>
  <p:tag name="KSO_WM_UNIT_SM_LIMIT_TYPE" val="0"/>
  <p:tag name="KSO_WM_UNIT_DEC_AREA_ID" val="d9af724aacd940ba88587c69c6737586"/>
  <p:tag name="KSO_WM_UNIT_DECORATE_INFO" val="{&quot;ReferentInfo&quot;:{&quot;Id&quot;:&quot;22f7d0e2fc6540148a36099908562f0b;590ceab586f14f20999948c865f9646b&quot;,&quot;X&quot;:{&quot;Pos&quot;:1},&quot;Y&quot;:{&quot;Pos&quot;:2}},&quot;DecorateInfoX&quot;:{&quot;Pos&quot;:1,&quot;IsAbs&quot;:true},&quot;DecorateInfoY&quot;:{&quot;Pos&quot;:0,&quot;IsAbs&quot;:true},&quot;DecorateInfoW&quot;:{&quot;IsAbs&quot;:true},&quot;DecorateInfoH&quot;:{&quot;IsAbs&quot;:true},&quot;whChangeMode&quot;:0}"/>
  <p:tag name="KSO_WM_UNIT_LINE_FORE_SCHEMECOLOR_INDEX_BRIGHTNESS" val="0"/>
  <p:tag name="KSO_WM_UNIT_LINE_FORE_SCHEMECOLOR_INDEX" val="5"/>
  <p:tag name="KSO_WM_UNIT_LINE_FILL_TYPE" val="2"/>
  <p:tag name="WM_BEAUTIFY_ZORDER_FLAG_TAG" val="1"/>
</p:tagLst>
</file>

<file path=ppt/tags/tag6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a*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PRESET_TEXT" val="线型上下导航版"/>
  <p:tag name="KSO_WM_UNIT_NOCLEAR" val="0"/>
  <p:tag name="KSO_WM_UNIT_VALUE" val="27"/>
  <p:tag name="KSO_WM_UNIT_TYPE" val="a"/>
  <p:tag name="KSO_WM_UNIT_INDEX" val="1"/>
  <p:tag name="KSO_WM_UNIT_BLOCK" val="0"/>
  <p:tag name="KSO_WM_UNIT_SM_LIMIT_TYPE" val="2"/>
  <p:tag name="KSO_WM_UNIT_DEC_AREA_ID" val="22f7d0e2fc6540148a36099908562f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
  <p:tag name="KSO_WM_UNIT_TEXT_FILL_FORE_SCHEMECOLOR_INDEX" val="13"/>
  <p:tag name="KSO_WM_UNIT_TEXT_FILL_TYPE" val="1"/>
  <p:tag name="WM_BEAUTIFY_ZORDER_FLAG_TAG" val="2"/>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8_2*b*1"/>
  <p:tag name="KSO_WM_TEMPLATE_CATEGORY" val="diagram"/>
  <p:tag name="KSO_WM_TEMPLATE_INDEX" val="20220058"/>
  <p:tag name="KSO_WM_UNIT_LAYERLEVEL" val="1"/>
  <p:tag name="KSO_WM_TAG_VERSION" val="1.0"/>
  <p:tag name="KSO_WM_BEAUTIFY_FLAG" val="#wm#"/>
  <p:tag name="KSO_WM_UNIT_ISCONTENTSTITLE" val="0"/>
  <p:tag name="KSO_WM_UNIT_ISNUMDGMTITLE" val="0"/>
  <p:tag name="KSO_WM_UNIT_NOCLEAR" val="0"/>
  <p:tag name="KSO_WM_UNIT_TYPE" val="b"/>
  <p:tag name="KSO_WM_UNIT_INDEX" val="1"/>
  <p:tag name="KSO_WM_UNIT_BLOCK" val="0"/>
  <p:tag name="KSO_WM_UNIT_SM_LIMIT_TYPE" val="2"/>
  <p:tag name="KSO_WM_UNIT_DEC_AREA_ID" val="590ceab586f14f20999948c865f9646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VALUE" val="49"/>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 name="WM_BEAUTIFY_ZORDER_FLAG_TAG" val="3"/>
</p:tagLst>
</file>

<file path=ppt/tags/tag66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请酌情缩小字号，但我们不建议您的文本字号小于14磅，请您务必注意。单击此处添加正文，文字是您思想的提炼，为了演示发布的良好效果，请言简意赅的阐述您的观点。您的内容已经简明扼要，字字珠玑，但信息却千丝万缕、错综复杂，需要用更多的文字来表述；但请您尽可能提炼思想的精髓。"/>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604_1*f*1"/>
  <p:tag name="KSO_WM_TEMPLATE_CATEGORY" val="diagram"/>
  <p:tag name="KSO_WM_TEMPLATE_INDEX" val="20208604"/>
  <p:tag name="KSO_WM_UNIT_LAYERLEVEL" val="1"/>
  <p:tag name="KSO_WM_TAG_VERSION" val="1.0"/>
  <p:tag name="KSO_WM_BEAUTIFY_FLAG" val="#wm#"/>
  <p:tag name="KSO_WM_UNIT_DEFAULT_FONT" val="14;20;2"/>
  <p:tag name="KSO_WM_UNIT_BLOCK" val="0"/>
  <p:tag name="KSO_WM_UNIT_VALUE" val="588"/>
  <p:tag name="KSO_WM_UNIT_SHOW_EDIT_AREA_INDICATION" val="1"/>
  <p:tag name="KSO_WM_CHIP_GROUPID" val="5e6b05596848fb12bee65ac8"/>
  <p:tag name="KSO_WM_CHIP_XID" val="5e6b05596848fb12bee65aca"/>
  <p:tag name="KSO_WM_UNIT_DEC_AREA_ID" val="5557aaf2e9bc4b2499ccf5d271336ab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ff7d2160ef064691979e787d147d2e44"/>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e7a4054ed1e2fb7f9a0"/>
  <p:tag name="KSO_WM_TEMPLATE_ASSEMBLE_GROUPID" val="60656e7a4054ed1e2fb7f9a0"/>
  <p:tag name="WM_BEAUTIFY_ZORDER_FLAG_TAG" val="9"/>
</p:tagLst>
</file>

<file path=ppt/tags/tag668.xml><?xml version="1.0" encoding="utf-8"?>
<p:tagLst xmlns:p="http://schemas.openxmlformats.org/presentationml/2006/main">
  <p:tag name="KSO_WM_SLIDE_ID" val="diagram20220058_2"/>
  <p:tag name="KSO_WM_TEMPLATE_SUBCATEGORY" val="25"/>
  <p:tag name="KSO_WM_TEMPLATE_MASTER_TYPE" val="0"/>
  <p:tag name="KSO_WM_TEMPLATE_COLOR_TYPE" val="0"/>
  <p:tag name="KSO_WM_SLIDE_ITEM_CNT" val="0"/>
  <p:tag name="KSO_WM_SLIDE_INDEX" val="2"/>
  <p:tag name="KSO_WM_TAG_VERSION" val="1.0"/>
  <p:tag name="KSO_WM_BEAUTIFY_FLAG" val="#wm#"/>
  <p:tag name="KSO_WM_TEMPLATE_CATEGORY" val="diagram"/>
  <p:tag name="KSO_WM_TEMPLATE_INDEX" val="20220058"/>
  <p:tag name="KSO_WM_SLIDE_LAYOUT" val="a_b_d"/>
  <p:tag name="KSO_WM_SLIDE_LAYOUT_CNT" val="1_1_1"/>
  <p:tag name="KSO_WM_SLIDE_TYPE" val="text"/>
  <p:tag name="KSO_WM_SLIDE_SUBTYPE" val="picTxt"/>
  <p:tag name="KSO_WM_SLIDE_LAYOUTTYPE" val="topbottom"/>
  <p:tag name="KSO_WM_SLIDE_SIZE" val="888*504"/>
  <p:tag name="KSO_WM_SLIDE_POSITION" val="36*12"/>
  <p:tag name="KSO_WM_SLIDE_RATIO" val="1.777778"/>
  <p:tag name="KSO_WM_SLIDE_BACKGROUND" val="[&quot;general&quot;]"/>
  <p:tag name="KSO_WM_SLIDE_LAYOUT_INFO" val="{&quot;backgroundInfo&quot;:[{&quot;bottom&quot;:0,&quot;bottomAbs&quot;:false,&quot;left&quot;:0,&quot;leftAbs&quot;:false,&quot;right&quot;:0,&quot;rightAbs&quot;:false,&quot;top&quot;:0,&quot;topAbs&quot;:false,&quot;type&quot;:&quot;general&quot;}],&quot;id&quot;:&quot;2023-09-14T18:48:09&quot;,&quot;maxSize&quot;:{&quot;size1&quot;:31.1},&quot;minSize&quot;:{&quot;size1&quot;:17.8},&quot;normalSize&quot;:{&quot;size1&quot;:17.8},&quot;subLayout&quot;:[{&quot;id&quot;:&quot;2023-09-14T18:48:09&quot;,&quot;maxSize&quot;:{&quot;size1&quot;:100},&quot;minSize&quot;:{&quot;size1&quot;:61.7},&quot;normalSize&quot;:{&quot;size1&quot;:61.7},&quot;subLayout&quot;:[{&quot;id&quot;:&quot;2023-09-14T18:48:09&quot;,&quot;margin&quot;:{&quot;bottom&quot;:0,&quot;left&quot;:1.2699999809265137,&quot;right&quot;:1.2699999809265137,&quot;top&quot;:0.4230000376701355},&quot;type&quot;:0},{&quot;id&quot;:&quot;2023-09-14T18:48:09&quot;,&quot;margin&quot;:{&quot;bottom&quot;:0.025999998673796654,&quot;left&quot;:1.2699999809265137,&quot;right&quot;:1.2699999809265137,&quot;top&quot;:0.025999998673796654},&quot;type&quot;:0}],&quot;type&quot;:0},{&quot;id&quot;:&quot;2023-09-14T18:48:09&quot;,&quot;margin&quot;:{&quot;bottom&quot;:0.847000002861023,&quot;left&quot;:1.2699999809265137,&quot;right&quot;:1.2699999809265137,&quot;top&quot;:1.2699999809265137},&quot;type&quot;:0}],&quot;type&quot;:0}"/>
  <p:tag name="KSO_WM_SLIDE_BACKGROUND_TYPE" val="general"/>
  <p:tag name="KSO_WM_SLIDE_BK_DARK_LIGHT" val="2"/>
</p:tagLst>
</file>

<file path=ppt/tags/tag669.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2545_15*a*1"/>
  <p:tag name="KSO_WM_TEMPLATE_CATEGORY" val="custom"/>
  <p:tag name="KSO_WM_TEMPLATE_INDEX" val="20202545"/>
  <p:tag name="KSO_WM_UNIT_LAYERLEVEL" val="1"/>
  <p:tag name="KSO_WM_TAG_VERSION" val="1.0"/>
  <p:tag name="KSO_WM_BEAUTIFY_FLAG" val="#wm#"/>
  <p:tag name="KSO_WM_UNIT_PRESET_TEXT" val="THANKS"/>
  <p:tag name="KSO_WM_UNIT_TEXT_FILL_FORE_SCHEMECOLOR_INDEX_BRIGHTNESS" val="0.15"/>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0.xml><?xml version="1.0" encoding="utf-8"?>
<p:tagLst xmlns:p="http://schemas.openxmlformats.org/presentationml/2006/main">
  <p:tag name="KSO_WM_SLIDE_ID" val="custom20202545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545"/>
  <p:tag name="KSO_WM_SLIDE_LAYOUT" val="a"/>
  <p:tag name="KSO_WM_SLIDE_LAYOUT_CNT" val="1"/>
</p:tagLst>
</file>

<file path=ppt/tags/tag671.xml><?xml version="1.0" encoding="utf-8"?>
<p:tagLst xmlns:p="http://schemas.openxmlformats.org/presentationml/2006/main">
  <p:tag name="COMMONDATA" val="eyJoZGlkIjoiZDc1Y2YxZjRjYTU5ZDRmZjY0OGFkNjg1NDcxNWM1MGEifQ=="/>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9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4">
      <a:dk1>
        <a:srgbClr val="000000"/>
      </a:dk1>
      <a:lt1>
        <a:srgbClr val="FFFFFF"/>
      </a:lt1>
      <a:dk2>
        <a:srgbClr val="333333"/>
      </a:dk2>
      <a:lt2>
        <a:srgbClr val="FFFFFF"/>
      </a:lt2>
      <a:accent1>
        <a:srgbClr val="5C8FC7"/>
      </a:accent1>
      <a:accent2>
        <a:srgbClr val="6E82BA"/>
      </a:accent2>
      <a:accent3>
        <a:srgbClr val="8376B0"/>
      </a:accent3>
      <a:accent4>
        <a:srgbClr val="9868A3"/>
      </a:accent4>
      <a:accent5>
        <a:srgbClr val="AE5B97"/>
      </a:accent5>
      <a:accent6>
        <a:srgbClr val="C44B8A"/>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5694</Words>
  <Application>WPS 演示</Application>
  <PresentationFormat>宽屏</PresentationFormat>
  <Paragraphs>412</Paragraphs>
  <Slides>54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54</vt:i4>
      </vt:variant>
    </vt:vector>
  </HeadingPairs>
  <TitlesOfParts>
    <vt:vector size="69" baseType="lpstr">
      <vt:lpstr>Arial</vt:lpstr>
      <vt:lpstr>宋体</vt:lpstr>
      <vt:lpstr>Wingdings</vt:lpstr>
      <vt:lpstr>微软雅黑</vt:lpstr>
      <vt:lpstr>汉仪旗黑-85S</vt:lpstr>
      <vt:lpstr>黑体</vt:lpstr>
      <vt:lpstr>Viner Hand ITC</vt:lpstr>
      <vt:lpstr>Segoe UI</vt:lpstr>
      <vt:lpstr>Arial Unicode MS</vt:lpstr>
      <vt:lpstr>幼圆</vt:lpstr>
      <vt:lpstr>Arial Black</vt:lpstr>
      <vt:lpstr>Calibri</vt:lpstr>
      <vt:lpstr>Calibri Light</vt:lpstr>
      <vt:lpstr>Office 主题​​</vt:lpstr>
      <vt:lpstr>1_Office 主题​​</vt:lpstr>
      <vt:lpstr>第1章 数据挖掘实例</vt:lpstr>
      <vt:lpstr>PowerPoint 演示文稿</vt:lpstr>
      <vt:lpstr>通信客户流失预警模型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稳定度模型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数据挖掘实例</dc:title>
  <dc:creator/>
  <cp:lastModifiedBy>宜室宜嘉</cp:lastModifiedBy>
  <cp:revision>5</cp:revision>
  <dcterms:created xsi:type="dcterms:W3CDTF">2023-09-14T10:49:00Z</dcterms:created>
  <dcterms:modified xsi:type="dcterms:W3CDTF">2023-09-14T12:37:16Z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
  </property>
</Properties>
</file>