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6" r:id="rId5"/>
    <p:sldId id="267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rk" initials="x" lastIdx="2" clrIdx="0"/>
  <p:cmAuthor id="2" name="Shang, Jingbo" initials="SJ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4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rgbClr val="A13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rgbClr val="A13F0B"/>
          </a:solidFill>
          <a:ln>
            <a:solidFill>
              <a:srgbClr val="A13F0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rgbClr val="006C3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1606550" y="345305"/>
            <a:ext cx="8643848" cy="47815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rgbClr val="006C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rgbClr val="A13F0B"/>
          </a:solidFill>
          <a:ln>
            <a:solidFill>
              <a:srgbClr val="A13F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21" name="组合 2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22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2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3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4" name="组合 3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3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38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46511" y="1148716"/>
            <a:ext cx="4646296" cy="676174"/>
            <a:chOff x="824286" y="1181101"/>
            <a:chExt cx="4646296" cy="676174"/>
          </a:xfrm>
        </p:grpSpPr>
        <p:grpSp>
          <p:nvGrpSpPr>
            <p:cNvPr id="228" name="组合 227"/>
            <p:cNvGrpSpPr/>
            <p:nvPr/>
          </p:nvGrpSpPr>
          <p:grpSpPr>
            <a:xfrm>
              <a:off x="1341520" y="1257578"/>
              <a:ext cx="4129062" cy="523220"/>
              <a:chOff x="-523010" y="696208"/>
              <a:chExt cx="4129062" cy="523220"/>
            </a:xfrm>
          </p:grpSpPr>
          <p:sp>
            <p:nvSpPr>
              <p:cNvPr id="230" name="矩形: 圆角 229"/>
              <p:cNvSpPr/>
              <p:nvPr/>
            </p:nvSpPr>
            <p:spPr>
              <a:xfrm>
                <a:off x="-255310" y="696208"/>
                <a:ext cx="3541855" cy="523220"/>
              </a:xfrm>
              <a:prstGeom prst="roundRect">
                <a:avLst>
                  <a:gd name="adj" fmla="val 12958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-523010" y="696208"/>
                <a:ext cx="4129062" cy="52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sz="2800" dirty="0">
                    <a:solidFill>
                      <a:schemeClr val="bg1"/>
                    </a:solidFill>
                    <a:latin typeface="Times New Roman" panose="02020603050405020304" charset="0"/>
                    <a:ea typeface="思源黑体 CN Bold" panose="020B0800000000000000" pitchFamily="34" charset="-122"/>
                    <a:cs typeface="Times New Roman" panose="02020603050405020304" charset="0"/>
                    <a:sym typeface="+mn-lt"/>
                  </a:rPr>
                  <a:t>相关系数</a:t>
                </a:r>
                <a:endParaRPr lang="zh-CN" sz="2800" dirty="0">
                  <a:solidFill>
                    <a:schemeClr val="bg1"/>
                  </a:solidFill>
                  <a:latin typeface="Times New Roman" panose="02020603050405020304" charset="0"/>
                  <a:ea typeface="思源黑体 CN Bold" panose="020B0800000000000000" pitchFamily="34" charset="-122"/>
                  <a:cs typeface="Times New Roman" panose="02020603050405020304" charset="0"/>
                  <a:sym typeface="+mn-lt"/>
                </a:endParaRPr>
              </a:p>
            </p:txBody>
          </p:sp>
        </p:grpSp>
        <p:grpSp>
          <p:nvGrpSpPr>
            <p:cNvPr id="232" name="2a54938d-5593-4f1a-ac7b-2ba2fa6db8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824286" y="1181101"/>
              <a:ext cx="651084" cy="676174"/>
              <a:chOff x="3705225" y="942975"/>
              <a:chExt cx="4778376" cy="4962526"/>
            </a:xfrm>
          </p:grpSpPr>
          <p:sp>
            <p:nvSpPr>
              <p:cNvPr id="233" name="íṡ1íḋé"/>
              <p:cNvSpPr/>
              <p:nvPr/>
            </p:nvSpPr>
            <p:spPr bwMode="auto">
              <a:xfrm>
                <a:off x="4479925" y="4052888"/>
                <a:ext cx="3994150" cy="1852613"/>
              </a:xfrm>
              <a:custGeom>
                <a:avLst/>
                <a:gdLst>
                  <a:gd name="T0" fmla="*/ 872 w 1210"/>
                  <a:gd name="T1" fmla="*/ 22 h 562"/>
                  <a:gd name="T2" fmla="*/ 872 w 1210"/>
                  <a:gd name="T3" fmla="*/ 23 h 562"/>
                  <a:gd name="T4" fmla="*/ 823 w 1210"/>
                  <a:gd name="T5" fmla="*/ 53 h 562"/>
                  <a:gd name="T6" fmla="*/ 820 w 1210"/>
                  <a:gd name="T7" fmla="*/ 54 h 562"/>
                  <a:gd name="T8" fmla="*/ 891 w 1210"/>
                  <a:gd name="T9" fmla="*/ 96 h 562"/>
                  <a:gd name="T10" fmla="*/ 856 w 1210"/>
                  <a:gd name="T11" fmla="*/ 116 h 562"/>
                  <a:gd name="T12" fmla="*/ 748 w 1210"/>
                  <a:gd name="T13" fmla="*/ 178 h 562"/>
                  <a:gd name="T14" fmla="*/ 748 w 1210"/>
                  <a:gd name="T15" fmla="*/ 178 h 562"/>
                  <a:gd name="T16" fmla="*/ 748 w 1210"/>
                  <a:gd name="T17" fmla="*/ 363 h 562"/>
                  <a:gd name="T18" fmla="*/ 738 w 1210"/>
                  <a:gd name="T19" fmla="*/ 377 h 562"/>
                  <a:gd name="T20" fmla="*/ 729 w 1210"/>
                  <a:gd name="T21" fmla="*/ 374 h 562"/>
                  <a:gd name="T22" fmla="*/ 356 w 1210"/>
                  <a:gd name="T23" fmla="*/ 158 h 562"/>
                  <a:gd name="T24" fmla="*/ 337 w 1210"/>
                  <a:gd name="T25" fmla="*/ 125 h 562"/>
                  <a:gd name="T26" fmla="*/ 337 w 1210"/>
                  <a:gd name="T27" fmla="*/ 22 h 562"/>
                  <a:gd name="T28" fmla="*/ 215 w 1210"/>
                  <a:gd name="T29" fmla="*/ 71 h 562"/>
                  <a:gd name="T30" fmla="*/ 215 w 1210"/>
                  <a:gd name="T31" fmla="*/ 478 h 562"/>
                  <a:gd name="T32" fmla="*/ 605 w 1210"/>
                  <a:gd name="T33" fmla="*/ 562 h 562"/>
                  <a:gd name="T34" fmla="*/ 995 w 1210"/>
                  <a:gd name="T35" fmla="*/ 478 h 562"/>
                  <a:gd name="T36" fmla="*/ 995 w 1210"/>
                  <a:gd name="T37" fmla="*/ 71 h 562"/>
                  <a:gd name="T38" fmla="*/ 872 w 1210"/>
                  <a:gd name="T39" fmla="*/ 22 h 562"/>
                  <a:gd name="T40" fmla="*/ 439 w 1210"/>
                  <a:gd name="T41" fmla="*/ 0 h 562"/>
                  <a:gd name="T42" fmla="*/ 409 w 1210"/>
                  <a:gd name="T43" fmla="*/ 5 h 562"/>
                  <a:gd name="T44" fmla="*/ 409 w 1210"/>
                  <a:gd name="T45" fmla="*/ 65 h 562"/>
                  <a:gd name="T46" fmla="*/ 719 w 1210"/>
                  <a:gd name="T47" fmla="*/ 244 h 562"/>
                  <a:gd name="T48" fmla="*/ 724 w 1210"/>
                  <a:gd name="T49" fmla="*/ 246 h 562"/>
                  <a:gd name="T50" fmla="*/ 730 w 1210"/>
                  <a:gd name="T51" fmla="*/ 237 h 562"/>
                  <a:gd name="T52" fmla="*/ 730 w 1210"/>
                  <a:gd name="T53" fmla="*/ 168 h 562"/>
                  <a:gd name="T54" fmla="*/ 439 w 1210"/>
                  <a:gd name="T55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10" h="562">
                    <a:moveTo>
                      <a:pt x="872" y="22"/>
                    </a:moveTo>
                    <a:cubicBezTo>
                      <a:pt x="872" y="22"/>
                      <a:pt x="872" y="23"/>
                      <a:pt x="872" y="23"/>
                    </a:cubicBezTo>
                    <a:cubicBezTo>
                      <a:pt x="871" y="35"/>
                      <a:pt x="823" y="53"/>
                      <a:pt x="823" y="53"/>
                    </a:cubicBezTo>
                    <a:cubicBezTo>
                      <a:pt x="823" y="53"/>
                      <a:pt x="822" y="53"/>
                      <a:pt x="820" y="54"/>
                    </a:cubicBezTo>
                    <a:cubicBezTo>
                      <a:pt x="891" y="96"/>
                      <a:pt x="891" y="96"/>
                      <a:pt x="891" y="96"/>
                    </a:cubicBezTo>
                    <a:cubicBezTo>
                      <a:pt x="856" y="116"/>
                      <a:pt x="856" y="116"/>
                      <a:pt x="856" y="116"/>
                    </a:cubicBezTo>
                    <a:cubicBezTo>
                      <a:pt x="748" y="178"/>
                      <a:pt x="748" y="178"/>
                      <a:pt x="748" y="178"/>
                    </a:cubicBezTo>
                    <a:cubicBezTo>
                      <a:pt x="748" y="178"/>
                      <a:pt x="748" y="178"/>
                      <a:pt x="748" y="178"/>
                    </a:cubicBezTo>
                    <a:cubicBezTo>
                      <a:pt x="748" y="363"/>
                      <a:pt x="748" y="363"/>
                      <a:pt x="748" y="363"/>
                    </a:cubicBezTo>
                    <a:cubicBezTo>
                      <a:pt x="748" y="372"/>
                      <a:pt x="744" y="377"/>
                      <a:pt x="738" y="377"/>
                    </a:cubicBezTo>
                    <a:cubicBezTo>
                      <a:pt x="735" y="377"/>
                      <a:pt x="732" y="376"/>
                      <a:pt x="729" y="374"/>
                    </a:cubicBezTo>
                    <a:cubicBezTo>
                      <a:pt x="356" y="158"/>
                      <a:pt x="356" y="158"/>
                      <a:pt x="356" y="158"/>
                    </a:cubicBezTo>
                    <a:cubicBezTo>
                      <a:pt x="346" y="152"/>
                      <a:pt x="337" y="138"/>
                      <a:pt x="337" y="125"/>
                    </a:cubicBezTo>
                    <a:cubicBezTo>
                      <a:pt x="337" y="22"/>
                      <a:pt x="337" y="22"/>
                      <a:pt x="337" y="22"/>
                    </a:cubicBezTo>
                    <a:cubicBezTo>
                      <a:pt x="293" y="35"/>
                      <a:pt x="252" y="51"/>
                      <a:pt x="215" y="71"/>
                    </a:cubicBezTo>
                    <a:cubicBezTo>
                      <a:pt x="0" y="183"/>
                      <a:pt x="0" y="365"/>
                      <a:pt x="215" y="478"/>
                    </a:cubicBezTo>
                    <a:cubicBezTo>
                      <a:pt x="323" y="534"/>
                      <a:pt x="464" y="562"/>
                      <a:pt x="605" y="562"/>
                    </a:cubicBezTo>
                    <a:cubicBezTo>
                      <a:pt x="746" y="562"/>
                      <a:pt x="887" y="534"/>
                      <a:pt x="995" y="478"/>
                    </a:cubicBezTo>
                    <a:cubicBezTo>
                      <a:pt x="1210" y="365"/>
                      <a:pt x="1210" y="183"/>
                      <a:pt x="995" y="71"/>
                    </a:cubicBezTo>
                    <a:cubicBezTo>
                      <a:pt x="958" y="51"/>
                      <a:pt x="916" y="35"/>
                      <a:pt x="872" y="22"/>
                    </a:cubicBezTo>
                    <a:moveTo>
                      <a:pt x="439" y="0"/>
                    </a:moveTo>
                    <a:cubicBezTo>
                      <a:pt x="429" y="1"/>
                      <a:pt x="418" y="3"/>
                      <a:pt x="409" y="5"/>
                    </a:cubicBezTo>
                    <a:cubicBezTo>
                      <a:pt x="409" y="65"/>
                      <a:pt x="409" y="65"/>
                      <a:pt x="409" y="65"/>
                    </a:cubicBezTo>
                    <a:cubicBezTo>
                      <a:pt x="719" y="244"/>
                      <a:pt x="719" y="244"/>
                      <a:pt x="719" y="244"/>
                    </a:cubicBezTo>
                    <a:cubicBezTo>
                      <a:pt x="721" y="245"/>
                      <a:pt x="723" y="246"/>
                      <a:pt x="724" y="246"/>
                    </a:cubicBezTo>
                    <a:cubicBezTo>
                      <a:pt x="728" y="246"/>
                      <a:pt x="730" y="243"/>
                      <a:pt x="730" y="237"/>
                    </a:cubicBezTo>
                    <a:cubicBezTo>
                      <a:pt x="730" y="168"/>
                      <a:pt x="730" y="168"/>
                      <a:pt x="730" y="168"/>
                    </a:cubicBezTo>
                    <a:cubicBezTo>
                      <a:pt x="439" y="0"/>
                      <a:pt x="439" y="0"/>
                      <a:pt x="439" y="0"/>
                    </a:cubicBezTo>
                  </a:path>
                </a:pathLst>
              </a:custGeom>
              <a:solidFill>
                <a:srgbClr val="F7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4" name="iS1iďe"/>
              <p:cNvSpPr/>
              <p:nvPr/>
            </p:nvSpPr>
            <p:spPr bwMode="auto">
              <a:xfrm>
                <a:off x="5372100" y="3638550"/>
                <a:ext cx="296863" cy="490538"/>
              </a:xfrm>
              <a:custGeom>
                <a:avLst/>
                <a:gdLst>
                  <a:gd name="T0" fmla="*/ 90 w 90"/>
                  <a:gd name="T1" fmla="*/ 147 h 149"/>
                  <a:gd name="T2" fmla="*/ 59 w 90"/>
                  <a:gd name="T3" fmla="*/ 27 h 149"/>
                  <a:gd name="T4" fmla="*/ 18 w 90"/>
                  <a:gd name="T5" fmla="*/ 54 h 149"/>
                  <a:gd name="T6" fmla="*/ 63 w 90"/>
                  <a:gd name="T7" fmla="*/ 149 h 149"/>
                  <a:gd name="T8" fmla="*/ 90 w 90"/>
                  <a:gd name="T9" fmla="*/ 14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49">
                    <a:moveTo>
                      <a:pt x="90" y="147"/>
                    </a:moveTo>
                    <a:cubicBezTo>
                      <a:pt x="89" y="145"/>
                      <a:pt x="89" y="54"/>
                      <a:pt x="59" y="27"/>
                    </a:cubicBezTo>
                    <a:cubicBezTo>
                      <a:pt x="28" y="0"/>
                      <a:pt x="0" y="21"/>
                      <a:pt x="18" y="54"/>
                    </a:cubicBezTo>
                    <a:cubicBezTo>
                      <a:pt x="30" y="75"/>
                      <a:pt x="63" y="113"/>
                      <a:pt x="63" y="149"/>
                    </a:cubicBezTo>
                    <a:lnTo>
                      <a:pt x="90" y="147"/>
                    </a:lnTo>
                    <a:close/>
                  </a:path>
                </a:pathLst>
              </a:custGeom>
              <a:solidFill>
                <a:srgbClr val="1BBC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5" name="isḻîḍé"/>
              <p:cNvSpPr/>
              <p:nvPr/>
            </p:nvSpPr>
            <p:spPr bwMode="auto">
              <a:xfrm>
                <a:off x="5476875" y="3721100"/>
                <a:ext cx="161925" cy="407988"/>
              </a:xfrm>
              <a:custGeom>
                <a:avLst/>
                <a:gdLst>
                  <a:gd name="T0" fmla="*/ 47 w 49"/>
                  <a:gd name="T1" fmla="*/ 124 h 124"/>
                  <a:gd name="T2" fmla="*/ 45 w 49"/>
                  <a:gd name="T3" fmla="*/ 122 h 124"/>
                  <a:gd name="T4" fmla="*/ 1 w 49"/>
                  <a:gd name="T5" fmla="*/ 3 h 124"/>
                  <a:gd name="T6" fmla="*/ 0 w 49"/>
                  <a:gd name="T7" fmla="*/ 1 h 124"/>
                  <a:gd name="T8" fmla="*/ 3 w 49"/>
                  <a:gd name="T9" fmla="*/ 1 h 124"/>
                  <a:gd name="T10" fmla="*/ 48 w 49"/>
                  <a:gd name="T11" fmla="*/ 122 h 124"/>
                  <a:gd name="T12" fmla="*/ 47 w 49"/>
                  <a:gd name="T1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24">
                    <a:moveTo>
                      <a:pt x="47" y="124"/>
                    </a:moveTo>
                    <a:cubicBezTo>
                      <a:pt x="46" y="124"/>
                      <a:pt x="45" y="123"/>
                      <a:pt x="45" y="122"/>
                    </a:cubicBezTo>
                    <a:cubicBezTo>
                      <a:pt x="36" y="35"/>
                      <a:pt x="1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4" y="2"/>
                      <a:pt x="39" y="33"/>
                      <a:pt x="48" y="122"/>
                    </a:cubicBezTo>
                    <a:cubicBezTo>
                      <a:pt x="49" y="123"/>
                      <a:pt x="48" y="124"/>
                      <a:pt x="47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6" name="iŝ1ïḍe"/>
              <p:cNvSpPr/>
              <p:nvPr/>
            </p:nvSpPr>
            <p:spPr bwMode="auto">
              <a:xfrm>
                <a:off x="4986338" y="3786188"/>
                <a:ext cx="676275" cy="652463"/>
              </a:xfrm>
              <a:custGeom>
                <a:avLst/>
                <a:gdLst>
                  <a:gd name="T0" fmla="*/ 201 w 205"/>
                  <a:gd name="T1" fmla="*/ 198 h 198"/>
                  <a:gd name="T2" fmla="*/ 109 w 205"/>
                  <a:gd name="T3" fmla="*/ 84 h 198"/>
                  <a:gd name="T4" fmla="*/ 59 w 205"/>
                  <a:gd name="T5" fmla="*/ 10 h 198"/>
                  <a:gd name="T6" fmla="*/ 205 w 205"/>
                  <a:gd name="T7" fmla="*/ 146 h 198"/>
                  <a:gd name="T8" fmla="*/ 201 w 205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198">
                    <a:moveTo>
                      <a:pt x="201" y="198"/>
                    </a:moveTo>
                    <a:cubicBezTo>
                      <a:pt x="190" y="147"/>
                      <a:pt x="173" y="117"/>
                      <a:pt x="109" y="84"/>
                    </a:cubicBezTo>
                    <a:cubicBezTo>
                      <a:pt x="51" y="53"/>
                      <a:pt x="0" y="21"/>
                      <a:pt x="59" y="10"/>
                    </a:cubicBezTo>
                    <a:cubicBezTo>
                      <a:pt x="108" y="0"/>
                      <a:pt x="202" y="78"/>
                      <a:pt x="205" y="146"/>
                    </a:cubicBezTo>
                    <a:lnTo>
                      <a:pt x="201" y="198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7" name="iṡ1ïḍê"/>
              <p:cNvSpPr/>
              <p:nvPr/>
            </p:nvSpPr>
            <p:spPr bwMode="auto">
              <a:xfrm>
                <a:off x="5173663" y="3852863"/>
                <a:ext cx="458788" cy="371475"/>
              </a:xfrm>
              <a:custGeom>
                <a:avLst/>
                <a:gdLst>
                  <a:gd name="T0" fmla="*/ 138 w 139"/>
                  <a:gd name="T1" fmla="*/ 113 h 113"/>
                  <a:gd name="T2" fmla="*/ 136 w 139"/>
                  <a:gd name="T3" fmla="*/ 112 h 113"/>
                  <a:gd name="T4" fmla="*/ 2 w 139"/>
                  <a:gd name="T5" fmla="*/ 4 h 113"/>
                  <a:gd name="T6" fmla="*/ 0 w 139"/>
                  <a:gd name="T7" fmla="*/ 2 h 113"/>
                  <a:gd name="T8" fmla="*/ 2 w 139"/>
                  <a:gd name="T9" fmla="*/ 0 h 113"/>
                  <a:gd name="T10" fmla="*/ 139 w 139"/>
                  <a:gd name="T11" fmla="*/ 111 h 113"/>
                  <a:gd name="T12" fmla="*/ 138 w 1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13">
                    <a:moveTo>
                      <a:pt x="138" y="113"/>
                    </a:moveTo>
                    <a:cubicBezTo>
                      <a:pt x="137" y="113"/>
                      <a:pt x="136" y="113"/>
                      <a:pt x="136" y="112"/>
                    </a:cubicBezTo>
                    <a:cubicBezTo>
                      <a:pt x="117" y="61"/>
                      <a:pt x="55" y="11"/>
                      <a:pt x="2" y="4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7" y="8"/>
                      <a:pt x="119" y="59"/>
                      <a:pt x="139" y="111"/>
                    </a:cubicBezTo>
                    <a:cubicBezTo>
                      <a:pt x="139" y="112"/>
                      <a:pt x="139" y="113"/>
                      <a:pt x="138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8" name="išḷíḑè"/>
              <p:cNvSpPr/>
              <p:nvPr/>
            </p:nvSpPr>
            <p:spPr bwMode="auto">
              <a:xfrm>
                <a:off x="7183438" y="4597400"/>
                <a:ext cx="449263" cy="254000"/>
              </a:xfrm>
              <a:custGeom>
                <a:avLst/>
                <a:gdLst>
                  <a:gd name="T0" fmla="*/ 6 w 136"/>
                  <a:gd name="T1" fmla="*/ 30 h 77"/>
                  <a:gd name="T2" fmla="*/ 2 w 136"/>
                  <a:gd name="T3" fmla="*/ 44 h 77"/>
                  <a:gd name="T4" fmla="*/ 1 w 136"/>
                  <a:gd name="T5" fmla="*/ 60 h 77"/>
                  <a:gd name="T6" fmla="*/ 19 w 136"/>
                  <a:gd name="T7" fmla="*/ 74 h 77"/>
                  <a:gd name="T8" fmla="*/ 50 w 136"/>
                  <a:gd name="T9" fmla="*/ 68 h 77"/>
                  <a:gd name="T10" fmla="*/ 85 w 136"/>
                  <a:gd name="T11" fmla="*/ 49 h 77"/>
                  <a:gd name="T12" fmla="*/ 116 w 136"/>
                  <a:gd name="T13" fmla="*/ 35 h 77"/>
                  <a:gd name="T14" fmla="*/ 120 w 136"/>
                  <a:gd name="T15" fmla="*/ 4 h 77"/>
                  <a:gd name="T16" fmla="*/ 34 w 136"/>
                  <a:gd name="T17" fmla="*/ 17 h 77"/>
                  <a:gd name="T18" fmla="*/ 6 w 136"/>
                  <a:gd name="T19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77">
                    <a:moveTo>
                      <a:pt x="6" y="30"/>
                    </a:moveTo>
                    <a:cubicBezTo>
                      <a:pt x="4" y="32"/>
                      <a:pt x="4" y="37"/>
                      <a:pt x="2" y="44"/>
                    </a:cubicBezTo>
                    <a:cubicBezTo>
                      <a:pt x="0" y="51"/>
                      <a:pt x="0" y="57"/>
                      <a:pt x="1" y="60"/>
                    </a:cubicBezTo>
                    <a:cubicBezTo>
                      <a:pt x="2" y="64"/>
                      <a:pt x="10" y="71"/>
                      <a:pt x="19" y="74"/>
                    </a:cubicBezTo>
                    <a:cubicBezTo>
                      <a:pt x="28" y="77"/>
                      <a:pt x="39" y="75"/>
                      <a:pt x="50" y="68"/>
                    </a:cubicBezTo>
                    <a:cubicBezTo>
                      <a:pt x="61" y="61"/>
                      <a:pt x="69" y="54"/>
                      <a:pt x="85" y="49"/>
                    </a:cubicBezTo>
                    <a:cubicBezTo>
                      <a:pt x="101" y="45"/>
                      <a:pt x="109" y="41"/>
                      <a:pt x="116" y="35"/>
                    </a:cubicBezTo>
                    <a:cubicBezTo>
                      <a:pt x="125" y="28"/>
                      <a:pt x="136" y="9"/>
                      <a:pt x="120" y="4"/>
                    </a:cubicBezTo>
                    <a:cubicBezTo>
                      <a:pt x="103" y="0"/>
                      <a:pt x="67" y="16"/>
                      <a:pt x="34" y="17"/>
                    </a:cubicBezTo>
                    <a:lnTo>
                      <a:pt x="6" y="30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9" name="î$1ïḑè"/>
              <p:cNvSpPr/>
              <p:nvPr/>
            </p:nvSpPr>
            <p:spPr bwMode="auto">
              <a:xfrm>
                <a:off x="7202488" y="4627563"/>
                <a:ext cx="119063" cy="117475"/>
              </a:xfrm>
              <a:custGeom>
                <a:avLst/>
                <a:gdLst>
                  <a:gd name="T0" fmla="*/ 0 w 36"/>
                  <a:gd name="T1" fmla="*/ 0 h 36"/>
                  <a:gd name="T2" fmla="*/ 0 w 36"/>
                  <a:gd name="T3" fmla="*/ 25 h 36"/>
                  <a:gd name="T4" fmla="*/ 13 w 36"/>
                  <a:gd name="T5" fmla="*/ 35 h 36"/>
                  <a:gd name="T6" fmla="*/ 21 w 36"/>
                  <a:gd name="T7" fmla="*/ 35 h 36"/>
                  <a:gd name="T8" fmla="*/ 35 w 36"/>
                  <a:gd name="T9" fmla="*/ 15 h 36"/>
                  <a:gd name="T10" fmla="*/ 36 w 36"/>
                  <a:gd name="T11" fmla="*/ 0 h 36"/>
                  <a:gd name="T12" fmla="*/ 0 w 36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6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2" y="34"/>
                      <a:pt x="13" y="35"/>
                    </a:cubicBezTo>
                    <a:cubicBezTo>
                      <a:pt x="15" y="36"/>
                      <a:pt x="18" y="35"/>
                      <a:pt x="21" y="35"/>
                    </a:cubicBezTo>
                    <a:cubicBezTo>
                      <a:pt x="29" y="32"/>
                      <a:pt x="34" y="24"/>
                      <a:pt x="35" y="15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0" name="iŝļiḋé"/>
              <p:cNvSpPr/>
              <p:nvPr/>
            </p:nvSpPr>
            <p:spPr bwMode="auto">
              <a:xfrm>
                <a:off x="7167563" y="4129088"/>
                <a:ext cx="190500" cy="587375"/>
              </a:xfrm>
              <a:custGeom>
                <a:avLst/>
                <a:gdLst>
                  <a:gd name="T0" fmla="*/ 58 w 58"/>
                  <a:gd name="T1" fmla="*/ 0 h 178"/>
                  <a:gd name="T2" fmla="*/ 49 w 58"/>
                  <a:gd name="T3" fmla="*/ 162 h 178"/>
                  <a:gd name="T4" fmla="*/ 9 w 58"/>
                  <a:gd name="T5" fmla="*/ 162 h 178"/>
                  <a:gd name="T6" fmla="*/ 0 w 58"/>
                  <a:gd name="T7" fmla="*/ 15 h 178"/>
                  <a:gd name="T8" fmla="*/ 58 w 58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78">
                    <a:moveTo>
                      <a:pt x="58" y="0"/>
                    </a:moveTo>
                    <a:cubicBezTo>
                      <a:pt x="58" y="30"/>
                      <a:pt x="49" y="162"/>
                      <a:pt x="49" y="162"/>
                    </a:cubicBezTo>
                    <a:cubicBezTo>
                      <a:pt x="49" y="162"/>
                      <a:pt x="37" y="178"/>
                      <a:pt x="9" y="162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1" name="iṡ1iḓè"/>
              <p:cNvSpPr/>
              <p:nvPr/>
            </p:nvSpPr>
            <p:spPr bwMode="auto">
              <a:xfrm>
                <a:off x="7094538" y="4665663"/>
                <a:ext cx="660400" cy="504825"/>
              </a:xfrm>
              <a:custGeom>
                <a:avLst/>
                <a:gdLst>
                  <a:gd name="T0" fmla="*/ 0 w 200"/>
                  <a:gd name="T1" fmla="*/ 114 h 153"/>
                  <a:gd name="T2" fmla="*/ 76 w 200"/>
                  <a:gd name="T3" fmla="*/ 20 h 153"/>
                  <a:gd name="T4" fmla="*/ 186 w 200"/>
                  <a:gd name="T5" fmla="*/ 14 h 153"/>
                  <a:gd name="T6" fmla="*/ 178 w 200"/>
                  <a:gd name="T7" fmla="*/ 47 h 153"/>
                  <a:gd name="T8" fmla="*/ 152 w 200"/>
                  <a:gd name="T9" fmla="*/ 75 h 153"/>
                  <a:gd name="T10" fmla="*/ 148 w 200"/>
                  <a:gd name="T11" fmla="*/ 106 h 153"/>
                  <a:gd name="T12" fmla="*/ 93 w 200"/>
                  <a:gd name="T13" fmla="*/ 109 h 153"/>
                  <a:gd name="T14" fmla="*/ 76 w 200"/>
                  <a:gd name="T15" fmla="*/ 139 h 153"/>
                  <a:gd name="T16" fmla="*/ 4 w 200"/>
                  <a:gd name="T17" fmla="*/ 153 h 153"/>
                  <a:gd name="T18" fmla="*/ 0 w 200"/>
                  <a:gd name="T19" fmla="*/ 11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153">
                    <a:moveTo>
                      <a:pt x="0" y="114"/>
                    </a:moveTo>
                    <a:cubicBezTo>
                      <a:pt x="4" y="88"/>
                      <a:pt x="30" y="40"/>
                      <a:pt x="76" y="20"/>
                    </a:cubicBezTo>
                    <a:cubicBezTo>
                      <a:pt x="121" y="0"/>
                      <a:pt x="176" y="6"/>
                      <a:pt x="186" y="14"/>
                    </a:cubicBezTo>
                    <a:cubicBezTo>
                      <a:pt x="197" y="23"/>
                      <a:pt x="200" y="42"/>
                      <a:pt x="178" y="47"/>
                    </a:cubicBezTo>
                    <a:cubicBezTo>
                      <a:pt x="156" y="53"/>
                      <a:pt x="139" y="64"/>
                      <a:pt x="152" y="75"/>
                    </a:cubicBezTo>
                    <a:cubicBezTo>
                      <a:pt x="166" y="86"/>
                      <a:pt x="170" y="102"/>
                      <a:pt x="148" y="106"/>
                    </a:cubicBezTo>
                    <a:cubicBezTo>
                      <a:pt x="126" y="111"/>
                      <a:pt x="100" y="95"/>
                      <a:pt x="93" y="109"/>
                    </a:cubicBezTo>
                    <a:cubicBezTo>
                      <a:pt x="87" y="123"/>
                      <a:pt x="100" y="134"/>
                      <a:pt x="76" y="139"/>
                    </a:cubicBezTo>
                    <a:cubicBezTo>
                      <a:pt x="51" y="144"/>
                      <a:pt x="21" y="125"/>
                      <a:pt x="4" y="153"/>
                    </a:cubicBez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2" name="îŝḻïḋê"/>
              <p:cNvSpPr/>
              <p:nvPr/>
            </p:nvSpPr>
            <p:spPr bwMode="auto">
              <a:xfrm>
                <a:off x="7094538" y="4716463"/>
                <a:ext cx="550863" cy="388938"/>
              </a:xfrm>
              <a:custGeom>
                <a:avLst/>
                <a:gdLst>
                  <a:gd name="T0" fmla="*/ 2 w 167"/>
                  <a:gd name="T1" fmla="*/ 118 h 118"/>
                  <a:gd name="T2" fmla="*/ 1 w 167"/>
                  <a:gd name="T3" fmla="*/ 118 h 118"/>
                  <a:gd name="T4" fmla="*/ 0 w 167"/>
                  <a:gd name="T5" fmla="*/ 116 h 118"/>
                  <a:gd name="T6" fmla="*/ 165 w 167"/>
                  <a:gd name="T7" fmla="*/ 2 h 118"/>
                  <a:gd name="T8" fmla="*/ 167 w 167"/>
                  <a:gd name="T9" fmla="*/ 4 h 118"/>
                  <a:gd name="T10" fmla="*/ 165 w 167"/>
                  <a:gd name="T11" fmla="*/ 5 h 118"/>
                  <a:gd name="T12" fmla="*/ 3 w 167"/>
                  <a:gd name="T13" fmla="*/ 117 h 118"/>
                  <a:gd name="T14" fmla="*/ 2 w 167"/>
                  <a:gd name="T1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18">
                    <a:moveTo>
                      <a:pt x="2" y="118"/>
                    </a:move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17"/>
                      <a:pt x="0" y="117"/>
                      <a:pt x="0" y="116"/>
                    </a:cubicBezTo>
                    <a:cubicBezTo>
                      <a:pt x="34" y="36"/>
                      <a:pt x="131" y="0"/>
                      <a:pt x="165" y="2"/>
                    </a:cubicBezTo>
                    <a:cubicBezTo>
                      <a:pt x="166" y="2"/>
                      <a:pt x="167" y="3"/>
                      <a:pt x="167" y="4"/>
                    </a:cubicBezTo>
                    <a:cubicBezTo>
                      <a:pt x="167" y="5"/>
                      <a:pt x="166" y="5"/>
                      <a:pt x="165" y="5"/>
                    </a:cubicBezTo>
                    <a:cubicBezTo>
                      <a:pt x="138" y="4"/>
                      <a:pt x="38" y="34"/>
                      <a:pt x="3" y="117"/>
                    </a:cubicBezTo>
                    <a:cubicBezTo>
                      <a:pt x="3" y="118"/>
                      <a:pt x="3" y="118"/>
                      <a:pt x="2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3" name="íśḷíďe"/>
              <p:cNvSpPr/>
              <p:nvPr/>
            </p:nvSpPr>
            <p:spPr bwMode="auto">
              <a:xfrm>
                <a:off x="7239000" y="4864100"/>
                <a:ext cx="307975" cy="79375"/>
              </a:xfrm>
              <a:custGeom>
                <a:avLst/>
                <a:gdLst>
                  <a:gd name="T0" fmla="*/ 91 w 93"/>
                  <a:gd name="T1" fmla="*/ 24 h 24"/>
                  <a:gd name="T2" fmla="*/ 91 w 93"/>
                  <a:gd name="T3" fmla="*/ 24 h 24"/>
                  <a:gd name="T4" fmla="*/ 2 w 93"/>
                  <a:gd name="T5" fmla="*/ 13 h 24"/>
                  <a:gd name="T6" fmla="*/ 0 w 93"/>
                  <a:gd name="T7" fmla="*/ 12 h 24"/>
                  <a:gd name="T8" fmla="*/ 1 w 93"/>
                  <a:gd name="T9" fmla="*/ 10 h 24"/>
                  <a:gd name="T10" fmla="*/ 92 w 93"/>
                  <a:gd name="T11" fmla="*/ 21 h 24"/>
                  <a:gd name="T12" fmla="*/ 93 w 93"/>
                  <a:gd name="T13" fmla="*/ 23 h 24"/>
                  <a:gd name="T14" fmla="*/ 91 w 93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4">
                    <a:moveTo>
                      <a:pt x="91" y="24"/>
                    </a:moveTo>
                    <a:cubicBezTo>
                      <a:pt x="91" y="24"/>
                      <a:pt x="91" y="24"/>
                      <a:pt x="91" y="24"/>
                    </a:cubicBezTo>
                    <a:cubicBezTo>
                      <a:pt x="90" y="24"/>
                      <a:pt x="44" y="3"/>
                      <a:pt x="2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45" y="0"/>
                      <a:pt x="91" y="21"/>
                      <a:pt x="92" y="21"/>
                    </a:cubicBezTo>
                    <a:cubicBezTo>
                      <a:pt x="93" y="21"/>
                      <a:pt x="93" y="22"/>
                      <a:pt x="93" y="23"/>
                    </a:cubicBezTo>
                    <a:cubicBezTo>
                      <a:pt x="92" y="24"/>
                      <a:pt x="92" y="24"/>
                      <a:pt x="9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4" name="íṧļíde"/>
              <p:cNvSpPr/>
              <p:nvPr/>
            </p:nvSpPr>
            <p:spPr bwMode="auto">
              <a:xfrm>
                <a:off x="5830888" y="3724275"/>
                <a:ext cx="1590675" cy="915988"/>
              </a:xfrm>
              <a:custGeom>
                <a:avLst/>
                <a:gdLst>
                  <a:gd name="T0" fmla="*/ 297 w 1002"/>
                  <a:gd name="T1" fmla="*/ 0 h 577"/>
                  <a:gd name="T2" fmla="*/ 0 w 1002"/>
                  <a:gd name="T3" fmla="*/ 170 h 577"/>
                  <a:gd name="T4" fmla="*/ 704 w 1002"/>
                  <a:gd name="T5" fmla="*/ 577 h 577"/>
                  <a:gd name="T6" fmla="*/ 929 w 1002"/>
                  <a:gd name="T7" fmla="*/ 448 h 577"/>
                  <a:gd name="T8" fmla="*/ 1002 w 1002"/>
                  <a:gd name="T9" fmla="*/ 407 h 577"/>
                  <a:gd name="T10" fmla="*/ 297 w 1002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2" h="577">
                    <a:moveTo>
                      <a:pt x="297" y="0"/>
                    </a:moveTo>
                    <a:lnTo>
                      <a:pt x="0" y="170"/>
                    </a:lnTo>
                    <a:lnTo>
                      <a:pt x="704" y="577"/>
                    </a:lnTo>
                    <a:lnTo>
                      <a:pt x="929" y="448"/>
                    </a:lnTo>
                    <a:lnTo>
                      <a:pt x="1002" y="407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D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5" name="îs1îḓé"/>
              <p:cNvSpPr/>
              <p:nvPr/>
            </p:nvSpPr>
            <p:spPr bwMode="auto">
              <a:xfrm>
                <a:off x="5830888" y="3724275"/>
                <a:ext cx="1590675" cy="915988"/>
              </a:xfrm>
              <a:custGeom>
                <a:avLst/>
                <a:gdLst>
                  <a:gd name="T0" fmla="*/ 297 w 1002"/>
                  <a:gd name="T1" fmla="*/ 0 h 577"/>
                  <a:gd name="T2" fmla="*/ 0 w 1002"/>
                  <a:gd name="T3" fmla="*/ 170 h 577"/>
                  <a:gd name="T4" fmla="*/ 704 w 1002"/>
                  <a:gd name="T5" fmla="*/ 577 h 577"/>
                  <a:gd name="T6" fmla="*/ 929 w 1002"/>
                  <a:gd name="T7" fmla="*/ 448 h 577"/>
                  <a:gd name="T8" fmla="*/ 1002 w 1002"/>
                  <a:gd name="T9" fmla="*/ 407 h 577"/>
                  <a:gd name="T10" fmla="*/ 297 w 1002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2" h="577">
                    <a:moveTo>
                      <a:pt x="297" y="0"/>
                    </a:moveTo>
                    <a:lnTo>
                      <a:pt x="0" y="170"/>
                    </a:lnTo>
                    <a:lnTo>
                      <a:pt x="704" y="577"/>
                    </a:lnTo>
                    <a:lnTo>
                      <a:pt x="929" y="448"/>
                    </a:lnTo>
                    <a:lnTo>
                      <a:pt x="1002" y="407"/>
                    </a:lnTo>
                    <a:lnTo>
                      <a:pt x="2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6" name="îs1íḓê"/>
              <p:cNvSpPr/>
              <p:nvPr/>
            </p:nvSpPr>
            <p:spPr bwMode="auto">
              <a:xfrm>
                <a:off x="7067550" y="4370388"/>
                <a:ext cx="354013" cy="269875"/>
              </a:xfrm>
              <a:custGeom>
                <a:avLst/>
                <a:gdLst>
                  <a:gd name="T0" fmla="*/ 223 w 223"/>
                  <a:gd name="T1" fmla="*/ 0 h 170"/>
                  <a:gd name="T2" fmla="*/ 223 w 223"/>
                  <a:gd name="T3" fmla="*/ 41 h 170"/>
                  <a:gd name="T4" fmla="*/ 0 w 223"/>
                  <a:gd name="T5" fmla="*/ 170 h 170"/>
                  <a:gd name="T6" fmla="*/ 0 w 223"/>
                  <a:gd name="T7" fmla="*/ 128 h 170"/>
                  <a:gd name="T8" fmla="*/ 223 w 223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170">
                    <a:moveTo>
                      <a:pt x="223" y="0"/>
                    </a:moveTo>
                    <a:lnTo>
                      <a:pt x="223" y="41"/>
                    </a:lnTo>
                    <a:lnTo>
                      <a:pt x="0" y="170"/>
                    </a:lnTo>
                    <a:lnTo>
                      <a:pt x="0" y="12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7" name="îş1íďê"/>
              <p:cNvSpPr/>
              <p:nvPr/>
            </p:nvSpPr>
            <p:spPr bwMode="auto">
              <a:xfrm>
                <a:off x="6351588" y="3865563"/>
                <a:ext cx="801688" cy="241300"/>
              </a:xfrm>
              <a:custGeom>
                <a:avLst/>
                <a:gdLst>
                  <a:gd name="T0" fmla="*/ 0 w 243"/>
                  <a:gd name="T1" fmla="*/ 60 h 73"/>
                  <a:gd name="T2" fmla="*/ 147 w 243"/>
                  <a:gd name="T3" fmla="*/ 16 h 73"/>
                  <a:gd name="T4" fmla="*/ 223 w 243"/>
                  <a:gd name="T5" fmla="*/ 6 h 73"/>
                  <a:gd name="T6" fmla="*/ 242 w 243"/>
                  <a:gd name="T7" fmla="*/ 35 h 73"/>
                  <a:gd name="T8" fmla="*/ 242 w 243"/>
                  <a:gd name="T9" fmla="*/ 54 h 73"/>
                  <a:gd name="T10" fmla="*/ 132 w 243"/>
                  <a:gd name="T11" fmla="*/ 73 h 73"/>
                  <a:gd name="T12" fmla="*/ 0 w 243"/>
                  <a:gd name="T13" fmla="*/ 6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73">
                    <a:moveTo>
                      <a:pt x="0" y="60"/>
                    </a:moveTo>
                    <a:cubicBezTo>
                      <a:pt x="0" y="60"/>
                      <a:pt x="125" y="22"/>
                      <a:pt x="147" y="16"/>
                    </a:cubicBezTo>
                    <a:cubicBezTo>
                      <a:pt x="169" y="10"/>
                      <a:pt x="211" y="0"/>
                      <a:pt x="223" y="6"/>
                    </a:cubicBezTo>
                    <a:cubicBezTo>
                      <a:pt x="235" y="11"/>
                      <a:pt x="241" y="17"/>
                      <a:pt x="242" y="35"/>
                    </a:cubicBezTo>
                    <a:cubicBezTo>
                      <a:pt x="243" y="38"/>
                      <a:pt x="242" y="54"/>
                      <a:pt x="242" y="54"/>
                    </a:cubicBezTo>
                    <a:cubicBezTo>
                      <a:pt x="242" y="54"/>
                      <a:pt x="182" y="73"/>
                      <a:pt x="132" y="73"/>
                    </a:cubicBezTo>
                    <a:cubicBezTo>
                      <a:pt x="83" y="73"/>
                      <a:pt x="0" y="60"/>
                      <a:pt x="0" y="60"/>
                    </a:cubicBezTo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8" name="íṣ1iḍè"/>
              <p:cNvSpPr/>
              <p:nvPr/>
            </p:nvSpPr>
            <p:spPr bwMode="auto">
              <a:xfrm>
                <a:off x="6526213" y="3321050"/>
                <a:ext cx="177800" cy="204788"/>
              </a:xfrm>
              <a:custGeom>
                <a:avLst/>
                <a:gdLst>
                  <a:gd name="T0" fmla="*/ 112 w 112"/>
                  <a:gd name="T1" fmla="*/ 25 h 129"/>
                  <a:gd name="T2" fmla="*/ 96 w 112"/>
                  <a:gd name="T3" fmla="*/ 119 h 129"/>
                  <a:gd name="T4" fmla="*/ 0 w 112"/>
                  <a:gd name="T5" fmla="*/ 129 h 129"/>
                  <a:gd name="T6" fmla="*/ 13 w 112"/>
                  <a:gd name="T7" fmla="*/ 0 h 129"/>
                  <a:gd name="T8" fmla="*/ 112 w 112"/>
                  <a:gd name="T9" fmla="*/ 2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29">
                    <a:moveTo>
                      <a:pt x="112" y="25"/>
                    </a:moveTo>
                    <a:lnTo>
                      <a:pt x="96" y="119"/>
                    </a:lnTo>
                    <a:lnTo>
                      <a:pt x="0" y="129"/>
                    </a:lnTo>
                    <a:lnTo>
                      <a:pt x="13" y="0"/>
                    </a:lnTo>
                    <a:lnTo>
                      <a:pt x="112" y="25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9" name="îṧḷîḓè"/>
              <p:cNvSpPr/>
              <p:nvPr/>
            </p:nvSpPr>
            <p:spPr bwMode="auto">
              <a:xfrm>
                <a:off x="6526213" y="3321050"/>
                <a:ext cx="177800" cy="204788"/>
              </a:xfrm>
              <a:custGeom>
                <a:avLst/>
                <a:gdLst>
                  <a:gd name="T0" fmla="*/ 112 w 112"/>
                  <a:gd name="T1" fmla="*/ 25 h 129"/>
                  <a:gd name="T2" fmla="*/ 96 w 112"/>
                  <a:gd name="T3" fmla="*/ 119 h 129"/>
                  <a:gd name="T4" fmla="*/ 0 w 112"/>
                  <a:gd name="T5" fmla="*/ 129 h 129"/>
                  <a:gd name="T6" fmla="*/ 13 w 112"/>
                  <a:gd name="T7" fmla="*/ 0 h 129"/>
                  <a:gd name="T8" fmla="*/ 112 w 112"/>
                  <a:gd name="T9" fmla="*/ 2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29">
                    <a:moveTo>
                      <a:pt x="112" y="25"/>
                    </a:moveTo>
                    <a:lnTo>
                      <a:pt x="96" y="119"/>
                    </a:lnTo>
                    <a:lnTo>
                      <a:pt x="0" y="129"/>
                    </a:lnTo>
                    <a:lnTo>
                      <a:pt x="13" y="0"/>
                    </a:lnTo>
                    <a:lnTo>
                      <a:pt x="112" y="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0" name="iṣliḑé"/>
              <p:cNvSpPr/>
              <p:nvPr/>
            </p:nvSpPr>
            <p:spPr bwMode="auto">
              <a:xfrm>
                <a:off x="6826250" y="3243263"/>
                <a:ext cx="39688" cy="68263"/>
              </a:xfrm>
              <a:custGeom>
                <a:avLst/>
                <a:gdLst>
                  <a:gd name="T0" fmla="*/ 6 w 12"/>
                  <a:gd name="T1" fmla="*/ 0 h 21"/>
                  <a:gd name="T2" fmla="*/ 10 w 12"/>
                  <a:gd name="T3" fmla="*/ 20 h 21"/>
                  <a:gd name="T4" fmla="*/ 0 w 12"/>
                  <a:gd name="T5" fmla="*/ 20 h 21"/>
                  <a:gd name="T6" fmla="*/ 6 w 1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1">
                    <a:moveTo>
                      <a:pt x="6" y="0"/>
                    </a:moveTo>
                    <a:cubicBezTo>
                      <a:pt x="6" y="0"/>
                      <a:pt x="12" y="19"/>
                      <a:pt x="10" y="20"/>
                    </a:cubicBezTo>
                    <a:cubicBezTo>
                      <a:pt x="8" y="21"/>
                      <a:pt x="0" y="20"/>
                      <a:pt x="0" y="2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1" name="išḻíḍe"/>
              <p:cNvSpPr/>
              <p:nvPr/>
            </p:nvSpPr>
            <p:spPr bwMode="auto">
              <a:xfrm>
                <a:off x="6516688" y="2979738"/>
                <a:ext cx="342900" cy="438150"/>
              </a:xfrm>
              <a:custGeom>
                <a:avLst/>
                <a:gdLst>
                  <a:gd name="T0" fmla="*/ 88 w 104"/>
                  <a:gd name="T1" fmla="*/ 21 h 133"/>
                  <a:gd name="T2" fmla="*/ 100 w 104"/>
                  <a:gd name="T3" fmla="*/ 78 h 133"/>
                  <a:gd name="T4" fmla="*/ 80 w 104"/>
                  <a:gd name="T5" fmla="*/ 130 h 133"/>
                  <a:gd name="T6" fmla="*/ 40 w 104"/>
                  <a:gd name="T7" fmla="*/ 121 h 133"/>
                  <a:gd name="T8" fmla="*/ 6 w 104"/>
                  <a:gd name="T9" fmla="*/ 72 h 133"/>
                  <a:gd name="T10" fmla="*/ 27 w 104"/>
                  <a:gd name="T11" fmla="*/ 9 h 133"/>
                  <a:gd name="T12" fmla="*/ 88 w 104"/>
                  <a:gd name="T13" fmla="*/ 2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33">
                    <a:moveTo>
                      <a:pt x="88" y="21"/>
                    </a:moveTo>
                    <a:cubicBezTo>
                      <a:pt x="96" y="29"/>
                      <a:pt x="104" y="43"/>
                      <a:pt x="100" y="78"/>
                    </a:cubicBezTo>
                    <a:cubicBezTo>
                      <a:pt x="97" y="117"/>
                      <a:pt x="85" y="127"/>
                      <a:pt x="80" y="130"/>
                    </a:cubicBezTo>
                    <a:cubicBezTo>
                      <a:pt x="73" y="133"/>
                      <a:pt x="48" y="127"/>
                      <a:pt x="40" y="121"/>
                    </a:cubicBezTo>
                    <a:cubicBezTo>
                      <a:pt x="30" y="114"/>
                      <a:pt x="11" y="95"/>
                      <a:pt x="6" y="72"/>
                    </a:cubicBezTo>
                    <a:cubicBezTo>
                      <a:pt x="0" y="46"/>
                      <a:pt x="8" y="15"/>
                      <a:pt x="27" y="9"/>
                    </a:cubicBezTo>
                    <a:cubicBezTo>
                      <a:pt x="55" y="0"/>
                      <a:pt x="81" y="14"/>
                      <a:pt x="88" y="21"/>
                    </a:cubicBezTo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2" name="ïsľîḑe"/>
              <p:cNvSpPr/>
              <p:nvPr/>
            </p:nvSpPr>
            <p:spPr bwMode="auto">
              <a:xfrm>
                <a:off x="6434138" y="2943225"/>
                <a:ext cx="461963" cy="474663"/>
              </a:xfrm>
              <a:custGeom>
                <a:avLst/>
                <a:gdLst>
                  <a:gd name="T0" fmla="*/ 131 w 140"/>
                  <a:gd name="T1" fmla="*/ 51 h 144"/>
                  <a:gd name="T2" fmla="*/ 92 w 140"/>
                  <a:gd name="T3" fmla="*/ 88 h 144"/>
                  <a:gd name="T4" fmla="*/ 79 w 140"/>
                  <a:gd name="T5" fmla="*/ 73 h 144"/>
                  <a:gd name="T6" fmla="*/ 68 w 140"/>
                  <a:gd name="T7" fmla="*/ 99 h 144"/>
                  <a:gd name="T8" fmla="*/ 82 w 140"/>
                  <a:gd name="T9" fmla="*/ 107 h 144"/>
                  <a:gd name="T10" fmla="*/ 66 w 140"/>
                  <a:gd name="T11" fmla="*/ 136 h 144"/>
                  <a:gd name="T12" fmla="*/ 30 w 140"/>
                  <a:gd name="T13" fmla="*/ 133 h 144"/>
                  <a:gd name="T14" fmla="*/ 10 w 140"/>
                  <a:gd name="T15" fmla="*/ 91 h 144"/>
                  <a:gd name="T16" fmla="*/ 24 w 140"/>
                  <a:gd name="T17" fmla="*/ 23 h 144"/>
                  <a:gd name="T18" fmla="*/ 51 w 140"/>
                  <a:gd name="T19" fmla="*/ 3 h 144"/>
                  <a:gd name="T20" fmla="*/ 126 w 140"/>
                  <a:gd name="T21" fmla="*/ 23 h 144"/>
                  <a:gd name="T22" fmla="*/ 131 w 140"/>
                  <a:gd name="T23" fmla="*/ 5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144">
                    <a:moveTo>
                      <a:pt x="131" y="51"/>
                    </a:moveTo>
                    <a:cubicBezTo>
                      <a:pt x="127" y="60"/>
                      <a:pt x="118" y="82"/>
                      <a:pt x="92" y="88"/>
                    </a:cubicBezTo>
                    <a:cubicBezTo>
                      <a:pt x="92" y="88"/>
                      <a:pt x="91" y="73"/>
                      <a:pt x="79" y="73"/>
                    </a:cubicBezTo>
                    <a:cubicBezTo>
                      <a:pt x="66" y="73"/>
                      <a:pt x="62" y="88"/>
                      <a:pt x="68" y="99"/>
                    </a:cubicBezTo>
                    <a:cubicBezTo>
                      <a:pt x="74" y="109"/>
                      <a:pt x="82" y="107"/>
                      <a:pt x="82" y="107"/>
                    </a:cubicBezTo>
                    <a:cubicBezTo>
                      <a:pt x="82" y="107"/>
                      <a:pt x="81" y="128"/>
                      <a:pt x="66" y="136"/>
                    </a:cubicBezTo>
                    <a:cubicBezTo>
                      <a:pt x="66" y="136"/>
                      <a:pt x="47" y="144"/>
                      <a:pt x="30" y="133"/>
                    </a:cubicBezTo>
                    <a:cubicBezTo>
                      <a:pt x="23" y="129"/>
                      <a:pt x="14" y="108"/>
                      <a:pt x="10" y="91"/>
                    </a:cubicBezTo>
                    <a:cubicBezTo>
                      <a:pt x="0" y="56"/>
                      <a:pt x="2" y="29"/>
                      <a:pt x="24" y="23"/>
                    </a:cubicBezTo>
                    <a:cubicBezTo>
                      <a:pt x="29" y="8"/>
                      <a:pt x="37" y="3"/>
                      <a:pt x="51" y="3"/>
                    </a:cubicBezTo>
                    <a:cubicBezTo>
                      <a:pt x="81" y="0"/>
                      <a:pt x="101" y="23"/>
                      <a:pt x="126" y="23"/>
                    </a:cubicBezTo>
                    <a:cubicBezTo>
                      <a:pt x="140" y="23"/>
                      <a:pt x="137" y="41"/>
                      <a:pt x="131" y="51"/>
                    </a:cubicBezTo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3" name="ïṧḻïdè"/>
              <p:cNvSpPr/>
              <p:nvPr/>
            </p:nvSpPr>
            <p:spPr bwMode="auto">
              <a:xfrm>
                <a:off x="6467475" y="2986088"/>
                <a:ext cx="55563" cy="42863"/>
              </a:xfrm>
              <a:custGeom>
                <a:avLst/>
                <a:gdLst>
                  <a:gd name="T0" fmla="*/ 15 w 17"/>
                  <a:gd name="T1" fmla="*/ 13 h 13"/>
                  <a:gd name="T2" fmla="*/ 0 w 17"/>
                  <a:gd name="T3" fmla="*/ 6 h 13"/>
                  <a:gd name="T4" fmla="*/ 11 w 17"/>
                  <a:gd name="T5" fmla="*/ 2 h 13"/>
                  <a:gd name="T6" fmla="*/ 15 w 17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3">
                    <a:moveTo>
                      <a:pt x="15" y="13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2"/>
                      <a:pt x="6" y="0"/>
                      <a:pt x="11" y="2"/>
                    </a:cubicBezTo>
                    <a:cubicBezTo>
                      <a:pt x="15" y="3"/>
                      <a:pt x="17" y="8"/>
                      <a:pt x="15" y="13"/>
                    </a:cubicBezTo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4" name="iṩḷïďê"/>
              <p:cNvSpPr/>
              <p:nvPr/>
            </p:nvSpPr>
            <p:spPr bwMode="auto">
              <a:xfrm>
                <a:off x="6345238" y="3981450"/>
                <a:ext cx="1012825" cy="428625"/>
              </a:xfrm>
              <a:custGeom>
                <a:avLst/>
                <a:gdLst>
                  <a:gd name="T0" fmla="*/ 2 w 307"/>
                  <a:gd name="T1" fmla="*/ 10 h 130"/>
                  <a:gd name="T2" fmla="*/ 10 w 307"/>
                  <a:gd name="T3" fmla="*/ 77 h 130"/>
                  <a:gd name="T4" fmla="*/ 117 w 307"/>
                  <a:gd name="T5" fmla="*/ 122 h 130"/>
                  <a:gd name="T6" fmla="*/ 258 w 307"/>
                  <a:gd name="T7" fmla="*/ 75 h 130"/>
                  <a:gd name="T8" fmla="*/ 307 w 307"/>
                  <a:gd name="T9" fmla="*/ 45 h 130"/>
                  <a:gd name="T10" fmla="*/ 264 w 307"/>
                  <a:gd name="T11" fmla="*/ 1 h 130"/>
                  <a:gd name="T12" fmla="*/ 112 w 307"/>
                  <a:gd name="T13" fmla="*/ 21 h 130"/>
                  <a:gd name="T14" fmla="*/ 2 w 307"/>
                  <a:gd name="T15" fmla="*/ 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7" h="130">
                    <a:moveTo>
                      <a:pt x="2" y="10"/>
                    </a:moveTo>
                    <a:cubicBezTo>
                      <a:pt x="2" y="34"/>
                      <a:pt x="0" y="59"/>
                      <a:pt x="10" y="77"/>
                    </a:cubicBezTo>
                    <a:cubicBezTo>
                      <a:pt x="20" y="94"/>
                      <a:pt x="66" y="130"/>
                      <a:pt x="117" y="122"/>
                    </a:cubicBezTo>
                    <a:cubicBezTo>
                      <a:pt x="150" y="116"/>
                      <a:pt x="258" y="75"/>
                      <a:pt x="258" y="75"/>
                    </a:cubicBezTo>
                    <a:cubicBezTo>
                      <a:pt x="258" y="75"/>
                      <a:pt x="306" y="57"/>
                      <a:pt x="307" y="45"/>
                    </a:cubicBezTo>
                    <a:cubicBezTo>
                      <a:pt x="307" y="26"/>
                      <a:pt x="306" y="0"/>
                      <a:pt x="264" y="1"/>
                    </a:cubicBezTo>
                    <a:cubicBezTo>
                      <a:pt x="225" y="2"/>
                      <a:pt x="112" y="21"/>
                      <a:pt x="112" y="21"/>
                    </a:cubicBezTo>
                    <a:cubicBezTo>
                      <a:pt x="2" y="10"/>
                      <a:pt x="2" y="10"/>
                      <a:pt x="2" y="10"/>
                    </a:cubicBezTo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5" name="ïšľîḋe"/>
              <p:cNvSpPr/>
              <p:nvPr/>
            </p:nvSpPr>
            <p:spPr bwMode="auto">
              <a:xfrm>
                <a:off x="6351588" y="3414713"/>
                <a:ext cx="492125" cy="766763"/>
              </a:xfrm>
              <a:custGeom>
                <a:avLst/>
                <a:gdLst>
                  <a:gd name="T0" fmla="*/ 9 w 149"/>
                  <a:gd name="T1" fmla="*/ 26 h 233"/>
                  <a:gd name="T2" fmla="*/ 45 w 149"/>
                  <a:gd name="T3" fmla="*/ 3 h 233"/>
                  <a:gd name="T4" fmla="*/ 115 w 149"/>
                  <a:gd name="T5" fmla="*/ 20 h 233"/>
                  <a:gd name="T6" fmla="*/ 115 w 149"/>
                  <a:gd name="T7" fmla="*/ 20 h 233"/>
                  <a:gd name="T8" fmla="*/ 144 w 149"/>
                  <a:gd name="T9" fmla="*/ 105 h 233"/>
                  <a:gd name="T10" fmla="*/ 149 w 149"/>
                  <a:gd name="T11" fmla="*/ 187 h 233"/>
                  <a:gd name="T12" fmla="*/ 128 w 149"/>
                  <a:gd name="T13" fmla="*/ 211 h 233"/>
                  <a:gd name="T14" fmla="*/ 61 w 149"/>
                  <a:gd name="T15" fmla="*/ 230 h 233"/>
                  <a:gd name="T16" fmla="*/ 0 w 149"/>
                  <a:gd name="T17" fmla="*/ 197 h 233"/>
                  <a:gd name="T18" fmla="*/ 2 w 149"/>
                  <a:gd name="T19" fmla="*/ 84 h 233"/>
                  <a:gd name="T20" fmla="*/ 9 w 149"/>
                  <a:gd name="T21" fmla="*/ 2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233">
                    <a:moveTo>
                      <a:pt x="9" y="26"/>
                    </a:moveTo>
                    <a:cubicBezTo>
                      <a:pt x="13" y="14"/>
                      <a:pt x="29" y="0"/>
                      <a:pt x="45" y="3"/>
                    </a:cubicBezTo>
                    <a:cubicBezTo>
                      <a:pt x="75" y="8"/>
                      <a:pt x="107" y="18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1" y="85"/>
                      <a:pt x="144" y="105"/>
                    </a:cubicBezTo>
                    <a:cubicBezTo>
                      <a:pt x="149" y="187"/>
                      <a:pt x="149" y="187"/>
                      <a:pt x="149" y="187"/>
                    </a:cubicBezTo>
                    <a:cubicBezTo>
                      <a:pt x="149" y="187"/>
                      <a:pt x="141" y="203"/>
                      <a:pt x="128" y="211"/>
                    </a:cubicBezTo>
                    <a:cubicBezTo>
                      <a:pt x="114" y="220"/>
                      <a:pt x="95" y="233"/>
                      <a:pt x="61" y="230"/>
                    </a:cubicBezTo>
                    <a:cubicBezTo>
                      <a:pt x="20" y="227"/>
                      <a:pt x="0" y="197"/>
                      <a:pt x="0" y="197"/>
                    </a:cubicBezTo>
                    <a:cubicBezTo>
                      <a:pt x="0" y="197"/>
                      <a:pt x="0" y="119"/>
                      <a:pt x="2" y="84"/>
                    </a:cubicBezTo>
                    <a:cubicBezTo>
                      <a:pt x="3" y="55"/>
                      <a:pt x="6" y="35"/>
                      <a:pt x="9" y="26"/>
                    </a:cubicBezTo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6" name="îŝľíḋê"/>
              <p:cNvSpPr/>
              <p:nvPr/>
            </p:nvSpPr>
            <p:spPr bwMode="auto">
              <a:xfrm>
                <a:off x="6754813" y="3684588"/>
                <a:ext cx="79375" cy="153988"/>
              </a:xfrm>
              <a:custGeom>
                <a:avLst/>
                <a:gdLst>
                  <a:gd name="T0" fmla="*/ 23 w 24"/>
                  <a:gd name="T1" fmla="*/ 38 h 47"/>
                  <a:gd name="T2" fmla="*/ 0 w 24"/>
                  <a:gd name="T3" fmla="*/ 0 h 47"/>
                  <a:gd name="T4" fmla="*/ 24 w 24"/>
                  <a:gd name="T5" fmla="*/ 47 h 47"/>
                  <a:gd name="T6" fmla="*/ 23 w 24"/>
                  <a:gd name="T7" fmla="*/ 3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47">
                    <a:moveTo>
                      <a:pt x="23" y="38"/>
                    </a:moveTo>
                    <a:cubicBezTo>
                      <a:pt x="23" y="38"/>
                      <a:pt x="6" y="20"/>
                      <a:pt x="0" y="0"/>
                    </a:cubicBezTo>
                    <a:cubicBezTo>
                      <a:pt x="0" y="0"/>
                      <a:pt x="0" y="30"/>
                      <a:pt x="24" y="47"/>
                    </a:cubicBezTo>
                    <a:cubicBezTo>
                      <a:pt x="23" y="38"/>
                      <a:pt x="23" y="38"/>
                      <a:pt x="23" y="38"/>
                    </a:cubicBezTo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7" name="ïsliḍè"/>
              <p:cNvSpPr/>
              <p:nvPr/>
            </p:nvSpPr>
            <p:spPr bwMode="auto">
              <a:xfrm>
                <a:off x="6962775" y="3406775"/>
                <a:ext cx="336550" cy="333375"/>
              </a:xfrm>
              <a:custGeom>
                <a:avLst/>
                <a:gdLst>
                  <a:gd name="T0" fmla="*/ 74 w 102"/>
                  <a:gd name="T1" fmla="*/ 63 h 101"/>
                  <a:gd name="T2" fmla="*/ 93 w 102"/>
                  <a:gd name="T3" fmla="*/ 37 h 101"/>
                  <a:gd name="T4" fmla="*/ 99 w 102"/>
                  <a:gd name="T5" fmla="*/ 28 h 101"/>
                  <a:gd name="T6" fmla="*/ 96 w 102"/>
                  <a:gd name="T7" fmla="*/ 14 h 101"/>
                  <a:gd name="T8" fmla="*/ 60 w 102"/>
                  <a:gd name="T9" fmla="*/ 0 h 101"/>
                  <a:gd name="T10" fmla="*/ 29 w 102"/>
                  <a:gd name="T11" fmla="*/ 40 h 101"/>
                  <a:gd name="T12" fmla="*/ 4 w 102"/>
                  <a:gd name="T13" fmla="*/ 76 h 101"/>
                  <a:gd name="T14" fmla="*/ 15 w 102"/>
                  <a:gd name="T15" fmla="*/ 87 h 101"/>
                  <a:gd name="T16" fmla="*/ 50 w 102"/>
                  <a:gd name="T17" fmla="*/ 101 h 101"/>
                  <a:gd name="T18" fmla="*/ 74 w 102"/>
                  <a:gd name="T19" fmla="*/ 6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101">
                    <a:moveTo>
                      <a:pt x="74" y="63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37"/>
                      <a:pt x="97" y="30"/>
                      <a:pt x="99" y="28"/>
                    </a:cubicBezTo>
                    <a:cubicBezTo>
                      <a:pt x="100" y="25"/>
                      <a:pt x="102" y="16"/>
                      <a:pt x="96" y="14"/>
                    </a:cubicBezTo>
                    <a:cubicBezTo>
                      <a:pt x="86" y="10"/>
                      <a:pt x="66" y="0"/>
                      <a:pt x="60" y="0"/>
                    </a:cubicBezTo>
                    <a:cubicBezTo>
                      <a:pt x="57" y="0"/>
                      <a:pt x="47" y="17"/>
                      <a:pt x="29" y="40"/>
                    </a:cubicBezTo>
                    <a:cubicBezTo>
                      <a:pt x="18" y="54"/>
                      <a:pt x="4" y="74"/>
                      <a:pt x="4" y="76"/>
                    </a:cubicBezTo>
                    <a:cubicBezTo>
                      <a:pt x="4" y="77"/>
                      <a:pt x="0" y="79"/>
                      <a:pt x="15" y="87"/>
                    </a:cubicBezTo>
                    <a:cubicBezTo>
                      <a:pt x="31" y="95"/>
                      <a:pt x="50" y="101"/>
                      <a:pt x="50" y="101"/>
                    </a:cubicBezTo>
                    <a:lnTo>
                      <a:pt x="74" y="63"/>
                    </a:lnTo>
                    <a:close/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8" name="ïşlîḑê"/>
              <p:cNvSpPr/>
              <p:nvPr/>
            </p:nvSpPr>
            <p:spPr bwMode="auto">
              <a:xfrm>
                <a:off x="6962775" y="3454400"/>
                <a:ext cx="336550" cy="285750"/>
              </a:xfrm>
              <a:custGeom>
                <a:avLst/>
                <a:gdLst>
                  <a:gd name="T0" fmla="*/ 86 w 102"/>
                  <a:gd name="T1" fmla="*/ 20 h 87"/>
                  <a:gd name="T2" fmla="*/ 50 w 102"/>
                  <a:gd name="T3" fmla="*/ 78 h 87"/>
                  <a:gd name="T4" fmla="*/ 4 w 102"/>
                  <a:gd name="T5" fmla="*/ 60 h 87"/>
                  <a:gd name="T6" fmla="*/ 4 w 102"/>
                  <a:gd name="T7" fmla="*/ 62 h 87"/>
                  <a:gd name="T8" fmla="*/ 15 w 102"/>
                  <a:gd name="T9" fmla="*/ 73 h 87"/>
                  <a:gd name="T10" fmla="*/ 50 w 102"/>
                  <a:gd name="T11" fmla="*/ 87 h 87"/>
                  <a:gd name="T12" fmla="*/ 74 w 102"/>
                  <a:gd name="T13" fmla="*/ 49 h 87"/>
                  <a:gd name="T14" fmla="*/ 93 w 102"/>
                  <a:gd name="T15" fmla="*/ 23 h 87"/>
                  <a:gd name="T16" fmla="*/ 99 w 102"/>
                  <a:gd name="T17" fmla="*/ 14 h 87"/>
                  <a:gd name="T18" fmla="*/ 96 w 102"/>
                  <a:gd name="T19" fmla="*/ 0 h 87"/>
                  <a:gd name="T20" fmla="*/ 86 w 102"/>
                  <a:gd name="T21" fmla="*/ 2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87">
                    <a:moveTo>
                      <a:pt x="86" y="20"/>
                    </a:moveTo>
                    <a:cubicBezTo>
                      <a:pt x="75" y="37"/>
                      <a:pt x="50" y="77"/>
                      <a:pt x="50" y="78"/>
                    </a:cubicBezTo>
                    <a:cubicBezTo>
                      <a:pt x="49" y="79"/>
                      <a:pt x="14" y="64"/>
                      <a:pt x="4" y="60"/>
                    </a:cubicBezTo>
                    <a:cubicBezTo>
                      <a:pt x="4" y="61"/>
                      <a:pt x="4" y="61"/>
                      <a:pt x="4" y="62"/>
                    </a:cubicBezTo>
                    <a:cubicBezTo>
                      <a:pt x="4" y="63"/>
                      <a:pt x="0" y="65"/>
                      <a:pt x="15" y="73"/>
                    </a:cubicBezTo>
                    <a:cubicBezTo>
                      <a:pt x="31" y="81"/>
                      <a:pt x="50" y="87"/>
                      <a:pt x="50" y="87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3" y="23"/>
                      <a:pt x="97" y="16"/>
                      <a:pt x="99" y="14"/>
                    </a:cubicBezTo>
                    <a:cubicBezTo>
                      <a:pt x="100" y="11"/>
                      <a:pt x="102" y="2"/>
                      <a:pt x="96" y="0"/>
                    </a:cubicBezTo>
                    <a:cubicBezTo>
                      <a:pt x="97" y="0"/>
                      <a:pt x="97" y="4"/>
                      <a:pt x="86" y="2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9" name="îśļïďe"/>
              <p:cNvSpPr/>
              <p:nvPr/>
            </p:nvSpPr>
            <p:spPr bwMode="auto">
              <a:xfrm>
                <a:off x="7018338" y="3433763"/>
                <a:ext cx="244475" cy="247650"/>
              </a:xfrm>
              <a:custGeom>
                <a:avLst/>
                <a:gdLst>
                  <a:gd name="T0" fmla="*/ 81 w 154"/>
                  <a:gd name="T1" fmla="*/ 0 h 156"/>
                  <a:gd name="T2" fmla="*/ 154 w 154"/>
                  <a:gd name="T3" fmla="*/ 31 h 156"/>
                  <a:gd name="T4" fmla="*/ 73 w 154"/>
                  <a:gd name="T5" fmla="*/ 156 h 156"/>
                  <a:gd name="T6" fmla="*/ 0 w 154"/>
                  <a:gd name="T7" fmla="*/ 125 h 156"/>
                  <a:gd name="T8" fmla="*/ 81 w 154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56">
                    <a:moveTo>
                      <a:pt x="81" y="0"/>
                    </a:moveTo>
                    <a:lnTo>
                      <a:pt x="154" y="31"/>
                    </a:lnTo>
                    <a:lnTo>
                      <a:pt x="73" y="156"/>
                    </a:lnTo>
                    <a:lnTo>
                      <a:pt x="0" y="12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C1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0" name="ïṡḻiḋè"/>
              <p:cNvSpPr/>
              <p:nvPr/>
            </p:nvSpPr>
            <p:spPr bwMode="auto">
              <a:xfrm>
                <a:off x="6731000" y="3479800"/>
                <a:ext cx="415925" cy="584200"/>
              </a:xfrm>
              <a:custGeom>
                <a:avLst/>
                <a:gdLst>
                  <a:gd name="T0" fmla="*/ 0 w 126"/>
                  <a:gd name="T1" fmla="*/ 0 h 177"/>
                  <a:gd name="T2" fmla="*/ 49 w 126"/>
                  <a:gd name="T3" fmla="*/ 38 h 177"/>
                  <a:gd name="T4" fmla="*/ 117 w 126"/>
                  <a:gd name="T5" fmla="*/ 137 h 177"/>
                  <a:gd name="T6" fmla="*/ 121 w 126"/>
                  <a:gd name="T7" fmla="*/ 168 h 177"/>
                  <a:gd name="T8" fmla="*/ 82 w 126"/>
                  <a:gd name="T9" fmla="*/ 156 h 177"/>
                  <a:gd name="T10" fmla="*/ 25 w 126"/>
                  <a:gd name="T11" fmla="*/ 91 h 177"/>
                  <a:gd name="T12" fmla="*/ 0 w 126"/>
                  <a:gd name="T1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77">
                    <a:moveTo>
                      <a:pt x="0" y="0"/>
                    </a:moveTo>
                    <a:cubicBezTo>
                      <a:pt x="18" y="6"/>
                      <a:pt x="29" y="7"/>
                      <a:pt x="49" y="38"/>
                    </a:cubicBezTo>
                    <a:cubicBezTo>
                      <a:pt x="69" y="68"/>
                      <a:pt x="113" y="129"/>
                      <a:pt x="117" y="137"/>
                    </a:cubicBezTo>
                    <a:cubicBezTo>
                      <a:pt x="123" y="147"/>
                      <a:pt x="126" y="159"/>
                      <a:pt x="121" y="168"/>
                    </a:cubicBezTo>
                    <a:cubicBezTo>
                      <a:pt x="116" y="177"/>
                      <a:pt x="102" y="173"/>
                      <a:pt x="82" y="156"/>
                    </a:cubicBezTo>
                    <a:cubicBezTo>
                      <a:pt x="63" y="139"/>
                      <a:pt x="25" y="91"/>
                      <a:pt x="25" y="91"/>
                    </a:cubicBezTo>
                    <a:cubicBezTo>
                      <a:pt x="25" y="91"/>
                      <a:pt x="5" y="48"/>
                      <a:pt x="0" y="0"/>
                    </a:cubicBezTo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1" name="îsḷídê"/>
              <p:cNvSpPr/>
              <p:nvPr/>
            </p:nvSpPr>
            <p:spPr bwMode="auto">
              <a:xfrm>
                <a:off x="7067550" y="3516313"/>
                <a:ext cx="211138" cy="533400"/>
              </a:xfrm>
              <a:custGeom>
                <a:avLst/>
                <a:gdLst>
                  <a:gd name="T0" fmla="*/ 14 w 64"/>
                  <a:gd name="T1" fmla="*/ 162 h 162"/>
                  <a:gd name="T2" fmla="*/ 48 w 64"/>
                  <a:gd name="T3" fmla="*/ 87 h 162"/>
                  <a:gd name="T4" fmla="*/ 64 w 64"/>
                  <a:gd name="T5" fmla="*/ 27 h 162"/>
                  <a:gd name="T6" fmla="*/ 64 w 64"/>
                  <a:gd name="T7" fmla="*/ 0 h 162"/>
                  <a:gd name="T8" fmla="*/ 46 w 64"/>
                  <a:gd name="T9" fmla="*/ 26 h 162"/>
                  <a:gd name="T10" fmla="*/ 41 w 64"/>
                  <a:gd name="T11" fmla="*/ 11 h 162"/>
                  <a:gd name="T12" fmla="*/ 31 w 64"/>
                  <a:gd name="T13" fmla="*/ 5 h 162"/>
                  <a:gd name="T14" fmla="*/ 33 w 64"/>
                  <a:gd name="T15" fmla="*/ 28 h 162"/>
                  <a:gd name="T16" fmla="*/ 34 w 64"/>
                  <a:gd name="T17" fmla="*/ 45 h 162"/>
                  <a:gd name="T18" fmla="*/ 0 w 64"/>
                  <a:gd name="T19" fmla="*/ 127 h 162"/>
                  <a:gd name="T20" fmla="*/ 14 w 64"/>
                  <a:gd name="T21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62">
                    <a:moveTo>
                      <a:pt x="14" y="162"/>
                    </a:moveTo>
                    <a:cubicBezTo>
                      <a:pt x="24" y="159"/>
                      <a:pt x="37" y="125"/>
                      <a:pt x="48" y="87"/>
                    </a:cubicBezTo>
                    <a:cubicBezTo>
                      <a:pt x="58" y="48"/>
                      <a:pt x="64" y="39"/>
                      <a:pt x="64" y="27"/>
                    </a:cubicBezTo>
                    <a:cubicBezTo>
                      <a:pt x="64" y="15"/>
                      <a:pt x="64" y="0"/>
                      <a:pt x="64" y="0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5" y="19"/>
                      <a:pt x="41" y="11"/>
                    </a:cubicBezTo>
                    <a:cubicBezTo>
                      <a:pt x="39" y="6"/>
                      <a:pt x="34" y="2"/>
                      <a:pt x="31" y="5"/>
                    </a:cubicBezTo>
                    <a:cubicBezTo>
                      <a:pt x="29" y="7"/>
                      <a:pt x="34" y="13"/>
                      <a:pt x="33" y="28"/>
                    </a:cubicBezTo>
                    <a:cubicBezTo>
                      <a:pt x="32" y="37"/>
                      <a:pt x="34" y="45"/>
                      <a:pt x="34" y="45"/>
                    </a:cubicBezTo>
                    <a:cubicBezTo>
                      <a:pt x="0" y="127"/>
                      <a:pt x="0" y="127"/>
                      <a:pt x="0" y="127"/>
                    </a:cubicBezTo>
                    <a:lnTo>
                      <a:pt x="14" y="162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2" name="îṥļïďê"/>
              <p:cNvSpPr/>
              <p:nvPr/>
            </p:nvSpPr>
            <p:spPr bwMode="auto">
              <a:xfrm>
                <a:off x="6711950" y="3479800"/>
                <a:ext cx="293688" cy="395288"/>
              </a:xfrm>
              <a:custGeom>
                <a:avLst/>
                <a:gdLst>
                  <a:gd name="T0" fmla="*/ 6 w 89"/>
                  <a:gd name="T1" fmla="*/ 0 h 120"/>
                  <a:gd name="T2" fmla="*/ 32 w 89"/>
                  <a:gd name="T3" fmla="*/ 9 h 120"/>
                  <a:gd name="T4" fmla="*/ 52 w 89"/>
                  <a:gd name="T5" fmla="*/ 25 h 120"/>
                  <a:gd name="T6" fmla="*/ 86 w 89"/>
                  <a:gd name="T7" fmla="*/ 81 h 120"/>
                  <a:gd name="T8" fmla="*/ 54 w 89"/>
                  <a:gd name="T9" fmla="*/ 120 h 120"/>
                  <a:gd name="T10" fmla="*/ 36 w 89"/>
                  <a:gd name="T11" fmla="*/ 100 h 120"/>
                  <a:gd name="T12" fmla="*/ 17 w 89"/>
                  <a:gd name="T13" fmla="*/ 72 h 120"/>
                  <a:gd name="T14" fmla="*/ 6 w 89"/>
                  <a:gd name="T1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120">
                    <a:moveTo>
                      <a:pt x="6" y="0"/>
                    </a:moveTo>
                    <a:cubicBezTo>
                      <a:pt x="6" y="0"/>
                      <a:pt x="22" y="4"/>
                      <a:pt x="32" y="9"/>
                    </a:cubicBezTo>
                    <a:cubicBezTo>
                      <a:pt x="35" y="10"/>
                      <a:pt x="46" y="14"/>
                      <a:pt x="52" y="25"/>
                    </a:cubicBezTo>
                    <a:cubicBezTo>
                      <a:pt x="66" y="48"/>
                      <a:pt x="86" y="81"/>
                      <a:pt x="86" y="81"/>
                    </a:cubicBezTo>
                    <a:cubicBezTo>
                      <a:pt x="86" y="81"/>
                      <a:pt x="89" y="110"/>
                      <a:pt x="54" y="120"/>
                    </a:cubicBezTo>
                    <a:cubicBezTo>
                      <a:pt x="36" y="100"/>
                      <a:pt x="36" y="100"/>
                      <a:pt x="36" y="100"/>
                    </a:cubicBezTo>
                    <a:cubicBezTo>
                      <a:pt x="28" y="92"/>
                      <a:pt x="22" y="83"/>
                      <a:pt x="17" y="72"/>
                    </a:cubicBezTo>
                    <a:cubicBezTo>
                      <a:pt x="9" y="55"/>
                      <a:pt x="0" y="28"/>
                      <a:pt x="6" y="0"/>
                    </a:cubicBezTo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3" name="iS1íďê"/>
              <p:cNvSpPr/>
              <p:nvPr/>
            </p:nvSpPr>
            <p:spPr bwMode="auto">
              <a:xfrm>
                <a:off x="5592763" y="1390650"/>
                <a:ext cx="1514475" cy="879475"/>
              </a:xfrm>
              <a:custGeom>
                <a:avLst/>
                <a:gdLst>
                  <a:gd name="T0" fmla="*/ 392 w 459"/>
                  <a:gd name="T1" fmla="*/ 253 h 267"/>
                  <a:gd name="T2" fmla="*/ 19 w 459"/>
                  <a:gd name="T3" fmla="*/ 37 h 267"/>
                  <a:gd name="T4" fmla="*/ 0 w 459"/>
                  <a:gd name="T5" fmla="*/ 44 h 267"/>
                  <a:gd name="T6" fmla="*/ 19 w 459"/>
                  <a:gd name="T7" fmla="*/ 15 h 267"/>
                  <a:gd name="T8" fmla="*/ 35 w 459"/>
                  <a:gd name="T9" fmla="*/ 6 h 267"/>
                  <a:gd name="T10" fmla="*/ 73 w 459"/>
                  <a:gd name="T11" fmla="*/ 6 h 267"/>
                  <a:gd name="T12" fmla="*/ 446 w 459"/>
                  <a:gd name="T13" fmla="*/ 222 h 267"/>
                  <a:gd name="T14" fmla="*/ 459 w 459"/>
                  <a:gd name="T15" fmla="*/ 236 h 267"/>
                  <a:gd name="T16" fmla="*/ 406 w 459"/>
                  <a:gd name="T17" fmla="*/ 267 h 267"/>
                  <a:gd name="T18" fmla="*/ 392 w 459"/>
                  <a:gd name="T19" fmla="*/ 253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9" h="267">
                    <a:moveTo>
                      <a:pt x="392" y="253"/>
                    </a:moveTo>
                    <a:cubicBezTo>
                      <a:pt x="19" y="37"/>
                      <a:pt x="19" y="37"/>
                      <a:pt x="19" y="37"/>
                    </a:cubicBezTo>
                    <a:cubicBezTo>
                      <a:pt x="10" y="32"/>
                      <a:pt x="2" y="35"/>
                      <a:pt x="0" y="44"/>
                    </a:cubicBezTo>
                    <a:cubicBezTo>
                      <a:pt x="2" y="33"/>
                      <a:pt x="10" y="20"/>
                      <a:pt x="19" y="1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45" y="0"/>
                      <a:pt x="62" y="0"/>
                      <a:pt x="73" y="6"/>
                    </a:cubicBezTo>
                    <a:cubicBezTo>
                      <a:pt x="446" y="222"/>
                      <a:pt x="446" y="222"/>
                      <a:pt x="446" y="222"/>
                    </a:cubicBezTo>
                    <a:cubicBezTo>
                      <a:pt x="451" y="225"/>
                      <a:pt x="456" y="230"/>
                      <a:pt x="459" y="236"/>
                    </a:cubicBezTo>
                    <a:cubicBezTo>
                      <a:pt x="406" y="267"/>
                      <a:pt x="406" y="267"/>
                      <a:pt x="406" y="267"/>
                    </a:cubicBezTo>
                    <a:cubicBezTo>
                      <a:pt x="402" y="261"/>
                      <a:pt x="398" y="256"/>
                      <a:pt x="392" y="253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4" name="îṡlídê"/>
              <p:cNvSpPr/>
              <p:nvPr/>
            </p:nvSpPr>
            <p:spPr bwMode="auto">
              <a:xfrm>
                <a:off x="6899275" y="2168525"/>
                <a:ext cx="228600" cy="3136900"/>
              </a:xfrm>
              <a:custGeom>
                <a:avLst/>
                <a:gdLst>
                  <a:gd name="T0" fmla="*/ 69 w 69"/>
                  <a:gd name="T1" fmla="*/ 904 h 952"/>
                  <a:gd name="T2" fmla="*/ 50 w 69"/>
                  <a:gd name="T3" fmla="*/ 937 h 952"/>
                  <a:gd name="T4" fmla="*/ 34 w 69"/>
                  <a:gd name="T5" fmla="*/ 946 h 952"/>
                  <a:gd name="T6" fmla="*/ 0 w 69"/>
                  <a:gd name="T7" fmla="*/ 947 h 952"/>
                  <a:gd name="T8" fmla="*/ 15 w 69"/>
                  <a:gd name="T9" fmla="*/ 935 h 952"/>
                  <a:gd name="T10" fmla="*/ 15 w 69"/>
                  <a:gd name="T11" fmla="*/ 50 h 952"/>
                  <a:gd name="T12" fmla="*/ 10 w 69"/>
                  <a:gd name="T13" fmla="*/ 31 h 952"/>
                  <a:gd name="T14" fmla="*/ 63 w 69"/>
                  <a:gd name="T15" fmla="*/ 0 h 952"/>
                  <a:gd name="T16" fmla="*/ 69 w 69"/>
                  <a:gd name="T17" fmla="*/ 19 h 952"/>
                  <a:gd name="T18" fmla="*/ 69 w 69"/>
                  <a:gd name="T1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952">
                    <a:moveTo>
                      <a:pt x="69" y="904"/>
                    </a:moveTo>
                    <a:cubicBezTo>
                      <a:pt x="69" y="916"/>
                      <a:pt x="60" y="931"/>
                      <a:pt x="50" y="937"/>
                    </a:cubicBezTo>
                    <a:cubicBezTo>
                      <a:pt x="34" y="946"/>
                      <a:pt x="34" y="946"/>
                      <a:pt x="34" y="946"/>
                    </a:cubicBezTo>
                    <a:cubicBezTo>
                      <a:pt x="25" y="951"/>
                      <a:pt x="10" y="952"/>
                      <a:pt x="0" y="947"/>
                    </a:cubicBezTo>
                    <a:cubicBezTo>
                      <a:pt x="9" y="951"/>
                      <a:pt x="15" y="946"/>
                      <a:pt x="15" y="935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43"/>
                      <a:pt x="13" y="37"/>
                      <a:pt x="10" y="31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6"/>
                      <a:pt x="69" y="12"/>
                      <a:pt x="69" y="19"/>
                    </a:cubicBezTo>
                    <a:lnTo>
                      <a:pt x="69" y="904"/>
                    </a:lnTo>
                    <a:close/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5" name="îṧḷiḑê"/>
              <p:cNvSpPr/>
              <p:nvPr/>
            </p:nvSpPr>
            <p:spPr bwMode="auto">
              <a:xfrm>
                <a:off x="5592763" y="1492250"/>
                <a:ext cx="1355725" cy="3813175"/>
              </a:xfrm>
              <a:custGeom>
                <a:avLst/>
                <a:gdLst>
                  <a:gd name="T0" fmla="*/ 392 w 411"/>
                  <a:gd name="T1" fmla="*/ 222 h 1157"/>
                  <a:gd name="T2" fmla="*/ 19 w 411"/>
                  <a:gd name="T3" fmla="*/ 6 h 1157"/>
                  <a:gd name="T4" fmla="*/ 0 w 411"/>
                  <a:gd name="T5" fmla="*/ 17 h 1157"/>
                  <a:gd name="T6" fmla="*/ 0 w 411"/>
                  <a:gd name="T7" fmla="*/ 902 h 1157"/>
                  <a:gd name="T8" fmla="*/ 19 w 411"/>
                  <a:gd name="T9" fmla="*/ 935 h 1157"/>
                  <a:gd name="T10" fmla="*/ 392 w 411"/>
                  <a:gd name="T11" fmla="*/ 1151 h 1157"/>
                  <a:gd name="T12" fmla="*/ 411 w 411"/>
                  <a:gd name="T13" fmla="*/ 1140 h 1157"/>
                  <a:gd name="T14" fmla="*/ 411 w 411"/>
                  <a:gd name="T15" fmla="*/ 255 h 1157"/>
                  <a:gd name="T16" fmla="*/ 392 w 411"/>
                  <a:gd name="T17" fmla="*/ 222 h 1157"/>
                  <a:gd name="T18" fmla="*/ 393 w 411"/>
                  <a:gd name="T19" fmla="*/ 1014 h 1157"/>
                  <a:gd name="T20" fmla="*/ 382 w 411"/>
                  <a:gd name="T21" fmla="*/ 1021 h 1157"/>
                  <a:gd name="T22" fmla="*/ 29 w 411"/>
                  <a:gd name="T23" fmla="*/ 817 h 1157"/>
                  <a:gd name="T24" fmla="*/ 18 w 411"/>
                  <a:gd name="T25" fmla="*/ 798 h 1157"/>
                  <a:gd name="T26" fmla="*/ 18 w 411"/>
                  <a:gd name="T27" fmla="*/ 142 h 1157"/>
                  <a:gd name="T28" fmla="*/ 29 w 411"/>
                  <a:gd name="T29" fmla="*/ 136 h 1157"/>
                  <a:gd name="T30" fmla="*/ 43 w 411"/>
                  <a:gd name="T31" fmla="*/ 144 h 1157"/>
                  <a:gd name="T32" fmla="*/ 382 w 411"/>
                  <a:gd name="T33" fmla="*/ 340 h 1157"/>
                  <a:gd name="T34" fmla="*/ 393 w 411"/>
                  <a:gd name="T35" fmla="*/ 359 h 1157"/>
                  <a:gd name="T36" fmla="*/ 393 w 411"/>
                  <a:gd name="T37" fmla="*/ 1014 h 1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1" h="1157">
                    <a:moveTo>
                      <a:pt x="392" y="222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9" y="0"/>
                      <a:pt x="0" y="5"/>
                      <a:pt x="0" y="17"/>
                    </a:cubicBezTo>
                    <a:cubicBezTo>
                      <a:pt x="0" y="902"/>
                      <a:pt x="0" y="902"/>
                      <a:pt x="0" y="902"/>
                    </a:cubicBezTo>
                    <a:cubicBezTo>
                      <a:pt x="0" y="915"/>
                      <a:pt x="9" y="929"/>
                      <a:pt x="19" y="935"/>
                    </a:cubicBezTo>
                    <a:cubicBezTo>
                      <a:pt x="392" y="1151"/>
                      <a:pt x="392" y="1151"/>
                      <a:pt x="392" y="1151"/>
                    </a:cubicBezTo>
                    <a:cubicBezTo>
                      <a:pt x="403" y="1157"/>
                      <a:pt x="411" y="1152"/>
                      <a:pt x="411" y="1140"/>
                    </a:cubicBezTo>
                    <a:cubicBezTo>
                      <a:pt x="411" y="255"/>
                      <a:pt x="411" y="255"/>
                      <a:pt x="411" y="255"/>
                    </a:cubicBezTo>
                    <a:cubicBezTo>
                      <a:pt x="411" y="242"/>
                      <a:pt x="403" y="228"/>
                      <a:pt x="392" y="222"/>
                    </a:cubicBezTo>
                    <a:moveTo>
                      <a:pt x="393" y="1014"/>
                    </a:moveTo>
                    <a:cubicBezTo>
                      <a:pt x="393" y="1022"/>
                      <a:pt x="388" y="1025"/>
                      <a:pt x="382" y="1021"/>
                    </a:cubicBezTo>
                    <a:cubicBezTo>
                      <a:pt x="29" y="817"/>
                      <a:pt x="29" y="817"/>
                      <a:pt x="29" y="817"/>
                    </a:cubicBezTo>
                    <a:cubicBezTo>
                      <a:pt x="23" y="814"/>
                      <a:pt x="18" y="805"/>
                      <a:pt x="18" y="798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18" y="135"/>
                      <a:pt x="23" y="132"/>
                      <a:pt x="29" y="136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382" y="340"/>
                      <a:pt x="382" y="340"/>
                      <a:pt x="382" y="340"/>
                    </a:cubicBezTo>
                    <a:cubicBezTo>
                      <a:pt x="388" y="343"/>
                      <a:pt x="393" y="352"/>
                      <a:pt x="393" y="359"/>
                    </a:cubicBezTo>
                    <a:cubicBezTo>
                      <a:pt x="393" y="1014"/>
                      <a:pt x="393" y="1014"/>
                      <a:pt x="393" y="1014"/>
                    </a:cubicBezTo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6" name="iṧḷïḍe"/>
              <p:cNvSpPr/>
              <p:nvPr/>
            </p:nvSpPr>
            <p:spPr bwMode="auto">
              <a:xfrm>
                <a:off x="6249988" y="1970088"/>
                <a:ext cx="42863" cy="66675"/>
              </a:xfrm>
              <a:custGeom>
                <a:avLst/>
                <a:gdLst>
                  <a:gd name="T0" fmla="*/ 7 w 13"/>
                  <a:gd name="T1" fmla="*/ 2 h 20"/>
                  <a:gd name="T2" fmla="*/ 13 w 13"/>
                  <a:gd name="T3" fmla="*/ 14 h 20"/>
                  <a:gd name="T4" fmla="*/ 7 w 13"/>
                  <a:gd name="T5" fmla="*/ 18 h 20"/>
                  <a:gd name="T6" fmla="*/ 0 w 13"/>
                  <a:gd name="T7" fmla="*/ 6 h 20"/>
                  <a:gd name="T8" fmla="*/ 7 w 13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0">
                    <a:moveTo>
                      <a:pt x="7" y="2"/>
                    </a:moveTo>
                    <a:cubicBezTo>
                      <a:pt x="10" y="4"/>
                      <a:pt x="13" y="10"/>
                      <a:pt x="13" y="14"/>
                    </a:cubicBezTo>
                    <a:cubicBezTo>
                      <a:pt x="13" y="18"/>
                      <a:pt x="10" y="20"/>
                      <a:pt x="7" y="18"/>
                    </a:cubicBezTo>
                    <a:cubicBezTo>
                      <a:pt x="3" y="16"/>
                      <a:pt x="0" y="11"/>
                      <a:pt x="0" y="6"/>
                    </a:cubicBezTo>
                    <a:cubicBezTo>
                      <a:pt x="0" y="2"/>
                      <a:pt x="3" y="0"/>
                      <a:pt x="7" y="2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7" name="îṩḻíďe"/>
              <p:cNvSpPr/>
              <p:nvPr/>
            </p:nvSpPr>
            <p:spPr bwMode="auto">
              <a:xfrm>
                <a:off x="6183313" y="4597400"/>
                <a:ext cx="174625" cy="257175"/>
              </a:xfrm>
              <a:custGeom>
                <a:avLst/>
                <a:gdLst>
                  <a:gd name="T0" fmla="*/ 27 w 53"/>
                  <a:gd name="T1" fmla="*/ 9 h 78"/>
                  <a:gd name="T2" fmla="*/ 53 w 53"/>
                  <a:gd name="T3" fmla="*/ 55 h 78"/>
                  <a:gd name="T4" fmla="*/ 27 w 53"/>
                  <a:gd name="T5" fmla="*/ 70 h 78"/>
                  <a:gd name="T6" fmla="*/ 0 w 53"/>
                  <a:gd name="T7" fmla="*/ 24 h 78"/>
                  <a:gd name="T8" fmla="*/ 27 w 53"/>
                  <a:gd name="T9" fmla="*/ 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8">
                    <a:moveTo>
                      <a:pt x="27" y="9"/>
                    </a:moveTo>
                    <a:cubicBezTo>
                      <a:pt x="41" y="17"/>
                      <a:pt x="53" y="38"/>
                      <a:pt x="53" y="55"/>
                    </a:cubicBezTo>
                    <a:cubicBezTo>
                      <a:pt x="53" y="71"/>
                      <a:pt x="41" y="78"/>
                      <a:pt x="27" y="70"/>
                    </a:cubicBezTo>
                    <a:cubicBezTo>
                      <a:pt x="12" y="61"/>
                      <a:pt x="0" y="41"/>
                      <a:pt x="0" y="24"/>
                    </a:cubicBezTo>
                    <a:cubicBezTo>
                      <a:pt x="0" y="7"/>
                      <a:pt x="12" y="0"/>
                      <a:pt x="27" y="9"/>
                    </a:cubicBezTo>
                    <a:close/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8" name="íṥľîḓê"/>
              <p:cNvSpPr/>
              <p:nvPr/>
            </p:nvSpPr>
            <p:spPr bwMode="auto">
              <a:xfrm>
                <a:off x="6437313" y="2187575"/>
                <a:ext cx="85725" cy="131763"/>
              </a:xfrm>
              <a:custGeom>
                <a:avLst/>
                <a:gdLst>
                  <a:gd name="T0" fmla="*/ 13 w 26"/>
                  <a:gd name="T1" fmla="*/ 5 h 40"/>
                  <a:gd name="T2" fmla="*/ 26 w 26"/>
                  <a:gd name="T3" fmla="*/ 28 h 40"/>
                  <a:gd name="T4" fmla="*/ 13 w 26"/>
                  <a:gd name="T5" fmla="*/ 35 h 40"/>
                  <a:gd name="T6" fmla="*/ 0 w 26"/>
                  <a:gd name="T7" fmla="*/ 12 h 40"/>
                  <a:gd name="T8" fmla="*/ 13 w 26"/>
                  <a:gd name="T9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0">
                    <a:moveTo>
                      <a:pt x="13" y="5"/>
                    </a:moveTo>
                    <a:cubicBezTo>
                      <a:pt x="20" y="9"/>
                      <a:pt x="26" y="19"/>
                      <a:pt x="26" y="28"/>
                    </a:cubicBezTo>
                    <a:cubicBezTo>
                      <a:pt x="26" y="36"/>
                      <a:pt x="20" y="40"/>
                      <a:pt x="13" y="35"/>
                    </a:cubicBezTo>
                    <a:cubicBezTo>
                      <a:pt x="6" y="31"/>
                      <a:pt x="0" y="21"/>
                      <a:pt x="0" y="12"/>
                    </a:cubicBezTo>
                    <a:cubicBezTo>
                      <a:pt x="0" y="4"/>
                      <a:pt x="6" y="0"/>
                      <a:pt x="13" y="5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9" name="iṩľïḍê"/>
              <p:cNvSpPr/>
              <p:nvPr/>
            </p:nvSpPr>
            <p:spPr bwMode="auto">
              <a:xfrm>
                <a:off x="6018213" y="1963738"/>
                <a:ext cx="354013" cy="254000"/>
              </a:xfrm>
              <a:custGeom>
                <a:avLst/>
                <a:gdLst>
                  <a:gd name="T0" fmla="*/ 107 w 107"/>
                  <a:gd name="T1" fmla="*/ 70 h 77"/>
                  <a:gd name="T2" fmla="*/ 98 w 107"/>
                  <a:gd name="T3" fmla="*/ 74 h 77"/>
                  <a:gd name="T4" fmla="*/ 9 w 107"/>
                  <a:gd name="T5" fmla="*/ 23 h 77"/>
                  <a:gd name="T6" fmla="*/ 0 w 107"/>
                  <a:gd name="T7" fmla="*/ 8 h 77"/>
                  <a:gd name="T8" fmla="*/ 9 w 107"/>
                  <a:gd name="T9" fmla="*/ 3 h 77"/>
                  <a:gd name="T10" fmla="*/ 98 w 107"/>
                  <a:gd name="T11" fmla="*/ 54 h 77"/>
                  <a:gd name="T12" fmla="*/ 107 w 107"/>
                  <a:gd name="T1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77">
                    <a:moveTo>
                      <a:pt x="107" y="70"/>
                    </a:moveTo>
                    <a:cubicBezTo>
                      <a:pt x="107" y="75"/>
                      <a:pt x="103" y="77"/>
                      <a:pt x="98" y="7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4" y="20"/>
                      <a:pt x="0" y="13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103" y="57"/>
                      <a:pt x="107" y="64"/>
                      <a:pt x="107" y="7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0" name="i$1ïḓè"/>
              <p:cNvSpPr/>
              <p:nvPr/>
            </p:nvSpPr>
            <p:spPr bwMode="auto">
              <a:xfrm>
                <a:off x="5651500" y="1927225"/>
                <a:ext cx="179388" cy="2339975"/>
              </a:xfrm>
              <a:custGeom>
                <a:avLst/>
                <a:gdLst>
                  <a:gd name="T0" fmla="*/ 54 w 54"/>
                  <a:gd name="T1" fmla="*/ 28 h 710"/>
                  <a:gd name="T2" fmla="*/ 11 w 54"/>
                  <a:gd name="T3" fmla="*/ 4 h 710"/>
                  <a:gd name="T4" fmla="*/ 0 w 54"/>
                  <a:gd name="T5" fmla="*/ 10 h 710"/>
                  <a:gd name="T6" fmla="*/ 0 w 54"/>
                  <a:gd name="T7" fmla="*/ 666 h 710"/>
                  <a:gd name="T8" fmla="*/ 11 w 54"/>
                  <a:gd name="T9" fmla="*/ 685 h 710"/>
                  <a:gd name="T10" fmla="*/ 54 w 54"/>
                  <a:gd name="T11" fmla="*/ 710 h 710"/>
                  <a:gd name="T12" fmla="*/ 54 w 54"/>
                  <a:gd name="T13" fmla="*/ 28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10">
                    <a:moveTo>
                      <a:pt x="54" y="28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5" y="0"/>
                      <a:pt x="0" y="3"/>
                      <a:pt x="0" y="10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73"/>
                      <a:pt x="5" y="682"/>
                      <a:pt x="11" y="685"/>
                    </a:cubicBezTo>
                    <a:cubicBezTo>
                      <a:pt x="54" y="710"/>
                      <a:pt x="54" y="710"/>
                      <a:pt x="54" y="710"/>
                    </a:cubicBezTo>
                    <a:cubicBezTo>
                      <a:pt x="54" y="28"/>
                      <a:pt x="54" y="28"/>
                      <a:pt x="54" y="28"/>
                    </a:cubicBezTo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1" name="iṥ1îďe"/>
              <p:cNvSpPr/>
              <p:nvPr/>
            </p:nvSpPr>
            <p:spPr bwMode="auto">
              <a:xfrm>
                <a:off x="5734050" y="1966913"/>
                <a:ext cx="1162050" cy="2085975"/>
              </a:xfrm>
              <a:custGeom>
                <a:avLst/>
                <a:gdLst>
                  <a:gd name="T0" fmla="*/ 332 w 352"/>
                  <a:gd name="T1" fmla="*/ 559 h 633"/>
                  <a:gd name="T2" fmla="*/ 332 w 352"/>
                  <a:gd name="T3" fmla="*/ 559 h 633"/>
                  <a:gd name="T4" fmla="*/ 332 w 352"/>
                  <a:gd name="T5" fmla="*/ 559 h 633"/>
                  <a:gd name="T6" fmla="*/ 332 w 352"/>
                  <a:gd name="T7" fmla="*/ 559 h 633"/>
                  <a:gd name="T8" fmla="*/ 334 w 352"/>
                  <a:gd name="T9" fmla="*/ 592 h 633"/>
                  <a:gd name="T10" fmla="*/ 334 w 352"/>
                  <a:gd name="T11" fmla="*/ 592 h 633"/>
                  <a:gd name="T12" fmla="*/ 350 w 352"/>
                  <a:gd name="T13" fmla="*/ 588 h 633"/>
                  <a:gd name="T14" fmla="*/ 350 w 352"/>
                  <a:gd name="T15" fmla="*/ 579 h 633"/>
                  <a:gd name="T16" fmla="*/ 350 w 352"/>
                  <a:gd name="T17" fmla="*/ 579 h 633"/>
                  <a:gd name="T18" fmla="*/ 332 w 352"/>
                  <a:gd name="T19" fmla="*/ 559 h 633"/>
                  <a:gd name="T20" fmla="*/ 0 w 352"/>
                  <a:gd name="T21" fmla="*/ 0 h 633"/>
                  <a:gd name="T22" fmla="*/ 0 w 352"/>
                  <a:gd name="T23" fmla="*/ 0 h 633"/>
                  <a:gd name="T24" fmla="*/ 29 w 352"/>
                  <a:gd name="T25" fmla="*/ 16 h 633"/>
                  <a:gd name="T26" fmla="*/ 29 w 352"/>
                  <a:gd name="T27" fmla="*/ 615 h 633"/>
                  <a:gd name="T28" fmla="*/ 59 w 352"/>
                  <a:gd name="T29" fmla="*/ 633 h 633"/>
                  <a:gd name="T30" fmla="*/ 59 w 352"/>
                  <a:gd name="T31" fmla="*/ 633 h 633"/>
                  <a:gd name="T32" fmla="*/ 29 w 352"/>
                  <a:gd name="T33" fmla="*/ 615 h 633"/>
                  <a:gd name="T34" fmla="*/ 172 w 352"/>
                  <a:gd name="T35" fmla="*/ 533 h 633"/>
                  <a:gd name="T36" fmla="*/ 188 w 352"/>
                  <a:gd name="T37" fmla="*/ 542 h 633"/>
                  <a:gd name="T38" fmla="*/ 189 w 352"/>
                  <a:gd name="T39" fmla="*/ 523 h 633"/>
                  <a:gd name="T40" fmla="*/ 196 w 352"/>
                  <a:gd name="T41" fmla="*/ 465 h 633"/>
                  <a:gd name="T42" fmla="*/ 228 w 352"/>
                  <a:gd name="T43" fmla="*/ 441 h 633"/>
                  <a:gd name="T44" fmla="*/ 232 w 352"/>
                  <a:gd name="T45" fmla="*/ 442 h 633"/>
                  <a:gd name="T46" fmla="*/ 243 w 352"/>
                  <a:gd name="T47" fmla="*/ 444 h 633"/>
                  <a:gd name="T48" fmla="*/ 244 w 352"/>
                  <a:gd name="T49" fmla="*/ 430 h 633"/>
                  <a:gd name="T50" fmla="*/ 242 w 352"/>
                  <a:gd name="T51" fmla="*/ 429 h 633"/>
                  <a:gd name="T52" fmla="*/ 222 w 352"/>
                  <a:gd name="T53" fmla="*/ 387 h 633"/>
                  <a:gd name="T54" fmla="*/ 233 w 352"/>
                  <a:gd name="T55" fmla="*/ 320 h 633"/>
                  <a:gd name="T56" fmla="*/ 222 w 352"/>
                  <a:gd name="T57" fmla="*/ 315 h 633"/>
                  <a:gd name="T58" fmla="*/ 229 w 352"/>
                  <a:gd name="T59" fmla="*/ 310 h 633"/>
                  <a:gd name="T60" fmla="*/ 233 w 352"/>
                  <a:gd name="T61" fmla="*/ 311 h 633"/>
                  <a:gd name="T62" fmla="*/ 237 w 352"/>
                  <a:gd name="T63" fmla="*/ 316 h 633"/>
                  <a:gd name="T64" fmla="*/ 263 w 352"/>
                  <a:gd name="T65" fmla="*/ 299 h 633"/>
                  <a:gd name="T66" fmla="*/ 267 w 352"/>
                  <a:gd name="T67" fmla="*/ 298 h 633"/>
                  <a:gd name="T68" fmla="*/ 338 w 352"/>
                  <a:gd name="T69" fmla="*/ 319 h 633"/>
                  <a:gd name="T70" fmla="*/ 343 w 352"/>
                  <a:gd name="T71" fmla="*/ 347 h 633"/>
                  <a:gd name="T72" fmla="*/ 338 w 352"/>
                  <a:gd name="T73" fmla="*/ 358 h 633"/>
                  <a:gd name="T74" fmla="*/ 337 w 352"/>
                  <a:gd name="T75" fmla="*/ 385 h 633"/>
                  <a:gd name="T76" fmla="*/ 337 w 352"/>
                  <a:gd name="T77" fmla="*/ 387 h 633"/>
                  <a:gd name="T78" fmla="*/ 341 w 352"/>
                  <a:gd name="T79" fmla="*/ 407 h 633"/>
                  <a:gd name="T80" fmla="*/ 335 w 352"/>
                  <a:gd name="T81" fmla="*/ 407 h 633"/>
                  <a:gd name="T82" fmla="*/ 334 w 352"/>
                  <a:gd name="T83" fmla="*/ 407 h 633"/>
                  <a:gd name="T84" fmla="*/ 317 w 352"/>
                  <a:gd name="T85" fmla="*/ 437 h 633"/>
                  <a:gd name="T86" fmla="*/ 311 w 352"/>
                  <a:gd name="T87" fmla="*/ 438 h 633"/>
                  <a:gd name="T88" fmla="*/ 292 w 352"/>
                  <a:gd name="T89" fmla="*/ 435 h 633"/>
                  <a:gd name="T90" fmla="*/ 288 w 352"/>
                  <a:gd name="T91" fmla="*/ 455 h 633"/>
                  <a:gd name="T92" fmla="*/ 302 w 352"/>
                  <a:gd name="T93" fmla="*/ 459 h 633"/>
                  <a:gd name="T94" fmla="*/ 302 w 352"/>
                  <a:gd name="T95" fmla="*/ 459 h 633"/>
                  <a:gd name="T96" fmla="*/ 302 w 352"/>
                  <a:gd name="T97" fmla="*/ 459 h 633"/>
                  <a:gd name="T98" fmla="*/ 328 w 352"/>
                  <a:gd name="T99" fmla="*/ 468 h 633"/>
                  <a:gd name="T100" fmla="*/ 348 w 352"/>
                  <a:gd name="T101" fmla="*/ 484 h 633"/>
                  <a:gd name="T102" fmla="*/ 350 w 352"/>
                  <a:gd name="T103" fmla="*/ 488 h 633"/>
                  <a:gd name="T104" fmla="*/ 350 w 352"/>
                  <a:gd name="T105" fmla="*/ 215 h 633"/>
                  <a:gd name="T106" fmla="*/ 339 w 352"/>
                  <a:gd name="T107" fmla="*/ 196 h 633"/>
                  <a:gd name="T108" fmla="*/ 0 w 352"/>
                  <a:gd name="T109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2" h="633">
                    <a:moveTo>
                      <a:pt x="332" y="559"/>
                    </a:moveTo>
                    <a:cubicBezTo>
                      <a:pt x="332" y="559"/>
                      <a:pt x="332" y="559"/>
                      <a:pt x="332" y="559"/>
                    </a:cubicBezTo>
                    <a:cubicBezTo>
                      <a:pt x="332" y="559"/>
                      <a:pt x="332" y="559"/>
                      <a:pt x="332" y="559"/>
                    </a:cubicBezTo>
                    <a:cubicBezTo>
                      <a:pt x="332" y="559"/>
                      <a:pt x="332" y="559"/>
                      <a:pt x="332" y="559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39" y="591"/>
                      <a:pt x="344" y="589"/>
                      <a:pt x="350" y="588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32" y="559"/>
                      <a:pt x="332" y="559"/>
                      <a:pt x="332" y="559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615"/>
                      <a:pt x="29" y="615"/>
                      <a:pt x="29" y="615"/>
                    </a:cubicBezTo>
                    <a:cubicBezTo>
                      <a:pt x="59" y="633"/>
                      <a:pt x="59" y="633"/>
                      <a:pt x="59" y="633"/>
                    </a:cubicBezTo>
                    <a:cubicBezTo>
                      <a:pt x="59" y="633"/>
                      <a:pt x="59" y="633"/>
                      <a:pt x="59" y="633"/>
                    </a:cubicBezTo>
                    <a:cubicBezTo>
                      <a:pt x="29" y="615"/>
                      <a:pt x="29" y="615"/>
                      <a:pt x="29" y="615"/>
                    </a:cubicBezTo>
                    <a:cubicBezTo>
                      <a:pt x="172" y="533"/>
                      <a:pt x="172" y="533"/>
                      <a:pt x="172" y="533"/>
                    </a:cubicBezTo>
                    <a:cubicBezTo>
                      <a:pt x="188" y="542"/>
                      <a:pt x="188" y="542"/>
                      <a:pt x="188" y="542"/>
                    </a:cubicBezTo>
                    <a:cubicBezTo>
                      <a:pt x="188" y="535"/>
                      <a:pt x="188" y="529"/>
                      <a:pt x="189" y="523"/>
                    </a:cubicBezTo>
                    <a:cubicBezTo>
                      <a:pt x="190" y="494"/>
                      <a:pt x="193" y="474"/>
                      <a:pt x="196" y="465"/>
                    </a:cubicBezTo>
                    <a:cubicBezTo>
                      <a:pt x="200" y="454"/>
                      <a:pt x="213" y="441"/>
                      <a:pt x="228" y="441"/>
                    </a:cubicBezTo>
                    <a:cubicBezTo>
                      <a:pt x="229" y="441"/>
                      <a:pt x="231" y="442"/>
                      <a:pt x="232" y="442"/>
                    </a:cubicBezTo>
                    <a:cubicBezTo>
                      <a:pt x="236" y="443"/>
                      <a:pt x="239" y="443"/>
                      <a:pt x="243" y="444"/>
                    </a:cubicBezTo>
                    <a:cubicBezTo>
                      <a:pt x="244" y="430"/>
                      <a:pt x="244" y="430"/>
                      <a:pt x="244" y="430"/>
                    </a:cubicBezTo>
                    <a:cubicBezTo>
                      <a:pt x="244" y="430"/>
                      <a:pt x="243" y="430"/>
                      <a:pt x="242" y="429"/>
                    </a:cubicBezTo>
                    <a:cubicBezTo>
                      <a:pt x="235" y="425"/>
                      <a:pt x="226" y="404"/>
                      <a:pt x="222" y="387"/>
                    </a:cubicBezTo>
                    <a:cubicBezTo>
                      <a:pt x="213" y="353"/>
                      <a:pt x="214" y="327"/>
                      <a:pt x="233" y="320"/>
                    </a:cubicBezTo>
                    <a:cubicBezTo>
                      <a:pt x="222" y="315"/>
                      <a:pt x="222" y="315"/>
                      <a:pt x="222" y="315"/>
                    </a:cubicBezTo>
                    <a:cubicBezTo>
                      <a:pt x="223" y="312"/>
                      <a:pt x="226" y="310"/>
                      <a:pt x="229" y="310"/>
                    </a:cubicBezTo>
                    <a:cubicBezTo>
                      <a:pt x="230" y="310"/>
                      <a:pt x="232" y="310"/>
                      <a:pt x="233" y="311"/>
                    </a:cubicBezTo>
                    <a:cubicBezTo>
                      <a:pt x="235" y="312"/>
                      <a:pt x="237" y="314"/>
                      <a:pt x="237" y="316"/>
                    </a:cubicBezTo>
                    <a:cubicBezTo>
                      <a:pt x="242" y="304"/>
                      <a:pt x="250" y="299"/>
                      <a:pt x="263" y="299"/>
                    </a:cubicBezTo>
                    <a:cubicBezTo>
                      <a:pt x="264" y="298"/>
                      <a:pt x="265" y="298"/>
                      <a:pt x="267" y="298"/>
                    </a:cubicBezTo>
                    <a:cubicBezTo>
                      <a:pt x="295" y="298"/>
                      <a:pt x="314" y="319"/>
                      <a:pt x="338" y="319"/>
                    </a:cubicBezTo>
                    <a:cubicBezTo>
                      <a:pt x="352" y="319"/>
                      <a:pt x="349" y="337"/>
                      <a:pt x="343" y="347"/>
                    </a:cubicBezTo>
                    <a:cubicBezTo>
                      <a:pt x="342" y="349"/>
                      <a:pt x="340" y="353"/>
                      <a:pt x="338" y="358"/>
                    </a:cubicBezTo>
                    <a:cubicBezTo>
                      <a:pt x="338" y="365"/>
                      <a:pt x="338" y="374"/>
                      <a:pt x="337" y="385"/>
                    </a:cubicBezTo>
                    <a:cubicBezTo>
                      <a:pt x="337" y="386"/>
                      <a:pt x="337" y="387"/>
                      <a:pt x="337" y="387"/>
                    </a:cubicBezTo>
                    <a:cubicBezTo>
                      <a:pt x="338" y="390"/>
                      <a:pt x="343" y="406"/>
                      <a:pt x="341" y="407"/>
                    </a:cubicBezTo>
                    <a:cubicBezTo>
                      <a:pt x="340" y="407"/>
                      <a:pt x="338" y="407"/>
                      <a:pt x="335" y="407"/>
                    </a:cubicBezTo>
                    <a:cubicBezTo>
                      <a:pt x="335" y="407"/>
                      <a:pt x="334" y="407"/>
                      <a:pt x="334" y="407"/>
                    </a:cubicBezTo>
                    <a:cubicBezTo>
                      <a:pt x="329" y="428"/>
                      <a:pt x="321" y="435"/>
                      <a:pt x="317" y="437"/>
                    </a:cubicBezTo>
                    <a:cubicBezTo>
                      <a:pt x="316" y="437"/>
                      <a:pt x="314" y="438"/>
                      <a:pt x="311" y="438"/>
                    </a:cubicBezTo>
                    <a:cubicBezTo>
                      <a:pt x="306" y="438"/>
                      <a:pt x="298" y="436"/>
                      <a:pt x="292" y="435"/>
                    </a:cubicBezTo>
                    <a:cubicBezTo>
                      <a:pt x="288" y="455"/>
                      <a:pt x="288" y="455"/>
                      <a:pt x="288" y="455"/>
                    </a:cubicBezTo>
                    <a:cubicBezTo>
                      <a:pt x="294" y="457"/>
                      <a:pt x="299" y="459"/>
                      <a:pt x="302" y="459"/>
                    </a:cubicBezTo>
                    <a:cubicBezTo>
                      <a:pt x="302" y="459"/>
                      <a:pt x="302" y="459"/>
                      <a:pt x="302" y="459"/>
                    </a:cubicBezTo>
                    <a:cubicBezTo>
                      <a:pt x="302" y="459"/>
                      <a:pt x="302" y="459"/>
                      <a:pt x="302" y="459"/>
                    </a:cubicBezTo>
                    <a:cubicBezTo>
                      <a:pt x="302" y="459"/>
                      <a:pt x="318" y="463"/>
                      <a:pt x="328" y="468"/>
                    </a:cubicBezTo>
                    <a:cubicBezTo>
                      <a:pt x="331" y="469"/>
                      <a:pt x="342" y="473"/>
                      <a:pt x="348" y="484"/>
                    </a:cubicBezTo>
                    <a:cubicBezTo>
                      <a:pt x="349" y="485"/>
                      <a:pt x="350" y="487"/>
                      <a:pt x="350" y="488"/>
                    </a:cubicBezTo>
                    <a:cubicBezTo>
                      <a:pt x="350" y="215"/>
                      <a:pt x="350" y="215"/>
                      <a:pt x="350" y="215"/>
                    </a:cubicBezTo>
                    <a:cubicBezTo>
                      <a:pt x="350" y="208"/>
                      <a:pt x="345" y="199"/>
                      <a:pt x="339" y="19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2" name="iśļïďé"/>
              <p:cNvSpPr/>
              <p:nvPr/>
            </p:nvSpPr>
            <p:spPr bwMode="auto">
              <a:xfrm>
                <a:off x="5929313" y="4052888"/>
                <a:ext cx="960438" cy="554038"/>
              </a:xfrm>
              <a:custGeom>
                <a:avLst/>
                <a:gdLst>
                  <a:gd name="T0" fmla="*/ 0 w 291"/>
                  <a:gd name="T1" fmla="*/ 0 h 168"/>
                  <a:gd name="T2" fmla="*/ 0 w 291"/>
                  <a:gd name="T3" fmla="*/ 0 h 168"/>
                  <a:gd name="T4" fmla="*/ 291 w 291"/>
                  <a:gd name="T5" fmla="*/ 168 h 168"/>
                  <a:gd name="T6" fmla="*/ 291 w 291"/>
                  <a:gd name="T7" fmla="*/ 168 h 168"/>
                  <a:gd name="T8" fmla="*/ 0 w 291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6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1" y="168"/>
                      <a:pt x="291" y="168"/>
                      <a:pt x="291" y="168"/>
                    </a:cubicBezTo>
                    <a:cubicBezTo>
                      <a:pt x="291" y="168"/>
                      <a:pt x="291" y="168"/>
                      <a:pt x="291" y="16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9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3" name="iśľidé"/>
              <p:cNvSpPr/>
              <p:nvPr/>
            </p:nvSpPr>
            <p:spPr bwMode="auto">
              <a:xfrm>
                <a:off x="5830888" y="3724275"/>
                <a:ext cx="1058863" cy="882650"/>
              </a:xfrm>
              <a:custGeom>
                <a:avLst/>
                <a:gdLst>
                  <a:gd name="T0" fmla="*/ 143 w 321"/>
                  <a:gd name="T1" fmla="*/ 0 h 268"/>
                  <a:gd name="T2" fmla="*/ 0 w 321"/>
                  <a:gd name="T3" fmla="*/ 82 h 268"/>
                  <a:gd name="T4" fmla="*/ 30 w 321"/>
                  <a:gd name="T5" fmla="*/ 100 h 268"/>
                  <a:gd name="T6" fmla="*/ 321 w 321"/>
                  <a:gd name="T7" fmla="*/ 268 h 268"/>
                  <a:gd name="T8" fmla="*/ 321 w 321"/>
                  <a:gd name="T9" fmla="*/ 186 h 268"/>
                  <a:gd name="T10" fmla="*/ 273 w 321"/>
                  <a:gd name="T11" fmla="*/ 200 h 268"/>
                  <a:gd name="T12" fmla="*/ 257 w 321"/>
                  <a:gd name="T13" fmla="*/ 201 h 268"/>
                  <a:gd name="T14" fmla="*/ 166 w 321"/>
                  <a:gd name="T15" fmla="*/ 155 h 268"/>
                  <a:gd name="T16" fmla="*/ 158 w 321"/>
                  <a:gd name="T17" fmla="*/ 103 h 268"/>
                  <a:gd name="T18" fmla="*/ 158 w 321"/>
                  <a:gd name="T19" fmla="*/ 103 h 268"/>
                  <a:gd name="T20" fmla="*/ 158 w 321"/>
                  <a:gd name="T21" fmla="*/ 103 h 268"/>
                  <a:gd name="T22" fmla="*/ 158 w 321"/>
                  <a:gd name="T23" fmla="*/ 103 h 268"/>
                  <a:gd name="T24" fmla="*/ 158 w 321"/>
                  <a:gd name="T25" fmla="*/ 103 h 268"/>
                  <a:gd name="T26" fmla="*/ 159 w 321"/>
                  <a:gd name="T27" fmla="*/ 9 h 268"/>
                  <a:gd name="T28" fmla="*/ 143 w 321"/>
                  <a:gd name="T2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1" h="268">
                    <a:moveTo>
                      <a:pt x="143" y="0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21" y="268"/>
                      <a:pt x="321" y="268"/>
                      <a:pt x="321" y="268"/>
                    </a:cubicBezTo>
                    <a:cubicBezTo>
                      <a:pt x="321" y="186"/>
                      <a:pt x="321" y="186"/>
                      <a:pt x="321" y="186"/>
                    </a:cubicBezTo>
                    <a:cubicBezTo>
                      <a:pt x="302" y="193"/>
                      <a:pt x="283" y="198"/>
                      <a:pt x="273" y="200"/>
                    </a:cubicBezTo>
                    <a:cubicBezTo>
                      <a:pt x="267" y="201"/>
                      <a:pt x="262" y="201"/>
                      <a:pt x="257" y="201"/>
                    </a:cubicBezTo>
                    <a:cubicBezTo>
                      <a:pt x="213" y="201"/>
                      <a:pt x="175" y="170"/>
                      <a:pt x="166" y="155"/>
                    </a:cubicBezTo>
                    <a:cubicBezTo>
                      <a:pt x="158" y="141"/>
                      <a:pt x="158" y="122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47"/>
                      <a:pt x="159" y="9"/>
                    </a:cubicBezTo>
                    <a:cubicBezTo>
                      <a:pt x="143" y="0"/>
                      <a:pt x="143" y="0"/>
                      <a:pt x="143" y="0"/>
                    </a:cubicBezTo>
                  </a:path>
                </a:pathLst>
              </a:custGeom>
              <a:solidFill>
                <a:srgbClr val="FFE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4" name="îSḻïde"/>
              <p:cNvSpPr/>
              <p:nvPr/>
            </p:nvSpPr>
            <p:spPr bwMode="auto">
              <a:xfrm>
                <a:off x="6837363" y="3905250"/>
                <a:ext cx="52388" cy="125413"/>
              </a:xfrm>
              <a:custGeom>
                <a:avLst/>
                <a:gdLst>
                  <a:gd name="T0" fmla="*/ 16 w 16"/>
                  <a:gd name="T1" fmla="*/ 0 h 38"/>
                  <a:gd name="T2" fmla="*/ 0 w 16"/>
                  <a:gd name="T3" fmla="*/ 4 h 38"/>
                  <a:gd name="T4" fmla="*/ 0 w 16"/>
                  <a:gd name="T5" fmla="*/ 4 h 38"/>
                  <a:gd name="T6" fmla="*/ 2 w 16"/>
                  <a:gd name="T7" fmla="*/ 38 h 38"/>
                  <a:gd name="T8" fmla="*/ 2 w 16"/>
                  <a:gd name="T9" fmla="*/ 38 h 38"/>
                  <a:gd name="T10" fmla="*/ 16 w 16"/>
                  <a:gd name="T11" fmla="*/ 36 h 38"/>
                  <a:gd name="T12" fmla="*/ 16 w 16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38">
                    <a:moveTo>
                      <a:pt x="16" y="0"/>
                    </a:moveTo>
                    <a:cubicBezTo>
                      <a:pt x="10" y="1"/>
                      <a:pt x="5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6" y="37"/>
                      <a:pt x="11" y="36"/>
                      <a:pt x="16" y="36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445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5" name="íSľïḓè"/>
              <p:cNvSpPr/>
              <p:nvPr/>
            </p:nvSpPr>
            <p:spPr bwMode="auto">
              <a:xfrm>
                <a:off x="6535738" y="3384550"/>
                <a:ext cx="161925" cy="82550"/>
              </a:xfrm>
              <a:custGeom>
                <a:avLst/>
                <a:gdLst>
                  <a:gd name="T0" fmla="*/ 37 w 49"/>
                  <a:gd name="T1" fmla="*/ 0 h 25"/>
                  <a:gd name="T2" fmla="*/ 35 w 49"/>
                  <a:gd name="T3" fmla="*/ 2 h 25"/>
                  <a:gd name="T4" fmla="*/ 19 w 49"/>
                  <a:gd name="T5" fmla="*/ 5 h 25"/>
                  <a:gd name="T6" fmla="*/ 1 w 49"/>
                  <a:gd name="T7" fmla="*/ 0 h 25"/>
                  <a:gd name="T8" fmla="*/ 0 w 49"/>
                  <a:gd name="T9" fmla="*/ 14 h 25"/>
                  <a:gd name="T10" fmla="*/ 45 w 49"/>
                  <a:gd name="T11" fmla="*/ 25 h 25"/>
                  <a:gd name="T12" fmla="*/ 49 w 49"/>
                  <a:gd name="T13" fmla="*/ 5 h 25"/>
                  <a:gd name="T14" fmla="*/ 37 w 49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5">
                    <a:moveTo>
                      <a:pt x="37" y="0"/>
                    </a:moveTo>
                    <a:cubicBezTo>
                      <a:pt x="36" y="1"/>
                      <a:pt x="35" y="1"/>
                      <a:pt x="35" y="2"/>
                    </a:cubicBezTo>
                    <a:cubicBezTo>
                      <a:pt x="35" y="2"/>
                      <a:pt x="28" y="5"/>
                      <a:pt x="19" y="5"/>
                    </a:cubicBezTo>
                    <a:cubicBezTo>
                      <a:pt x="13" y="5"/>
                      <a:pt x="7" y="4"/>
                      <a:pt x="1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7" y="18"/>
                      <a:pt x="33" y="22"/>
                      <a:pt x="45" y="2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4" y="3"/>
                      <a:pt x="40" y="2"/>
                      <a:pt x="37" y="0"/>
                    </a:cubicBezTo>
                  </a:path>
                </a:pathLst>
              </a:custGeom>
              <a:solidFill>
                <a:srgbClr val="FFB5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6" name="iṧļîḋè"/>
              <p:cNvSpPr/>
              <p:nvPr/>
            </p:nvSpPr>
            <p:spPr bwMode="auto">
              <a:xfrm>
                <a:off x="6837363" y="3243263"/>
                <a:ext cx="28575" cy="65088"/>
              </a:xfrm>
              <a:custGeom>
                <a:avLst/>
                <a:gdLst>
                  <a:gd name="T0" fmla="*/ 3 w 9"/>
                  <a:gd name="T1" fmla="*/ 0 h 20"/>
                  <a:gd name="T2" fmla="*/ 0 w 9"/>
                  <a:gd name="T3" fmla="*/ 20 h 20"/>
                  <a:gd name="T4" fmla="*/ 1 w 9"/>
                  <a:gd name="T5" fmla="*/ 20 h 20"/>
                  <a:gd name="T6" fmla="*/ 7 w 9"/>
                  <a:gd name="T7" fmla="*/ 20 h 20"/>
                  <a:gd name="T8" fmla="*/ 3 w 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3" y="0"/>
                    </a:moveTo>
                    <a:cubicBezTo>
                      <a:pt x="2" y="8"/>
                      <a:pt x="1" y="15"/>
                      <a:pt x="0" y="20"/>
                    </a:cubicBezTo>
                    <a:cubicBezTo>
                      <a:pt x="0" y="20"/>
                      <a:pt x="1" y="20"/>
                      <a:pt x="1" y="20"/>
                    </a:cubicBezTo>
                    <a:cubicBezTo>
                      <a:pt x="4" y="20"/>
                      <a:pt x="6" y="20"/>
                      <a:pt x="7" y="20"/>
                    </a:cubicBezTo>
                    <a:cubicBezTo>
                      <a:pt x="9" y="19"/>
                      <a:pt x="4" y="3"/>
                      <a:pt x="3" y="0"/>
                    </a:cubicBezTo>
                  </a:path>
                </a:pathLst>
              </a:custGeom>
              <a:solidFill>
                <a:srgbClr val="F4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7" name="iṣļiḍé"/>
              <p:cNvSpPr/>
              <p:nvPr/>
            </p:nvSpPr>
            <p:spPr bwMode="auto">
              <a:xfrm>
                <a:off x="6638925" y="3146425"/>
                <a:ext cx="211138" cy="265113"/>
              </a:xfrm>
              <a:custGeom>
                <a:avLst/>
                <a:gdLst>
                  <a:gd name="T0" fmla="*/ 64 w 64"/>
                  <a:gd name="T1" fmla="*/ 0 h 80"/>
                  <a:gd name="T2" fmla="*/ 30 w 64"/>
                  <a:gd name="T3" fmla="*/ 26 h 80"/>
                  <a:gd name="T4" fmla="*/ 17 w 64"/>
                  <a:gd name="T5" fmla="*/ 11 h 80"/>
                  <a:gd name="T6" fmla="*/ 16 w 64"/>
                  <a:gd name="T7" fmla="*/ 11 h 80"/>
                  <a:gd name="T8" fmla="*/ 6 w 64"/>
                  <a:gd name="T9" fmla="*/ 37 h 80"/>
                  <a:gd name="T10" fmla="*/ 18 w 64"/>
                  <a:gd name="T11" fmla="*/ 45 h 80"/>
                  <a:gd name="T12" fmla="*/ 20 w 64"/>
                  <a:gd name="T13" fmla="*/ 45 h 80"/>
                  <a:gd name="T14" fmla="*/ 20 w 64"/>
                  <a:gd name="T15" fmla="*/ 45 h 80"/>
                  <a:gd name="T16" fmla="*/ 20 w 64"/>
                  <a:gd name="T17" fmla="*/ 45 h 80"/>
                  <a:gd name="T18" fmla="*/ 6 w 64"/>
                  <a:gd name="T19" fmla="*/ 72 h 80"/>
                  <a:gd name="T20" fmla="*/ 18 w 64"/>
                  <a:gd name="T21" fmla="*/ 77 h 80"/>
                  <a:gd name="T22" fmla="*/ 37 w 64"/>
                  <a:gd name="T23" fmla="*/ 80 h 80"/>
                  <a:gd name="T24" fmla="*/ 43 w 64"/>
                  <a:gd name="T25" fmla="*/ 79 h 80"/>
                  <a:gd name="T26" fmla="*/ 60 w 64"/>
                  <a:gd name="T27" fmla="*/ 49 h 80"/>
                  <a:gd name="T28" fmla="*/ 63 w 64"/>
                  <a:gd name="T29" fmla="*/ 29 h 80"/>
                  <a:gd name="T30" fmla="*/ 63 w 64"/>
                  <a:gd name="T31" fmla="*/ 27 h 80"/>
                  <a:gd name="T32" fmla="*/ 64 w 64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80">
                    <a:moveTo>
                      <a:pt x="64" y="0"/>
                    </a:moveTo>
                    <a:cubicBezTo>
                      <a:pt x="58" y="9"/>
                      <a:pt x="48" y="22"/>
                      <a:pt x="30" y="26"/>
                    </a:cubicBezTo>
                    <a:cubicBezTo>
                      <a:pt x="30" y="26"/>
                      <a:pt x="29" y="11"/>
                      <a:pt x="17" y="11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4" y="11"/>
                      <a:pt x="0" y="26"/>
                      <a:pt x="6" y="37"/>
                    </a:cubicBezTo>
                    <a:cubicBezTo>
                      <a:pt x="10" y="44"/>
                      <a:pt x="15" y="45"/>
                      <a:pt x="18" y="45"/>
                    </a:cubicBezTo>
                    <a:cubicBezTo>
                      <a:pt x="19" y="45"/>
                      <a:pt x="20" y="45"/>
                      <a:pt x="20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5"/>
                      <a:pt x="19" y="64"/>
                      <a:pt x="6" y="72"/>
                    </a:cubicBezTo>
                    <a:cubicBezTo>
                      <a:pt x="9" y="74"/>
                      <a:pt x="13" y="75"/>
                      <a:pt x="18" y="77"/>
                    </a:cubicBezTo>
                    <a:cubicBezTo>
                      <a:pt x="24" y="78"/>
                      <a:pt x="32" y="80"/>
                      <a:pt x="37" y="80"/>
                    </a:cubicBezTo>
                    <a:cubicBezTo>
                      <a:pt x="40" y="80"/>
                      <a:pt x="42" y="79"/>
                      <a:pt x="43" y="79"/>
                    </a:cubicBezTo>
                    <a:cubicBezTo>
                      <a:pt x="47" y="77"/>
                      <a:pt x="55" y="70"/>
                      <a:pt x="60" y="49"/>
                    </a:cubicBezTo>
                    <a:cubicBezTo>
                      <a:pt x="61" y="44"/>
                      <a:pt x="62" y="37"/>
                      <a:pt x="63" y="29"/>
                    </a:cubicBezTo>
                    <a:cubicBezTo>
                      <a:pt x="63" y="29"/>
                      <a:pt x="63" y="28"/>
                      <a:pt x="63" y="27"/>
                    </a:cubicBezTo>
                    <a:cubicBezTo>
                      <a:pt x="64" y="16"/>
                      <a:pt x="64" y="7"/>
                      <a:pt x="64" y="0"/>
                    </a:cubicBezTo>
                  </a:path>
                </a:pathLst>
              </a:custGeom>
              <a:solidFill>
                <a:srgbClr val="FFB5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8" name="í$ļïďe"/>
              <p:cNvSpPr/>
              <p:nvPr/>
            </p:nvSpPr>
            <p:spPr bwMode="auto">
              <a:xfrm>
                <a:off x="6437313" y="2949575"/>
                <a:ext cx="458788" cy="450850"/>
              </a:xfrm>
              <a:custGeom>
                <a:avLst/>
                <a:gdLst>
                  <a:gd name="T0" fmla="*/ 54 w 139"/>
                  <a:gd name="T1" fmla="*/ 0 h 137"/>
                  <a:gd name="T2" fmla="*/ 50 w 139"/>
                  <a:gd name="T3" fmla="*/ 1 h 137"/>
                  <a:gd name="T4" fmla="*/ 24 w 139"/>
                  <a:gd name="T5" fmla="*/ 18 h 137"/>
                  <a:gd name="T6" fmla="*/ 24 w 139"/>
                  <a:gd name="T7" fmla="*/ 24 h 137"/>
                  <a:gd name="T8" fmla="*/ 20 w 139"/>
                  <a:gd name="T9" fmla="*/ 22 h 137"/>
                  <a:gd name="T10" fmla="*/ 9 w 139"/>
                  <a:gd name="T11" fmla="*/ 89 h 137"/>
                  <a:gd name="T12" fmla="*/ 29 w 139"/>
                  <a:gd name="T13" fmla="*/ 131 h 137"/>
                  <a:gd name="T14" fmla="*/ 31 w 139"/>
                  <a:gd name="T15" fmla="*/ 132 h 137"/>
                  <a:gd name="T16" fmla="*/ 49 w 139"/>
                  <a:gd name="T17" fmla="*/ 137 h 137"/>
                  <a:gd name="T18" fmla="*/ 65 w 139"/>
                  <a:gd name="T19" fmla="*/ 134 h 137"/>
                  <a:gd name="T20" fmla="*/ 67 w 139"/>
                  <a:gd name="T21" fmla="*/ 132 h 137"/>
                  <a:gd name="T22" fmla="*/ 81 w 139"/>
                  <a:gd name="T23" fmla="*/ 105 h 137"/>
                  <a:gd name="T24" fmla="*/ 79 w 139"/>
                  <a:gd name="T25" fmla="*/ 105 h 137"/>
                  <a:gd name="T26" fmla="*/ 67 w 139"/>
                  <a:gd name="T27" fmla="*/ 97 h 137"/>
                  <a:gd name="T28" fmla="*/ 77 w 139"/>
                  <a:gd name="T29" fmla="*/ 71 h 137"/>
                  <a:gd name="T30" fmla="*/ 78 w 139"/>
                  <a:gd name="T31" fmla="*/ 71 h 137"/>
                  <a:gd name="T32" fmla="*/ 91 w 139"/>
                  <a:gd name="T33" fmla="*/ 86 h 137"/>
                  <a:gd name="T34" fmla="*/ 125 w 139"/>
                  <a:gd name="T35" fmla="*/ 60 h 137"/>
                  <a:gd name="T36" fmla="*/ 130 w 139"/>
                  <a:gd name="T37" fmla="*/ 49 h 137"/>
                  <a:gd name="T38" fmla="*/ 125 w 139"/>
                  <a:gd name="T39" fmla="*/ 21 h 137"/>
                  <a:gd name="T40" fmla="*/ 54 w 139"/>
                  <a:gd name="T4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9" h="137">
                    <a:moveTo>
                      <a:pt x="54" y="0"/>
                    </a:moveTo>
                    <a:cubicBezTo>
                      <a:pt x="52" y="0"/>
                      <a:pt x="51" y="0"/>
                      <a:pt x="50" y="1"/>
                    </a:cubicBezTo>
                    <a:cubicBezTo>
                      <a:pt x="37" y="1"/>
                      <a:pt x="29" y="6"/>
                      <a:pt x="24" y="18"/>
                    </a:cubicBezTo>
                    <a:cubicBezTo>
                      <a:pt x="25" y="20"/>
                      <a:pt x="25" y="22"/>
                      <a:pt x="24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" y="29"/>
                      <a:pt x="0" y="55"/>
                      <a:pt x="9" y="89"/>
                    </a:cubicBezTo>
                    <a:cubicBezTo>
                      <a:pt x="13" y="106"/>
                      <a:pt x="22" y="127"/>
                      <a:pt x="29" y="131"/>
                    </a:cubicBezTo>
                    <a:cubicBezTo>
                      <a:pt x="30" y="132"/>
                      <a:pt x="31" y="132"/>
                      <a:pt x="31" y="132"/>
                    </a:cubicBezTo>
                    <a:cubicBezTo>
                      <a:pt x="37" y="136"/>
                      <a:pt x="43" y="137"/>
                      <a:pt x="49" y="137"/>
                    </a:cubicBezTo>
                    <a:cubicBezTo>
                      <a:pt x="58" y="137"/>
                      <a:pt x="65" y="134"/>
                      <a:pt x="65" y="134"/>
                    </a:cubicBezTo>
                    <a:cubicBezTo>
                      <a:pt x="65" y="133"/>
                      <a:pt x="66" y="133"/>
                      <a:pt x="67" y="132"/>
                    </a:cubicBezTo>
                    <a:cubicBezTo>
                      <a:pt x="80" y="124"/>
                      <a:pt x="81" y="105"/>
                      <a:pt x="81" y="105"/>
                    </a:cubicBezTo>
                    <a:cubicBezTo>
                      <a:pt x="81" y="105"/>
                      <a:pt x="80" y="105"/>
                      <a:pt x="79" y="105"/>
                    </a:cubicBezTo>
                    <a:cubicBezTo>
                      <a:pt x="76" y="105"/>
                      <a:pt x="71" y="104"/>
                      <a:pt x="67" y="97"/>
                    </a:cubicBezTo>
                    <a:cubicBezTo>
                      <a:pt x="61" y="86"/>
                      <a:pt x="65" y="71"/>
                      <a:pt x="77" y="71"/>
                    </a:cubicBezTo>
                    <a:cubicBezTo>
                      <a:pt x="77" y="71"/>
                      <a:pt x="78" y="71"/>
                      <a:pt x="78" y="71"/>
                    </a:cubicBezTo>
                    <a:cubicBezTo>
                      <a:pt x="90" y="71"/>
                      <a:pt x="91" y="86"/>
                      <a:pt x="91" y="86"/>
                    </a:cubicBezTo>
                    <a:cubicBezTo>
                      <a:pt x="109" y="82"/>
                      <a:pt x="119" y="69"/>
                      <a:pt x="125" y="60"/>
                    </a:cubicBezTo>
                    <a:cubicBezTo>
                      <a:pt x="127" y="55"/>
                      <a:pt x="129" y="51"/>
                      <a:pt x="130" y="49"/>
                    </a:cubicBezTo>
                    <a:cubicBezTo>
                      <a:pt x="136" y="39"/>
                      <a:pt x="139" y="21"/>
                      <a:pt x="125" y="21"/>
                    </a:cubicBezTo>
                    <a:cubicBezTo>
                      <a:pt x="101" y="21"/>
                      <a:pt x="82" y="0"/>
                      <a:pt x="54" y="0"/>
                    </a:cubicBezTo>
                  </a:path>
                </a:pathLst>
              </a:custGeom>
              <a:solidFill>
                <a:srgbClr val="264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9" name="íş1ídê"/>
              <p:cNvSpPr/>
              <p:nvPr/>
            </p:nvSpPr>
            <p:spPr bwMode="auto">
              <a:xfrm>
                <a:off x="6467475" y="2989263"/>
                <a:ext cx="52388" cy="39688"/>
              </a:xfrm>
              <a:custGeom>
                <a:avLst/>
                <a:gdLst>
                  <a:gd name="T0" fmla="*/ 7 w 16"/>
                  <a:gd name="T1" fmla="*/ 0 h 12"/>
                  <a:gd name="T2" fmla="*/ 0 w 16"/>
                  <a:gd name="T3" fmla="*/ 5 h 12"/>
                  <a:gd name="T4" fmla="*/ 11 w 16"/>
                  <a:gd name="T5" fmla="*/ 10 h 12"/>
                  <a:gd name="T6" fmla="*/ 15 w 16"/>
                  <a:gd name="T7" fmla="*/ 12 h 12"/>
                  <a:gd name="T8" fmla="*/ 15 w 16"/>
                  <a:gd name="T9" fmla="*/ 6 h 12"/>
                  <a:gd name="T10" fmla="*/ 11 w 16"/>
                  <a:gd name="T11" fmla="*/ 1 h 12"/>
                  <a:gd name="T12" fmla="*/ 7 w 1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2">
                    <a:moveTo>
                      <a:pt x="7" y="0"/>
                    </a:moveTo>
                    <a:cubicBezTo>
                      <a:pt x="4" y="0"/>
                      <a:pt x="1" y="2"/>
                      <a:pt x="0" y="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6" y="10"/>
                      <a:pt x="16" y="8"/>
                      <a:pt x="15" y="6"/>
                    </a:cubicBezTo>
                    <a:cubicBezTo>
                      <a:pt x="15" y="4"/>
                      <a:pt x="13" y="2"/>
                      <a:pt x="11" y="1"/>
                    </a:cubicBezTo>
                    <a:cubicBezTo>
                      <a:pt x="10" y="0"/>
                      <a:pt x="8" y="0"/>
                      <a:pt x="7" y="0"/>
                    </a:cubicBezTo>
                  </a:path>
                </a:pathLst>
              </a:custGeom>
              <a:solidFill>
                <a:srgbClr val="264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0" name="í$ľïḋê"/>
              <p:cNvSpPr/>
              <p:nvPr/>
            </p:nvSpPr>
            <p:spPr bwMode="auto">
              <a:xfrm>
                <a:off x="6351588" y="4024313"/>
                <a:ext cx="538163" cy="361950"/>
              </a:xfrm>
              <a:custGeom>
                <a:avLst/>
                <a:gdLst>
                  <a:gd name="T0" fmla="*/ 163 w 163"/>
                  <a:gd name="T1" fmla="*/ 0 h 110"/>
                  <a:gd name="T2" fmla="*/ 149 w 163"/>
                  <a:gd name="T3" fmla="*/ 2 h 110"/>
                  <a:gd name="T4" fmla="*/ 128 w 163"/>
                  <a:gd name="T5" fmla="*/ 26 h 110"/>
                  <a:gd name="T6" fmla="*/ 70 w 163"/>
                  <a:gd name="T7" fmla="*/ 46 h 110"/>
                  <a:gd name="T8" fmla="*/ 61 w 163"/>
                  <a:gd name="T9" fmla="*/ 45 h 110"/>
                  <a:gd name="T10" fmla="*/ 0 w 163"/>
                  <a:gd name="T11" fmla="*/ 12 h 110"/>
                  <a:gd name="T12" fmla="*/ 8 w 163"/>
                  <a:gd name="T13" fmla="*/ 64 h 110"/>
                  <a:gd name="T14" fmla="*/ 99 w 163"/>
                  <a:gd name="T15" fmla="*/ 110 h 110"/>
                  <a:gd name="T16" fmla="*/ 115 w 163"/>
                  <a:gd name="T17" fmla="*/ 109 h 110"/>
                  <a:gd name="T18" fmla="*/ 163 w 163"/>
                  <a:gd name="T19" fmla="*/ 95 h 110"/>
                  <a:gd name="T20" fmla="*/ 163 w 163"/>
                  <a:gd name="T2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3" h="110">
                    <a:moveTo>
                      <a:pt x="163" y="0"/>
                    </a:moveTo>
                    <a:cubicBezTo>
                      <a:pt x="158" y="0"/>
                      <a:pt x="153" y="1"/>
                      <a:pt x="149" y="2"/>
                    </a:cubicBezTo>
                    <a:cubicBezTo>
                      <a:pt x="149" y="2"/>
                      <a:pt x="141" y="18"/>
                      <a:pt x="128" y="26"/>
                    </a:cubicBezTo>
                    <a:cubicBezTo>
                      <a:pt x="116" y="34"/>
                      <a:pt x="99" y="46"/>
                      <a:pt x="70" y="46"/>
                    </a:cubicBezTo>
                    <a:cubicBezTo>
                      <a:pt x="67" y="46"/>
                      <a:pt x="64" y="45"/>
                      <a:pt x="61" y="45"/>
                    </a:cubicBezTo>
                    <a:cubicBezTo>
                      <a:pt x="22" y="42"/>
                      <a:pt x="2" y="15"/>
                      <a:pt x="0" y="12"/>
                    </a:cubicBezTo>
                    <a:cubicBezTo>
                      <a:pt x="0" y="31"/>
                      <a:pt x="0" y="50"/>
                      <a:pt x="8" y="64"/>
                    </a:cubicBezTo>
                    <a:cubicBezTo>
                      <a:pt x="17" y="79"/>
                      <a:pt x="55" y="110"/>
                      <a:pt x="99" y="110"/>
                    </a:cubicBezTo>
                    <a:cubicBezTo>
                      <a:pt x="104" y="110"/>
                      <a:pt x="109" y="110"/>
                      <a:pt x="115" y="109"/>
                    </a:cubicBezTo>
                    <a:cubicBezTo>
                      <a:pt x="125" y="107"/>
                      <a:pt x="144" y="102"/>
                      <a:pt x="163" y="95"/>
                    </a:cubicBezTo>
                    <a:cubicBezTo>
                      <a:pt x="163" y="0"/>
                      <a:pt x="163" y="0"/>
                      <a:pt x="163" y="0"/>
                    </a:cubicBezTo>
                  </a:path>
                </a:pathLst>
              </a:custGeom>
              <a:solidFill>
                <a:srgbClr val="4578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1" name="îśļíḑe"/>
              <p:cNvSpPr/>
              <p:nvPr/>
            </p:nvSpPr>
            <p:spPr bwMode="auto">
              <a:xfrm>
                <a:off x="6351588" y="3421063"/>
                <a:ext cx="492125" cy="754063"/>
              </a:xfrm>
              <a:custGeom>
                <a:avLst/>
                <a:gdLst>
                  <a:gd name="T0" fmla="*/ 144 w 149"/>
                  <a:gd name="T1" fmla="*/ 117 h 229"/>
                  <a:gd name="T2" fmla="*/ 145 w 149"/>
                  <a:gd name="T3" fmla="*/ 118 h 229"/>
                  <a:gd name="T4" fmla="*/ 145 w 149"/>
                  <a:gd name="T5" fmla="*/ 118 h 229"/>
                  <a:gd name="T6" fmla="*/ 145 w 149"/>
                  <a:gd name="T7" fmla="*/ 118 h 229"/>
                  <a:gd name="T8" fmla="*/ 144 w 149"/>
                  <a:gd name="T9" fmla="*/ 117 h 229"/>
                  <a:gd name="T10" fmla="*/ 122 w 149"/>
                  <a:gd name="T11" fmla="*/ 80 h 229"/>
                  <a:gd name="T12" fmla="*/ 133 w 149"/>
                  <a:gd name="T13" fmla="*/ 103 h 229"/>
                  <a:gd name="T14" fmla="*/ 126 w 149"/>
                  <a:gd name="T15" fmla="*/ 90 h 229"/>
                  <a:gd name="T16" fmla="*/ 122 w 149"/>
                  <a:gd name="T17" fmla="*/ 80 h 229"/>
                  <a:gd name="T18" fmla="*/ 41 w 149"/>
                  <a:gd name="T19" fmla="*/ 0 h 229"/>
                  <a:gd name="T20" fmla="*/ 9 w 149"/>
                  <a:gd name="T21" fmla="*/ 24 h 229"/>
                  <a:gd name="T22" fmla="*/ 2 w 149"/>
                  <a:gd name="T23" fmla="*/ 82 h 229"/>
                  <a:gd name="T24" fmla="*/ 1 w 149"/>
                  <a:gd name="T25" fmla="*/ 101 h 229"/>
                  <a:gd name="T26" fmla="*/ 0 w 149"/>
                  <a:gd name="T27" fmla="*/ 195 h 229"/>
                  <a:gd name="T28" fmla="*/ 0 w 149"/>
                  <a:gd name="T29" fmla="*/ 195 h 229"/>
                  <a:gd name="T30" fmla="*/ 0 w 149"/>
                  <a:gd name="T31" fmla="*/ 195 h 229"/>
                  <a:gd name="T32" fmla="*/ 0 w 149"/>
                  <a:gd name="T33" fmla="*/ 195 h 229"/>
                  <a:gd name="T34" fmla="*/ 61 w 149"/>
                  <a:gd name="T35" fmla="*/ 228 h 229"/>
                  <a:gd name="T36" fmla="*/ 70 w 149"/>
                  <a:gd name="T37" fmla="*/ 229 h 229"/>
                  <a:gd name="T38" fmla="*/ 128 w 149"/>
                  <a:gd name="T39" fmla="*/ 209 h 229"/>
                  <a:gd name="T40" fmla="*/ 149 w 149"/>
                  <a:gd name="T41" fmla="*/ 185 h 229"/>
                  <a:gd name="T42" fmla="*/ 149 w 149"/>
                  <a:gd name="T43" fmla="*/ 185 h 229"/>
                  <a:gd name="T44" fmla="*/ 147 w 149"/>
                  <a:gd name="T45" fmla="*/ 151 h 229"/>
                  <a:gd name="T46" fmla="*/ 145 w 149"/>
                  <a:gd name="T47" fmla="*/ 118 h 229"/>
                  <a:gd name="T48" fmla="*/ 146 w 149"/>
                  <a:gd name="T49" fmla="*/ 127 h 229"/>
                  <a:gd name="T50" fmla="*/ 122 w 149"/>
                  <a:gd name="T51" fmla="*/ 80 h 229"/>
                  <a:gd name="T52" fmla="*/ 115 w 149"/>
                  <a:gd name="T53" fmla="*/ 18 h 229"/>
                  <a:gd name="T54" fmla="*/ 115 w 149"/>
                  <a:gd name="T55" fmla="*/ 18 h 229"/>
                  <a:gd name="T56" fmla="*/ 101 w 149"/>
                  <a:gd name="T57" fmla="*/ 14 h 229"/>
                  <a:gd name="T58" fmla="*/ 56 w 149"/>
                  <a:gd name="T59" fmla="*/ 3 h 229"/>
                  <a:gd name="T60" fmla="*/ 45 w 149"/>
                  <a:gd name="T61" fmla="*/ 1 h 229"/>
                  <a:gd name="T62" fmla="*/ 41 w 149"/>
                  <a:gd name="T63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" h="229">
                    <a:moveTo>
                      <a:pt x="144" y="117"/>
                    </a:move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4" y="118"/>
                      <a:pt x="144" y="117"/>
                      <a:pt x="144" y="117"/>
                    </a:cubicBezTo>
                    <a:moveTo>
                      <a:pt x="122" y="80"/>
                    </a:moveTo>
                    <a:cubicBezTo>
                      <a:pt x="124" y="88"/>
                      <a:pt x="129" y="97"/>
                      <a:pt x="133" y="103"/>
                    </a:cubicBezTo>
                    <a:cubicBezTo>
                      <a:pt x="131" y="99"/>
                      <a:pt x="128" y="95"/>
                      <a:pt x="126" y="90"/>
                    </a:cubicBezTo>
                    <a:cubicBezTo>
                      <a:pt x="125" y="87"/>
                      <a:pt x="123" y="84"/>
                      <a:pt x="122" y="80"/>
                    </a:cubicBezTo>
                    <a:moveTo>
                      <a:pt x="41" y="0"/>
                    </a:moveTo>
                    <a:cubicBezTo>
                      <a:pt x="26" y="0"/>
                      <a:pt x="13" y="13"/>
                      <a:pt x="9" y="24"/>
                    </a:cubicBezTo>
                    <a:cubicBezTo>
                      <a:pt x="6" y="33"/>
                      <a:pt x="3" y="53"/>
                      <a:pt x="2" y="82"/>
                    </a:cubicBezTo>
                    <a:cubicBezTo>
                      <a:pt x="1" y="88"/>
                      <a:pt x="1" y="94"/>
                      <a:pt x="1" y="101"/>
                    </a:cubicBezTo>
                    <a:cubicBezTo>
                      <a:pt x="0" y="139"/>
                      <a:pt x="0" y="195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2" y="198"/>
                      <a:pt x="22" y="225"/>
                      <a:pt x="61" y="228"/>
                    </a:cubicBezTo>
                    <a:cubicBezTo>
                      <a:pt x="64" y="228"/>
                      <a:pt x="67" y="229"/>
                      <a:pt x="70" y="229"/>
                    </a:cubicBezTo>
                    <a:cubicBezTo>
                      <a:pt x="99" y="229"/>
                      <a:pt x="116" y="217"/>
                      <a:pt x="128" y="209"/>
                    </a:cubicBezTo>
                    <a:cubicBezTo>
                      <a:pt x="141" y="201"/>
                      <a:pt x="149" y="185"/>
                      <a:pt x="149" y="185"/>
                    </a:cubicBezTo>
                    <a:cubicBezTo>
                      <a:pt x="149" y="185"/>
                      <a:pt x="149" y="185"/>
                      <a:pt x="149" y="185"/>
                    </a:cubicBezTo>
                    <a:cubicBezTo>
                      <a:pt x="147" y="151"/>
                      <a:pt x="147" y="151"/>
                      <a:pt x="147" y="151"/>
                    </a:cubicBez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6" y="127"/>
                      <a:pt x="146" y="127"/>
                      <a:pt x="146" y="127"/>
                    </a:cubicBezTo>
                    <a:cubicBezTo>
                      <a:pt x="122" y="110"/>
                      <a:pt x="122" y="80"/>
                      <a:pt x="122" y="80"/>
                    </a:cubicBezTo>
                    <a:cubicBezTo>
                      <a:pt x="116" y="63"/>
                      <a:pt x="110" y="40"/>
                      <a:pt x="115" y="18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2" y="18"/>
                      <a:pt x="107" y="16"/>
                      <a:pt x="101" y="14"/>
                    </a:cubicBezTo>
                    <a:cubicBezTo>
                      <a:pt x="89" y="11"/>
                      <a:pt x="73" y="7"/>
                      <a:pt x="56" y="3"/>
                    </a:cubicBezTo>
                    <a:cubicBezTo>
                      <a:pt x="52" y="2"/>
                      <a:pt x="49" y="2"/>
                      <a:pt x="45" y="1"/>
                    </a:cubicBezTo>
                    <a:cubicBezTo>
                      <a:pt x="44" y="1"/>
                      <a:pt x="42" y="0"/>
                      <a:pt x="41" y="0"/>
                    </a:cubicBezTo>
                  </a:path>
                </a:pathLst>
              </a:custGeom>
              <a:solidFill>
                <a:srgbClr val="67A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2" name="ïṡ1iḋè"/>
              <p:cNvSpPr/>
              <p:nvPr/>
            </p:nvSpPr>
            <p:spPr bwMode="auto">
              <a:xfrm>
                <a:off x="6754813" y="3684588"/>
                <a:ext cx="79375" cy="153988"/>
              </a:xfrm>
              <a:custGeom>
                <a:avLst/>
                <a:gdLst>
                  <a:gd name="T0" fmla="*/ 0 w 24"/>
                  <a:gd name="T1" fmla="*/ 0 h 47"/>
                  <a:gd name="T2" fmla="*/ 24 w 24"/>
                  <a:gd name="T3" fmla="*/ 47 h 47"/>
                  <a:gd name="T4" fmla="*/ 23 w 24"/>
                  <a:gd name="T5" fmla="*/ 38 h 47"/>
                  <a:gd name="T6" fmla="*/ 23 w 24"/>
                  <a:gd name="T7" fmla="*/ 38 h 47"/>
                  <a:gd name="T8" fmla="*/ 23 w 24"/>
                  <a:gd name="T9" fmla="*/ 38 h 47"/>
                  <a:gd name="T10" fmla="*/ 22 w 24"/>
                  <a:gd name="T11" fmla="*/ 37 h 47"/>
                  <a:gd name="T12" fmla="*/ 11 w 24"/>
                  <a:gd name="T13" fmla="*/ 23 h 47"/>
                  <a:gd name="T14" fmla="*/ 0 w 24"/>
                  <a:gd name="T15" fmla="*/ 0 h 47"/>
                  <a:gd name="T16" fmla="*/ 0 w 24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47">
                    <a:moveTo>
                      <a:pt x="0" y="0"/>
                    </a:moveTo>
                    <a:cubicBezTo>
                      <a:pt x="0" y="0"/>
                      <a:pt x="0" y="30"/>
                      <a:pt x="24" y="47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7"/>
                    </a:cubicBezTo>
                    <a:cubicBezTo>
                      <a:pt x="18" y="33"/>
                      <a:pt x="15" y="28"/>
                      <a:pt x="11" y="23"/>
                    </a:cubicBezTo>
                    <a:cubicBezTo>
                      <a:pt x="7" y="17"/>
                      <a:pt x="2" y="8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578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3" name="iṩļíḑê"/>
              <p:cNvSpPr/>
              <p:nvPr/>
            </p:nvSpPr>
            <p:spPr bwMode="auto">
              <a:xfrm>
                <a:off x="6889750" y="3875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B5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4" name="íṥ1íḍê"/>
              <p:cNvSpPr/>
              <p:nvPr/>
            </p:nvSpPr>
            <p:spPr bwMode="auto">
              <a:xfrm>
                <a:off x="6715125" y="3479800"/>
                <a:ext cx="174625" cy="395288"/>
              </a:xfrm>
              <a:custGeom>
                <a:avLst/>
                <a:gdLst>
                  <a:gd name="T0" fmla="*/ 5 w 53"/>
                  <a:gd name="T1" fmla="*/ 0 h 120"/>
                  <a:gd name="T2" fmla="*/ 5 w 53"/>
                  <a:gd name="T3" fmla="*/ 0 h 120"/>
                  <a:gd name="T4" fmla="*/ 12 w 53"/>
                  <a:gd name="T5" fmla="*/ 62 h 120"/>
                  <a:gd name="T6" fmla="*/ 12 w 53"/>
                  <a:gd name="T7" fmla="*/ 62 h 120"/>
                  <a:gd name="T8" fmla="*/ 16 w 53"/>
                  <a:gd name="T9" fmla="*/ 72 h 120"/>
                  <a:gd name="T10" fmla="*/ 23 w 53"/>
                  <a:gd name="T11" fmla="*/ 85 h 120"/>
                  <a:gd name="T12" fmla="*/ 34 w 53"/>
                  <a:gd name="T13" fmla="*/ 99 h 120"/>
                  <a:gd name="T14" fmla="*/ 35 w 53"/>
                  <a:gd name="T15" fmla="*/ 100 h 120"/>
                  <a:gd name="T16" fmla="*/ 35 w 53"/>
                  <a:gd name="T17" fmla="*/ 100 h 120"/>
                  <a:gd name="T18" fmla="*/ 53 w 53"/>
                  <a:gd name="T19" fmla="*/ 120 h 120"/>
                  <a:gd name="T20" fmla="*/ 53 w 53"/>
                  <a:gd name="T21" fmla="*/ 120 h 120"/>
                  <a:gd name="T22" fmla="*/ 53 w 53"/>
                  <a:gd name="T23" fmla="*/ 29 h 120"/>
                  <a:gd name="T24" fmla="*/ 51 w 53"/>
                  <a:gd name="T25" fmla="*/ 25 h 120"/>
                  <a:gd name="T26" fmla="*/ 31 w 53"/>
                  <a:gd name="T27" fmla="*/ 9 h 120"/>
                  <a:gd name="T28" fmla="*/ 5 w 53"/>
                  <a:gd name="T2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120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22"/>
                      <a:pt x="6" y="45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3" y="66"/>
                      <a:pt x="15" y="69"/>
                      <a:pt x="16" y="72"/>
                    </a:cubicBezTo>
                    <a:cubicBezTo>
                      <a:pt x="18" y="77"/>
                      <a:pt x="21" y="81"/>
                      <a:pt x="23" y="85"/>
                    </a:cubicBezTo>
                    <a:cubicBezTo>
                      <a:pt x="27" y="90"/>
                      <a:pt x="30" y="95"/>
                      <a:pt x="34" y="99"/>
                    </a:cubicBezTo>
                    <a:cubicBezTo>
                      <a:pt x="34" y="99"/>
                      <a:pt x="34" y="100"/>
                      <a:pt x="35" y="100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53" y="120"/>
                      <a:pt x="53" y="120"/>
                      <a:pt x="53" y="120"/>
                    </a:cubicBezTo>
                    <a:cubicBezTo>
                      <a:pt x="53" y="120"/>
                      <a:pt x="53" y="120"/>
                      <a:pt x="53" y="120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3" y="28"/>
                      <a:pt x="52" y="26"/>
                      <a:pt x="51" y="25"/>
                    </a:cubicBezTo>
                    <a:cubicBezTo>
                      <a:pt x="45" y="14"/>
                      <a:pt x="34" y="10"/>
                      <a:pt x="31" y="9"/>
                    </a:cubicBezTo>
                    <a:cubicBezTo>
                      <a:pt x="21" y="4"/>
                      <a:pt x="5" y="0"/>
                      <a:pt x="5" y="0"/>
                    </a:cubicBezTo>
                  </a:path>
                </a:pathLst>
              </a:custGeom>
              <a:solidFill>
                <a:srgbClr val="67A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5" name="iṧļïḋe"/>
              <p:cNvSpPr/>
              <p:nvPr/>
            </p:nvSpPr>
            <p:spPr bwMode="auto">
              <a:xfrm>
                <a:off x="5734050" y="1966913"/>
                <a:ext cx="1155700" cy="2640013"/>
              </a:xfrm>
              <a:custGeom>
                <a:avLst/>
                <a:gdLst>
                  <a:gd name="T0" fmla="*/ 0 w 350"/>
                  <a:gd name="T1" fmla="*/ 0 h 801"/>
                  <a:gd name="T2" fmla="*/ 0 w 350"/>
                  <a:gd name="T3" fmla="*/ 0 h 801"/>
                  <a:gd name="T4" fmla="*/ 339 w 350"/>
                  <a:gd name="T5" fmla="*/ 196 h 801"/>
                  <a:gd name="T6" fmla="*/ 350 w 350"/>
                  <a:gd name="T7" fmla="*/ 215 h 801"/>
                  <a:gd name="T8" fmla="*/ 350 w 350"/>
                  <a:gd name="T9" fmla="*/ 488 h 801"/>
                  <a:gd name="T10" fmla="*/ 350 w 350"/>
                  <a:gd name="T11" fmla="*/ 579 h 801"/>
                  <a:gd name="T12" fmla="*/ 350 w 350"/>
                  <a:gd name="T13" fmla="*/ 579 h 801"/>
                  <a:gd name="T14" fmla="*/ 350 w 350"/>
                  <a:gd name="T15" fmla="*/ 588 h 801"/>
                  <a:gd name="T16" fmla="*/ 350 w 350"/>
                  <a:gd name="T17" fmla="*/ 624 h 801"/>
                  <a:gd name="T18" fmla="*/ 350 w 350"/>
                  <a:gd name="T19" fmla="*/ 719 h 801"/>
                  <a:gd name="T20" fmla="*/ 350 w 350"/>
                  <a:gd name="T21" fmla="*/ 801 h 801"/>
                  <a:gd name="T22" fmla="*/ 350 w 350"/>
                  <a:gd name="T23" fmla="*/ 801 h 801"/>
                  <a:gd name="T24" fmla="*/ 350 w 350"/>
                  <a:gd name="T25" fmla="*/ 215 h 801"/>
                  <a:gd name="T26" fmla="*/ 339 w 350"/>
                  <a:gd name="T27" fmla="*/ 196 h 801"/>
                  <a:gd name="T28" fmla="*/ 0 w 350"/>
                  <a:gd name="T2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0" h="80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39" y="196"/>
                      <a:pt x="339" y="196"/>
                      <a:pt x="339" y="196"/>
                    </a:cubicBezTo>
                    <a:cubicBezTo>
                      <a:pt x="345" y="199"/>
                      <a:pt x="350" y="208"/>
                      <a:pt x="350" y="215"/>
                    </a:cubicBezTo>
                    <a:cubicBezTo>
                      <a:pt x="350" y="488"/>
                      <a:pt x="350" y="488"/>
                      <a:pt x="350" y="488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50" y="588"/>
                      <a:pt x="350" y="588"/>
                      <a:pt x="350" y="588"/>
                    </a:cubicBezTo>
                    <a:cubicBezTo>
                      <a:pt x="350" y="624"/>
                      <a:pt x="350" y="624"/>
                      <a:pt x="350" y="624"/>
                    </a:cubicBezTo>
                    <a:cubicBezTo>
                      <a:pt x="350" y="719"/>
                      <a:pt x="350" y="719"/>
                      <a:pt x="350" y="719"/>
                    </a:cubicBezTo>
                    <a:cubicBezTo>
                      <a:pt x="350" y="801"/>
                      <a:pt x="350" y="801"/>
                      <a:pt x="350" y="801"/>
                    </a:cubicBezTo>
                    <a:cubicBezTo>
                      <a:pt x="350" y="801"/>
                      <a:pt x="350" y="801"/>
                      <a:pt x="350" y="801"/>
                    </a:cubicBezTo>
                    <a:cubicBezTo>
                      <a:pt x="350" y="215"/>
                      <a:pt x="350" y="215"/>
                      <a:pt x="350" y="215"/>
                    </a:cubicBezTo>
                    <a:cubicBezTo>
                      <a:pt x="350" y="208"/>
                      <a:pt x="345" y="199"/>
                      <a:pt x="339" y="19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578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6" name="isľîḍe"/>
              <p:cNvSpPr/>
              <p:nvPr/>
            </p:nvSpPr>
            <p:spPr bwMode="auto">
              <a:xfrm>
                <a:off x="5734050" y="1966913"/>
                <a:ext cx="96838" cy="2027238"/>
              </a:xfrm>
              <a:custGeom>
                <a:avLst/>
                <a:gdLst>
                  <a:gd name="T0" fmla="*/ 0 w 61"/>
                  <a:gd name="T1" fmla="*/ 0 h 1277"/>
                  <a:gd name="T2" fmla="*/ 0 w 61"/>
                  <a:gd name="T3" fmla="*/ 1244 h 1277"/>
                  <a:gd name="T4" fmla="*/ 61 w 61"/>
                  <a:gd name="T5" fmla="*/ 1277 h 1277"/>
                  <a:gd name="T6" fmla="*/ 61 w 61"/>
                  <a:gd name="T7" fmla="*/ 34 h 1277"/>
                  <a:gd name="T8" fmla="*/ 0 w 61"/>
                  <a:gd name="T9" fmla="*/ 0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277">
                    <a:moveTo>
                      <a:pt x="0" y="0"/>
                    </a:moveTo>
                    <a:lnTo>
                      <a:pt x="0" y="1244"/>
                    </a:lnTo>
                    <a:lnTo>
                      <a:pt x="61" y="1277"/>
                    </a:lnTo>
                    <a:lnTo>
                      <a:pt x="61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7" name="ïşļîdé"/>
              <p:cNvSpPr/>
              <p:nvPr/>
            </p:nvSpPr>
            <p:spPr bwMode="auto">
              <a:xfrm>
                <a:off x="5734050" y="1966913"/>
                <a:ext cx="96838" cy="2027238"/>
              </a:xfrm>
              <a:custGeom>
                <a:avLst/>
                <a:gdLst>
                  <a:gd name="T0" fmla="*/ 0 w 61"/>
                  <a:gd name="T1" fmla="*/ 0 h 1277"/>
                  <a:gd name="T2" fmla="*/ 0 w 61"/>
                  <a:gd name="T3" fmla="*/ 1244 h 1277"/>
                  <a:gd name="T4" fmla="*/ 61 w 61"/>
                  <a:gd name="T5" fmla="*/ 1277 h 1277"/>
                  <a:gd name="T6" fmla="*/ 61 w 61"/>
                  <a:gd name="T7" fmla="*/ 34 h 1277"/>
                  <a:gd name="T8" fmla="*/ 0 w 61"/>
                  <a:gd name="T9" fmla="*/ 0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277">
                    <a:moveTo>
                      <a:pt x="0" y="0"/>
                    </a:moveTo>
                    <a:lnTo>
                      <a:pt x="0" y="1244"/>
                    </a:lnTo>
                    <a:lnTo>
                      <a:pt x="61" y="1277"/>
                    </a:lnTo>
                    <a:lnTo>
                      <a:pt x="61" y="3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8" name="ïṡḷîḍé"/>
              <p:cNvSpPr/>
              <p:nvPr/>
            </p:nvSpPr>
            <p:spPr bwMode="auto">
              <a:xfrm>
                <a:off x="5734050" y="1966913"/>
                <a:ext cx="1155700" cy="2640013"/>
              </a:xfrm>
              <a:custGeom>
                <a:avLst/>
                <a:gdLst>
                  <a:gd name="T0" fmla="*/ 3 w 350"/>
                  <a:gd name="T1" fmla="*/ 4 h 801"/>
                  <a:gd name="T2" fmla="*/ 338 w 350"/>
                  <a:gd name="T3" fmla="*/ 197 h 801"/>
                  <a:gd name="T4" fmla="*/ 348 w 350"/>
                  <a:gd name="T5" fmla="*/ 215 h 801"/>
                  <a:gd name="T6" fmla="*/ 348 w 350"/>
                  <a:gd name="T7" fmla="*/ 797 h 801"/>
                  <a:gd name="T8" fmla="*/ 3 w 350"/>
                  <a:gd name="T9" fmla="*/ 598 h 801"/>
                  <a:gd name="T10" fmla="*/ 3 w 350"/>
                  <a:gd name="T11" fmla="*/ 4 h 801"/>
                  <a:gd name="T12" fmla="*/ 0 w 350"/>
                  <a:gd name="T13" fmla="*/ 0 h 801"/>
                  <a:gd name="T14" fmla="*/ 0 w 350"/>
                  <a:gd name="T15" fmla="*/ 599 h 801"/>
                  <a:gd name="T16" fmla="*/ 350 w 350"/>
                  <a:gd name="T17" fmla="*/ 801 h 801"/>
                  <a:gd name="T18" fmla="*/ 350 w 350"/>
                  <a:gd name="T19" fmla="*/ 215 h 801"/>
                  <a:gd name="T20" fmla="*/ 339 w 350"/>
                  <a:gd name="T21" fmla="*/ 196 h 801"/>
                  <a:gd name="T22" fmla="*/ 0 w 350"/>
                  <a:gd name="T23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0" h="801">
                    <a:moveTo>
                      <a:pt x="3" y="4"/>
                    </a:moveTo>
                    <a:cubicBezTo>
                      <a:pt x="338" y="197"/>
                      <a:pt x="338" y="197"/>
                      <a:pt x="338" y="197"/>
                    </a:cubicBezTo>
                    <a:cubicBezTo>
                      <a:pt x="344" y="201"/>
                      <a:pt x="348" y="209"/>
                      <a:pt x="348" y="215"/>
                    </a:cubicBezTo>
                    <a:cubicBezTo>
                      <a:pt x="348" y="797"/>
                      <a:pt x="348" y="797"/>
                      <a:pt x="348" y="797"/>
                    </a:cubicBezTo>
                    <a:cubicBezTo>
                      <a:pt x="3" y="598"/>
                      <a:pt x="3" y="598"/>
                      <a:pt x="3" y="598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0" y="0"/>
                    </a:moveTo>
                    <a:cubicBezTo>
                      <a:pt x="0" y="599"/>
                      <a:pt x="0" y="599"/>
                      <a:pt x="0" y="599"/>
                    </a:cubicBezTo>
                    <a:cubicBezTo>
                      <a:pt x="350" y="801"/>
                      <a:pt x="350" y="801"/>
                      <a:pt x="350" y="801"/>
                    </a:cubicBezTo>
                    <a:cubicBezTo>
                      <a:pt x="350" y="215"/>
                      <a:pt x="350" y="215"/>
                      <a:pt x="350" y="215"/>
                    </a:cubicBezTo>
                    <a:cubicBezTo>
                      <a:pt x="350" y="208"/>
                      <a:pt x="345" y="199"/>
                      <a:pt x="339" y="19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9" name="išḷíḑé"/>
              <p:cNvSpPr/>
              <p:nvPr/>
            </p:nvSpPr>
            <p:spPr bwMode="auto">
              <a:xfrm>
                <a:off x="5662613" y="4064000"/>
                <a:ext cx="1227138" cy="806450"/>
              </a:xfrm>
              <a:custGeom>
                <a:avLst/>
                <a:gdLst>
                  <a:gd name="T0" fmla="*/ 372 w 372"/>
                  <a:gd name="T1" fmla="*/ 234 h 245"/>
                  <a:gd name="T2" fmla="*/ 372 w 372"/>
                  <a:gd name="T3" fmla="*/ 186 h 245"/>
                  <a:gd name="T4" fmla="*/ 51 w 372"/>
                  <a:gd name="T5" fmla="*/ 0 h 245"/>
                  <a:gd name="T6" fmla="*/ 0 w 372"/>
                  <a:gd name="T7" fmla="*/ 29 h 245"/>
                  <a:gd name="T8" fmla="*/ 8 w 372"/>
                  <a:gd name="T9" fmla="*/ 37 h 245"/>
                  <a:gd name="T10" fmla="*/ 361 w 372"/>
                  <a:gd name="T11" fmla="*/ 241 h 245"/>
                  <a:gd name="T12" fmla="*/ 372 w 372"/>
                  <a:gd name="T13" fmla="*/ 234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2" h="245">
                    <a:moveTo>
                      <a:pt x="372" y="234"/>
                    </a:moveTo>
                    <a:cubicBezTo>
                      <a:pt x="372" y="186"/>
                      <a:pt x="372" y="186"/>
                      <a:pt x="372" y="186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2"/>
                      <a:pt x="5" y="36"/>
                      <a:pt x="8" y="37"/>
                    </a:cubicBezTo>
                    <a:cubicBezTo>
                      <a:pt x="361" y="241"/>
                      <a:pt x="361" y="241"/>
                      <a:pt x="361" y="241"/>
                    </a:cubicBezTo>
                    <a:cubicBezTo>
                      <a:pt x="367" y="245"/>
                      <a:pt x="372" y="242"/>
                      <a:pt x="372" y="234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0" name="ïśḻïḋê"/>
              <p:cNvSpPr/>
              <p:nvPr/>
            </p:nvSpPr>
            <p:spPr bwMode="auto">
              <a:xfrm>
                <a:off x="6535738" y="4676775"/>
                <a:ext cx="354013" cy="269875"/>
              </a:xfrm>
              <a:custGeom>
                <a:avLst/>
                <a:gdLst>
                  <a:gd name="T0" fmla="*/ 223 w 223"/>
                  <a:gd name="T1" fmla="*/ 41 h 170"/>
                  <a:gd name="T2" fmla="*/ 0 w 223"/>
                  <a:gd name="T3" fmla="*/ 170 h 170"/>
                  <a:gd name="T4" fmla="*/ 0 w 223"/>
                  <a:gd name="T5" fmla="*/ 128 h 170"/>
                  <a:gd name="T6" fmla="*/ 223 w 223"/>
                  <a:gd name="T7" fmla="*/ 0 h 170"/>
                  <a:gd name="T8" fmla="*/ 223 w 223"/>
                  <a:gd name="T9" fmla="*/ 4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170">
                    <a:moveTo>
                      <a:pt x="223" y="41"/>
                    </a:moveTo>
                    <a:lnTo>
                      <a:pt x="0" y="170"/>
                    </a:lnTo>
                    <a:lnTo>
                      <a:pt x="0" y="128"/>
                    </a:lnTo>
                    <a:lnTo>
                      <a:pt x="223" y="0"/>
                    </a:lnTo>
                    <a:lnTo>
                      <a:pt x="223" y="4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1" name="íş1ide"/>
              <p:cNvSpPr/>
              <p:nvPr/>
            </p:nvSpPr>
            <p:spPr bwMode="auto">
              <a:xfrm>
                <a:off x="5414963" y="4230688"/>
                <a:ext cx="1120775" cy="715963"/>
              </a:xfrm>
              <a:custGeom>
                <a:avLst/>
                <a:gdLst>
                  <a:gd name="T0" fmla="*/ 0 w 706"/>
                  <a:gd name="T1" fmla="*/ 0 h 451"/>
                  <a:gd name="T2" fmla="*/ 706 w 706"/>
                  <a:gd name="T3" fmla="*/ 409 h 451"/>
                  <a:gd name="T4" fmla="*/ 706 w 706"/>
                  <a:gd name="T5" fmla="*/ 451 h 451"/>
                  <a:gd name="T6" fmla="*/ 0 w 706"/>
                  <a:gd name="T7" fmla="*/ 44 h 451"/>
                  <a:gd name="T8" fmla="*/ 0 w 706"/>
                  <a:gd name="T9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451">
                    <a:moveTo>
                      <a:pt x="0" y="0"/>
                    </a:moveTo>
                    <a:lnTo>
                      <a:pt x="706" y="409"/>
                    </a:lnTo>
                    <a:lnTo>
                      <a:pt x="706" y="451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2" name="iṡ1îḑé"/>
              <p:cNvSpPr/>
              <p:nvPr/>
            </p:nvSpPr>
            <p:spPr bwMode="auto">
              <a:xfrm>
                <a:off x="5414963" y="3994150"/>
                <a:ext cx="1474788" cy="885825"/>
              </a:xfrm>
              <a:custGeom>
                <a:avLst/>
                <a:gdLst>
                  <a:gd name="T0" fmla="*/ 262 w 929"/>
                  <a:gd name="T1" fmla="*/ 0 h 558"/>
                  <a:gd name="T2" fmla="*/ 0 w 929"/>
                  <a:gd name="T3" fmla="*/ 149 h 558"/>
                  <a:gd name="T4" fmla="*/ 706 w 929"/>
                  <a:gd name="T5" fmla="*/ 558 h 558"/>
                  <a:gd name="T6" fmla="*/ 929 w 929"/>
                  <a:gd name="T7" fmla="*/ 430 h 558"/>
                  <a:gd name="T8" fmla="*/ 929 w 929"/>
                  <a:gd name="T9" fmla="*/ 386 h 558"/>
                  <a:gd name="T10" fmla="*/ 262 w 929"/>
                  <a:gd name="T11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" h="558">
                    <a:moveTo>
                      <a:pt x="262" y="0"/>
                    </a:moveTo>
                    <a:lnTo>
                      <a:pt x="0" y="149"/>
                    </a:lnTo>
                    <a:lnTo>
                      <a:pt x="706" y="558"/>
                    </a:lnTo>
                    <a:lnTo>
                      <a:pt x="929" y="430"/>
                    </a:lnTo>
                    <a:lnTo>
                      <a:pt x="929" y="38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D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3" name="íšļîḍe"/>
              <p:cNvSpPr/>
              <p:nvPr/>
            </p:nvSpPr>
            <p:spPr bwMode="auto">
              <a:xfrm>
                <a:off x="5457825" y="3457575"/>
                <a:ext cx="382588" cy="487363"/>
              </a:xfrm>
              <a:custGeom>
                <a:avLst/>
                <a:gdLst>
                  <a:gd name="T0" fmla="*/ 116 w 116"/>
                  <a:gd name="T1" fmla="*/ 0 h 148"/>
                  <a:gd name="T2" fmla="*/ 77 w 116"/>
                  <a:gd name="T3" fmla="*/ 29 h 148"/>
                  <a:gd name="T4" fmla="*/ 3 w 116"/>
                  <a:gd name="T5" fmla="*/ 132 h 148"/>
                  <a:gd name="T6" fmla="*/ 27 w 116"/>
                  <a:gd name="T7" fmla="*/ 148 h 148"/>
                  <a:gd name="T8" fmla="*/ 101 w 116"/>
                  <a:gd name="T9" fmla="*/ 74 h 148"/>
                  <a:gd name="T10" fmla="*/ 116 w 116"/>
                  <a:gd name="T1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48">
                    <a:moveTo>
                      <a:pt x="116" y="0"/>
                    </a:moveTo>
                    <a:cubicBezTo>
                      <a:pt x="105" y="0"/>
                      <a:pt x="97" y="0"/>
                      <a:pt x="77" y="29"/>
                    </a:cubicBezTo>
                    <a:cubicBezTo>
                      <a:pt x="61" y="53"/>
                      <a:pt x="6" y="128"/>
                      <a:pt x="3" y="132"/>
                    </a:cubicBezTo>
                    <a:cubicBezTo>
                      <a:pt x="0" y="135"/>
                      <a:pt x="27" y="148"/>
                      <a:pt x="27" y="148"/>
                    </a:cubicBezTo>
                    <a:cubicBezTo>
                      <a:pt x="101" y="74"/>
                      <a:pt x="101" y="74"/>
                      <a:pt x="101" y="74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4" name="iṥľïḓè"/>
              <p:cNvSpPr/>
              <p:nvPr/>
            </p:nvSpPr>
            <p:spPr bwMode="auto">
              <a:xfrm>
                <a:off x="5503863" y="3813175"/>
                <a:ext cx="141288" cy="71438"/>
              </a:xfrm>
              <a:custGeom>
                <a:avLst/>
                <a:gdLst>
                  <a:gd name="T0" fmla="*/ 0 w 43"/>
                  <a:gd name="T1" fmla="*/ 18 h 22"/>
                  <a:gd name="T2" fmla="*/ 21 w 43"/>
                  <a:gd name="T3" fmla="*/ 15 h 22"/>
                  <a:gd name="T4" fmla="*/ 36 w 43"/>
                  <a:gd name="T5" fmla="*/ 12 h 22"/>
                  <a:gd name="T6" fmla="*/ 43 w 43"/>
                  <a:gd name="T7" fmla="*/ 0 h 22"/>
                  <a:gd name="T8" fmla="*/ 43 w 43"/>
                  <a:gd name="T9" fmla="*/ 22 h 22"/>
                  <a:gd name="T10" fmla="*/ 0 w 43"/>
                  <a:gd name="T1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2">
                    <a:moveTo>
                      <a:pt x="0" y="18"/>
                    </a:moveTo>
                    <a:cubicBezTo>
                      <a:pt x="0" y="18"/>
                      <a:pt x="6" y="15"/>
                      <a:pt x="21" y="15"/>
                    </a:cubicBezTo>
                    <a:cubicBezTo>
                      <a:pt x="30" y="15"/>
                      <a:pt x="35" y="15"/>
                      <a:pt x="36" y="12"/>
                    </a:cubicBezTo>
                    <a:cubicBezTo>
                      <a:pt x="38" y="8"/>
                      <a:pt x="41" y="0"/>
                      <a:pt x="43" y="0"/>
                    </a:cubicBezTo>
                    <a:cubicBezTo>
                      <a:pt x="43" y="22"/>
                      <a:pt x="43" y="22"/>
                      <a:pt x="43" y="22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5" name="íṣļîďe"/>
              <p:cNvSpPr/>
              <p:nvPr/>
            </p:nvSpPr>
            <p:spPr bwMode="auto">
              <a:xfrm>
                <a:off x="5229225" y="4854575"/>
                <a:ext cx="373063" cy="336550"/>
              </a:xfrm>
              <a:custGeom>
                <a:avLst/>
                <a:gdLst>
                  <a:gd name="T0" fmla="*/ 57 w 113"/>
                  <a:gd name="T1" fmla="*/ 27 h 102"/>
                  <a:gd name="T2" fmla="*/ 7 w 113"/>
                  <a:gd name="T3" fmla="*/ 74 h 102"/>
                  <a:gd name="T4" fmla="*/ 20 w 113"/>
                  <a:gd name="T5" fmla="*/ 98 h 102"/>
                  <a:gd name="T6" fmla="*/ 65 w 113"/>
                  <a:gd name="T7" fmla="*/ 87 h 102"/>
                  <a:gd name="T8" fmla="*/ 94 w 113"/>
                  <a:gd name="T9" fmla="*/ 55 h 102"/>
                  <a:gd name="T10" fmla="*/ 112 w 113"/>
                  <a:gd name="T11" fmla="*/ 36 h 102"/>
                  <a:gd name="T12" fmla="*/ 105 w 113"/>
                  <a:gd name="T13" fmla="*/ 0 h 102"/>
                  <a:gd name="T14" fmla="*/ 57 w 113"/>
                  <a:gd name="T15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02">
                    <a:moveTo>
                      <a:pt x="57" y="27"/>
                    </a:moveTo>
                    <a:cubicBezTo>
                      <a:pt x="33" y="60"/>
                      <a:pt x="13" y="67"/>
                      <a:pt x="7" y="74"/>
                    </a:cubicBezTo>
                    <a:cubicBezTo>
                      <a:pt x="0" y="81"/>
                      <a:pt x="4" y="95"/>
                      <a:pt x="20" y="98"/>
                    </a:cubicBezTo>
                    <a:cubicBezTo>
                      <a:pt x="37" y="102"/>
                      <a:pt x="54" y="98"/>
                      <a:pt x="65" y="87"/>
                    </a:cubicBezTo>
                    <a:cubicBezTo>
                      <a:pt x="76" y="77"/>
                      <a:pt x="83" y="63"/>
                      <a:pt x="94" y="55"/>
                    </a:cubicBezTo>
                    <a:cubicBezTo>
                      <a:pt x="105" y="47"/>
                      <a:pt x="110" y="45"/>
                      <a:pt x="112" y="36"/>
                    </a:cubicBezTo>
                    <a:cubicBezTo>
                      <a:pt x="113" y="27"/>
                      <a:pt x="105" y="0"/>
                      <a:pt x="105" y="0"/>
                    </a:cubicBezTo>
                    <a:lnTo>
                      <a:pt x="57" y="27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6" name="isḷïde"/>
              <p:cNvSpPr/>
              <p:nvPr/>
            </p:nvSpPr>
            <p:spPr bwMode="auto">
              <a:xfrm>
                <a:off x="5318125" y="4781550"/>
                <a:ext cx="258763" cy="319088"/>
              </a:xfrm>
              <a:custGeom>
                <a:avLst/>
                <a:gdLst>
                  <a:gd name="T0" fmla="*/ 42 w 78"/>
                  <a:gd name="T1" fmla="*/ 0 h 97"/>
                  <a:gd name="T2" fmla="*/ 39 w 78"/>
                  <a:gd name="T3" fmla="*/ 36 h 97"/>
                  <a:gd name="T4" fmla="*/ 30 w 78"/>
                  <a:gd name="T5" fmla="*/ 49 h 97"/>
                  <a:gd name="T6" fmla="*/ 2 w 78"/>
                  <a:gd name="T7" fmla="*/ 86 h 97"/>
                  <a:gd name="T8" fmla="*/ 26 w 78"/>
                  <a:gd name="T9" fmla="*/ 92 h 97"/>
                  <a:gd name="T10" fmla="*/ 61 w 78"/>
                  <a:gd name="T11" fmla="*/ 53 h 97"/>
                  <a:gd name="T12" fmla="*/ 72 w 78"/>
                  <a:gd name="T13" fmla="*/ 38 h 97"/>
                  <a:gd name="T14" fmla="*/ 78 w 78"/>
                  <a:gd name="T15" fmla="*/ 20 h 97"/>
                  <a:gd name="T16" fmla="*/ 77 w 78"/>
                  <a:gd name="T17" fmla="*/ 1 h 97"/>
                  <a:gd name="T18" fmla="*/ 42 w 78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97">
                    <a:moveTo>
                      <a:pt x="42" y="0"/>
                    </a:moveTo>
                    <a:cubicBezTo>
                      <a:pt x="44" y="12"/>
                      <a:pt x="47" y="22"/>
                      <a:pt x="39" y="36"/>
                    </a:cubicBezTo>
                    <a:cubicBezTo>
                      <a:pt x="36" y="40"/>
                      <a:pt x="33" y="45"/>
                      <a:pt x="30" y="49"/>
                    </a:cubicBezTo>
                    <a:cubicBezTo>
                      <a:pt x="16" y="69"/>
                      <a:pt x="4" y="84"/>
                      <a:pt x="2" y="86"/>
                    </a:cubicBezTo>
                    <a:cubicBezTo>
                      <a:pt x="0" y="89"/>
                      <a:pt x="12" y="97"/>
                      <a:pt x="26" y="92"/>
                    </a:cubicBezTo>
                    <a:cubicBezTo>
                      <a:pt x="40" y="86"/>
                      <a:pt x="52" y="65"/>
                      <a:pt x="61" y="53"/>
                    </a:cubicBezTo>
                    <a:cubicBezTo>
                      <a:pt x="65" y="47"/>
                      <a:pt x="69" y="42"/>
                      <a:pt x="72" y="38"/>
                    </a:cubicBezTo>
                    <a:cubicBezTo>
                      <a:pt x="76" y="33"/>
                      <a:pt x="78" y="27"/>
                      <a:pt x="78" y="20"/>
                    </a:cubicBezTo>
                    <a:cubicBezTo>
                      <a:pt x="77" y="1"/>
                      <a:pt x="77" y="1"/>
                      <a:pt x="77" y="1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7" name="íşľîḑe"/>
              <p:cNvSpPr/>
              <p:nvPr/>
            </p:nvSpPr>
            <p:spPr bwMode="auto">
              <a:xfrm>
                <a:off x="5427663" y="5005388"/>
                <a:ext cx="373063" cy="336550"/>
              </a:xfrm>
              <a:custGeom>
                <a:avLst/>
                <a:gdLst>
                  <a:gd name="T0" fmla="*/ 57 w 113"/>
                  <a:gd name="T1" fmla="*/ 27 h 102"/>
                  <a:gd name="T2" fmla="*/ 6 w 113"/>
                  <a:gd name="T3" fmla="*/ 75 h 102"/>
                  <a:gd name="T4" fmla="*/ 20 w 113"/>
                  <a:gd name="T5" fmla="*/ 99 h 102"/>
                  <a:gd name="T6" fmla="*/ 65 w 113"/>
                  <a:gd name="T7" fmla="*/ 87 h 102"/>
                  <a:gd name="T8" fmla="*/ 94 w 113"/>
                  <a:gd name="T9" fmla="*/ 55 h 102"/>
                  <a:gd name="T10" fmla="*/ 112 w 113"/>
                  <a:gd name="T11" fmla="*/ 36 h 102"/>
                  <a:gd name="T12" fmla="*/ 105 w 113"/>
                  <a:gd name="T13" fmla="*/ 0 h 102"/>
                  <a:gd name="T14" fmla="*/ 57 w 113"/>
                  <a:gd name="T15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02">
                    <a:moveTo>
                      <a:pt x="57" y="27"/>
                    </a:moveTo>
                    <a:cubicBezTo>
                      <a:pt x="32" y="60"/>
                      <a:pt x="13" y="67"/>
                      <a:pt x="6" y="75"/>
                    </a:cubicBezTo>
                    <a:cubicBezTo>
                      <a:pt x="0" y="82"/>
                      <a:pt x="4" y="95"/>
                      <a:pt x="20" y="99"/>
                    </a:cubicBezTo>
                    <a:cubicBezTo>
                      <a:pt x="36" y="102"/>
                      <a:pt x="54" y="98"/>
                      <a:pt x="65" y="87"/>
                    </a:cubicBezTo>
                    <a:cubicBezTo>
                      <a:pt x="76" y="77"/>
                      <a:pt x="83" y="63"/>
                      <a:pt x="94" y="55"/>
                    </a:cubicBezTo>
                    <a:cubicBezTo>
                      <a:pt x="104" y="48"/>
                      <a:pt x="110" y="45"/>
                      <a:pt x="112" y="36"/>
                    </a:cubicBezTo>
                    <a:cubicBezTo>
                      <a:pt x="113" y="27"/>
                      <a:pt x="105" y="0"/>
                      <a:pt x="105" y="0"/>
                    </a:cubicBezTo>
                    <a:lnTo>
                      <a:pt x="57" y="27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8" name="îṥľidé"/>
              <p:cNvSpPr/>
              <p:nvPr/>
            </p:nvSpPr>
            <p:spPr bwMode="auto">
              <a:xfrm>
                <a:off x="5516563" y="4933950"/>
                <a:ext cx="257175" cy="322263"/>
              </a:xfrm>
              <a:custGeom>
                <a:avLst/>
                <a:gdLst>
                  <a:gd name="T0" fmla="*/ 42 w 78"/>
                  <a:gd name="T1" fmla="*/ 0 h 98"/>
                  <a:gd name="T2" fmla="*/ 39 w 78"/>
                  <a:gd name="T3" fmla="*/ 36 h 98"/>
                  <a:gd name="T4" fmla="*/ 30 w 78"/>
                  <a:gd name="T5" fmla="*/ 49 h 98"/>
                  <a:gd name="T6" fmla="*/ 2 w 78"/>
                  <a:gd name="T7" fmla="*/ 86 h 98"/>
                  <a:gd name="T8" fmla="*/ 26 w 78"/>
                  <a:gd name="T9" fmla="*/ 92 h 98"/>
                  <a:gd name="T10" fmla="*/ 61 w 78"/>
                  <a:gd name="T11" fmla="*/ 53 h 98"/>
                  <a:gd name="T12" fmla="*/ 72 w 78"/>
                  <a:gd name="T13" fmla="*/ 39 h 98"/>
                  <a:gd name="T14" fmla="*/ 78 w 78"/>
                  <a:gd name="T15" fmla="*/ 20 h 98"/>
                  <a:gd name="T16" fmla="*/ 77 w 78"/>
                  <a:gd name="T17" fmla="*/ 1 h 98"/>
                  <a:gd name="T18" fmla="*/ 42 w 78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98">
                    <a:moveTo>
                      <a:pt x="42" y="0"/>
                    </a:moveTo>
                    <a:cubicBezTo>
                      <a:pt x="44" y="12"/>
                      <a:pt x="47" y="22"/>
                      <a:pt x="39" y="36"/>
                    </a:cubicBezTo>
                    <a:cubicBezTo>
                      <a:pt x="36" y="41"/>
                      <a:pt x="33" y="45"/>
                      <a:pt x="30" y="49"/>
                    </a:cubicBezTo>
                    <a:cubicBezTo>
                      <a:pt x="16" y="69"/>
                      <a:pt x="4" y="84"/>
                      <a:pt x="2" y="86"/>
                    </a:cubicBezTo>
                    <a:cubicBezTo>
                      <a:pt x="0" y="89"/>
                      <a:pt x="12" y="98"/>
                      <a:pt x="26" y="92"/>
                    </a:cubicBezTo>
                    <a:cubicBezTo>
                      <a:pt x="40" y="86"/>
                      <a:pt x="52" y="65"/>
                      <a:pt x="61" y="53"/>
                    </a:cubicBezTo>
                    <a:cubicBezTo>
                      <a:pt x="65" y="48"/>
                      <a:pt x="69" y="43"/>
                      <a:pt x="72" y="39"/>
                    </a:cubicBezTo>
                    <a:cubicBezTo>
                      <a:pt x="76" y="33"/>
                      <a:pt x="78" y="27"/>
                      <a:pt x="78" y="20"/>
                    </a:cubicBezTo>
                    <a:cubicBezTo>
                      <a:pt x="77" y="1"/>
                      <a:pt x="77" y="1"/>
                      <a:pt x="77" y="1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9" name="i$ḻïḓé"/>
              <p:cNvSpPr/>
              <p:nvPr/>
            </p:nvSpPr>
            <p:spPr bwMode="auto">
              <a:xfrm>
                <a:off x="5322888" y="3917950"/>
                <a:ext cx="923925" cy="1096963"/>
              </a:xfrm>
              <a:custGeom>
                <a:avLst/>
                <a:gdLst>
                  <a:gd name="T0" fmla="*/ 261 w 280"/>
                  <a:gd name="T1" fmla="*/ 19 h 333"/>
                  <a:gd name="T2" fmla="*/ 222 w 280"/>
                  <a:gd name="T3" fmla="*/ 121 h 333"/>
                  <a:gd name="T4" fmla="*/ 138 w 280"/>
                  <a:gd name="T5" fmla="*/ 160 h 333"/>
                  <a:gd name="T6" fmla="*/ 146 w 280"/>
                  <a:gd name="T7" fmla="*/ 219 h 333"/>
                  <a:gd name="T8" fmla="*/ 138 w 280"/>
                  <a:gd name="T9" fmla="*/ 323 h 333"/>
                  <a:gd name="T10" fmla="*/ 102 w 280"/>
                  <a:gd name="T11" fmla="*/ 323 h 333"/>
                  <a:gd name="T12" fmla="*/ 90 w 280"/>
                  <a:gd name="T13" fmla="*/ 235 h 333"/>
                  <a:gd name="T14" fmla="*/ 81 w 280"/>
                  <a:gd name="T15" fmla="*/ 134 h 333"/>
                  <a:gd name="T16" fmla="*/ 122 w 280"/>
                  <a:gd name="T17" fmla="*/ 96 h 333"/>
                  <a:gd name="T18" fmla="*/ 63 w 280"/>
                  <a:gd name="T19" fmla="*/ 124 h 333"/>
                  <a:gd name="T20" fmla="*/ 79 w 280"/>
                  <a:gd name="T21" fmla="*/ 173 h 333"/>
                  <a:gd name="T22" fmla="*/ 78 w 280"/>
                  <a:gd name="T23" fmla="*/ 277 h 333"/>
                  <a:gd name="T24" fmla="*/ 42 w 280"/>
                  <a:gd name="T25" fmla="*/ 278 h 333"/>
                  <a:gd name="T26" fmla="*/ 6 w 280"/>
                  <a:gd name="T27" fmla="*/ 94 h 333"/>
                  <a:gd name="T28" fmla="*/ 144 w 280"/>
                  <a:gd name="T29" fmla="*/ 0 h 333"/>
                  <a:gd name="T30" fmla="*/ 261 w 280"/>
                  <a:gd name="T31" fmla="*/ 19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0" h="333">
                    <a:moveTo>
                      <a:pt x="261" y="19"/>
                    </a:moveTo>
                    <a:cubicBezTo>
                      <a:pt x="280" y="58"/>
                      <a:pt x="273" y="96"/>
                      <a:pt x="222" y="121"/>
                    </a:cubicBezTo>
                    <a:cubicBezTo>
                      <a:pt x="193" y="135"/>
                      <a:pt x="138" y="160"/>
                      <a:pt x="138" y="160"/>
                    </a:cubicBezTo>
                    <a:cubicBezTo>
                      <a:pt x="138" y="160"/>
                      <a:pt x="146" y="182"/>
                      <a:pt x="146" y="219"/>
                    </a:cubicBezTo>
                    <a:cubicBezTo>
                      <a:pt x="147" y="252"/>
                      <a:pt x="138" y="323"/>
                      <a:pt x="138" y="323"/>
                    </a:cubicBezTo>
                    <a:cubicBezTo>
                      <a:pt x="138" y="323"/>
                      <a:pt x="117" y="333"/>
                      <a:pt x="102" y="323"/>
                    </a:cubicBezTo>
                    <a:cubicBezTo>
                      <a:pt x="102" y="323"/>
                      <a:pt x="95" y="279"/>
                      <a:pt x="90" y="235"/>
                    </a:cubicBezTo>
                    <a:cubicBezTo>
                      <a:pt x="83" y="179"/>
                      <a:pt x="78" y="146"/>
                      <a:pt x="81" y="134"/>
                    </a:cubicBezTo>
                    <a:cubicBezTo>
                      <a:pt x="83" y="123"/>
                      <a:pt x="106" y="108"/>
                      <a:pt x="122" y="96"/>
                    </a:cubicBezTo>
                    <a:cubicBezTo>
                      <a:pt x="63" y="124"/>
                      <a:pt x="63" y="124"/>
                      <a:pt x="63" y="124"/>
                    </a:cubicBezTo>
                    <a:cubicBezTo>
                      <a:pt x="63" y="124"/>
                      <a:pt x="76" y="141"/>
                      <a:pt x="79" y="173"/>
                    </a:cubicBezTo>
                    <a:cubicBezTo>
                      <a:pt x="83" y="211"/>
                      <a:pt x="78" y="277"/>
                      <a:pt x="78" y="277"/>
                    </a:cubicBezTo>
                    <a:cubicBezTo>
                      <a:pt x="78" y="277"/>
                      <a:pt x="61" y="286"/>
                      <a:pt x="42" y="278"/>
                    </a:cubicBezTo>
                    <a:cubicBezTo>
                      <a:pt x="42" y="278"/>
                      <a:pt x="0" y="116"/>
                      <a:pt x="6" y="94"/>
                    </a:cubicBezTo>
                    <a:cubicBezTo>
                      <a:pt x="15" y="62"/>
                      <a:pt x="138" y="13"/>
                      <a:pt x="144" y="0"/>
                    </a:cubicBezTo>
                    <a:lnTo>
                      <a:pt x="261" y="19"/>
                    </a:ln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0" name="íṥlîḓè"/>
              <p:cNvSpPr/>
              <p:nvPr/>
            </p:nvSpPr>
            <p:spPr bwMode="auto">
              <a:xfrm>
                <a:off x="5721350" y="3446463"/>
                <a:ext cx="511175" cy="663575"/>
              </a:xfrm>
              <a:custGeom>
                <a:avLst/>
                <a:gdLst>
                  <a:gd name="T0" fmla="*/ 98 w 155"/>
                  <a:gd name="T1" fmla="*/ 3 h 201"/>
                  <a:gd name="T2" fmla="*/ 155 w 155"/>
                  <a:gd name="T3" fmla="*/ 31 h 201"/>
                  <a:gd name="T4" fmla="*/ 119 w 155"/>
                  <a:gd name="T5" fmla="*/ 121 h 201"/>
                  <a:gd name="T6" fmla="*/ 140 w 155"/>
                  <a:gd name="T7" fmla="*/ 162 h 201"/>
                  <a:gd name="T8" fmla="*/ 25 w 155"/>
                  <a:gd name="T9" fmla="*/ 163 h 201"/>
                  <a:gd name="T10" fmla="*/ 3 w 155"/>
                  <a:gd name="T11" fmla="*/ 63 h 201"/>
                  <a:gd name="T12" fmla="*/ 37 w 155"/>
                  <a:gd name="T13" fmla="*/ 3 h 201"/>
                  <a:gd name="T14" fmla="*/ 51 w 155"/>
                  <a:gd name="T15" fmla="*/ 2 h 201"/>
                  <a:gd name="T16" fmla="*/ 98 w 155"/>
                  <a:gd name="T17" fmla="*/ 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201">
                    <a:moveTo>
                      <a:pt x="98" y="3"/>
                    </a:moveTo>
                    <a:cubicBezTo>
                      <a:pt x="137" y="6"/>
                      <a:pt x="143" y="0"/>
                      <a:pt x="155" y="31"/>
                    </a:cubicBezTo>
                    <a:cubicBezTo>
                      <a:pt x="119" y="121"/>
                      <a:pt x="119" y="121"/>
                      <a:pt x="119" y="121"/>
                    </a:cubicBezTo>
                    <a:cubicBezTo>
                      <a:pt x="140" y="162"/>
                      <a:pt x="140" y="162"/>
                      <a:pt x="140" y="162"/>
                    </a:cubicBezTo>
                    <a:cubicBezTo>
                      <a:pt x="135" y="169"/>
                      <a:pt x="77" y="201"/>
                      <a:pt x="25" y="163"/>
                    </a:cubicBezTo>
                    <a:cubicBezTo>
                      <a:pt x="25" y="163"/>
                      <a:pt x="9" y="107"/>
                      <a:pt x="3" y="63"/>
                    </a:cubicBezTo>
                    <a:cubicBezTo>
                      <a:pt x="0" y="35"/>
                      <a:pt x="25" y="4"/>
                      <a:pt x="37" y="3"/>
                    </a:cubicBezTo>
                    <a:cubicBezTo>
                      <a:pt x="42" y="2"/>
                      <a:pt x="46" y="2"/>
                      <a:pt x="51" y="2"/>
                    </a:cubicBezTo>
                    <a:lnTo>
                      <a:pt x="98" y="3"/>
                    </a:lnTo>
                    <a:close/>
                  </a:path>
                </a:pathLst>
              </a:custGeom>
              <a:solidFill>
                <a:srgbClr val="FFD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1" name="íśľïḍè"/>
              <p:cNvSpPr/>
              <p:nvPr/>
            </p:nvSpPr>
            <p:spPr bwMode="auto">
              <a:xfrm>
                <a:off x="5451475" y="3803650"/>
                <a:ext cx="239713" cy="177800"/>
              </a:xfrm>
              <a:custGeom>
                <a:avLst/>
                <a:gdLst>
                  <a:gd name="T0" fmla="*/ 46 w 73"/>
                  <a:gd name="T1" fmla="*/ 21 h 54"/>
                  <a:gd name="T2" fmla="*/ 56 w 73"/>
                  <a:gd name="T3" fmla="*/ 11 h 54"/>
                  <a:gd name="T4" fmla="*/ 61 w 73"/>
                  <a:gd name="T5" fmla="*/ 0 h 54"/>
                  <a:gd name="T6" fmla="*/ 66 w 73"/>
                  <a:gd name="T7" fmla="*/ 19 h 54"/>
                  <a:gd name="T8" fmla="*/ 73 w 73"/>
                  <a:gd name="T9" fmla="*/ 54 h 54"/>
                  <a:gd name="T10" fmla="*/ 36 w 73"/>
                  <a:gd name="T11" fmla="*/ 54 h 54"/>
                  <a:gd name="T12" fmla="*/ 1 w 73"/>
                  <a:gd name="T13" fmla="*/ 38 h 54"/>
                  <a:gd name="T14" fmla="*/ 21 w 73"/>
                  <a:gd name="T15" fmla="*/ 20 h 54"/>
                  <a:gd name="T16" fmla="*/ 46 w 73"/>
                  <a:gd name="T1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54">
                    <a:moveTo>
                      <a:pt x="46" y="21"/>
                    </a:moveTo>
                    <a:cubicBezTo>
                      <a:pt x="54" y="21"/>
                      <a:pt x="54" y="16"/>
                      <a:pt x="56" y="11"/>
                    </a:cubicBezTo>
                    <a:cubicBezTo>
                      <a:pt x="59" y="5"/>
                      <a:pt x="61" y="0"/>
                      <a:pt x="61" y="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52" y="54"/>
                      <a:pt x="36" y="54"/>
                    </a:cubicBezTo>
                    <a:cubicBezTo>
                      <a:pt x="21" y="54"/>
                      <a:pt x="3" y="49"/>
                      <a:pt x="1" y="38"/>
                    </a:cubicBezTo>
                    <a:cubicBezTo>
                      <a:pt x="0" y="31"/>
                      <a:pt x="5" y="21"/>
                      <a:pt x="21" y="20"/>
                    </a:cubicBezTo>
                    <a:cubicBezTo>
                      <a:pt x="31" y="19"/>
                      <a:pt x="41" y="20"/>
                      <a:pt x="46" y="2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2" name="îṣḷíḋè"/>
              <p:cNvSpPr/>
              <p:nvPr/>
            </p:nvSpPr>
            <p:spPr bwMode="auto">
              <a:xfrm>
                <a:off x="5629275" y="3714750"/>
                <a:ext cx="230188" cy="301625"/>
              </a:xfrm>
              <a:custGeom>
                <a:avLst/>
                <a:gdLst>
                  <a:gd name="T0" fmla="*/ 8 w 70"/>
                  <a:gd name="T1" fmla="*/ 3 h 92"/>
                  <a:gd name="T2" fmla="*/ 5 w 70"/>
                  <a:gd name="T3" fmla="*/ 34 h 92"/>
                  <a:gd name="T4" fmla="*/ 16 w 70"/>
                  <a:gd name="T5" fmla="*/ 81 h 92"/>
                  <a:gd name="T6" fmla="*/ 30 w 70"/>
                  <a:gd name="T7" fmla="*/ 91 h 92"/>
                  <a:gd name="T8" fmla="*/ 63 w 70"/>
                  <a:gd name="T9" fmla="*/ 91 h 92"/>
                  <a:gd name="T10" fmla="*/ 69 w 70"/>
                  <a:gd name="T11" fmla="*/ 70 h 92"/>
                  <a:gd name="T12" fmla="*/ 62 w 70"/>
                  <a:gd name="T13" fmla="*/ 22 h 92"/>
                  <a:gd name="T14" fmla="*/ 49 w 70"/>
                  <a:gd name="T15" fmla="*/ 1 h 92"/>
                  <a:gd name="T16" fmla="*/ 8 w 70"/>
                  <a:gd name="T17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92">
                    <a:moveTo>
                      <a:pt x="8" y="3"/>
                    </a:moveTo>
                    <a:cubicBezTo>
                      <a:pt x="0" y="5"/>
                      <a:pt x="2" y="19"/>
                      <a:pt x="5" y="34"/>
                    </a:cubicBezTo>
                    <a:cubicBezTo>
                      <a:pt x="8" y="49"/>
                      <a:pt x="14" y="74"/>
                      <a:pt x="16" y="81"/>
                    </a:cubicBezTo>
                    <a:cubicBezTo>
                      <a:pt x="17" y="87"/>
                      <a:pt x="20" y="91"/>
                      <a:pt x="30" y="91"/>
                    </a:cubicBezTo>
                    <a:cubicBezTo>
                      <a:pt x="39" y="91"/>
                      <a:pt x="56" y="92"/>
                      <a:pt x="63" y="91"/>
                    </a:cubicBezTo>
                    <a:cubicBezTo>
                      <a:pt x="70" y="90"/>
                      <a:pt x="70" y="84"/>
                      <a:pt x="69" y="70"/>
                    </a:cubicBezTo>
                    <a:cubicBezTo>
                      <a:pt x="67" y="51"/>
                      <a:pt x="64" y="31"/>
                      <a:pt x="62" y="22"/>
                    </a:cubicBezTo>
                    <a:cubicBezTo>
                      <a:pt x="59" y="8"/>
                      <a:pt x="57" y="1"/>
                      <a:pt x="49" y="1"/>
                    </a:cubicBezTo>
                    <a:cubicBezTo>
                      <a:pt x="39" y="1"/>
                      <a:pt x="16" y="0"/>
                      <a:pt x="8" y="3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3" name="îśḻíḋe"/>
              <p:cNvSpPr/>
              <p:nvPr/>
            </p:nvSpPr>
            <p:spPr bwMode="auto">
              <a:xfrm>
                <a:off x="5645150" y="3856038"/>
                <a:ext cx="185738" cy="128588"/>
              </a:xfrm>
              <a:custGeom>
                <a:avLst/>
                <a:gdLst>
                  <a:gd name="T0" fmla="*/ 2 w 56"/>
                  <a:gd name="T1" fmla="*/ 0 h 39"/>
                  <a:gd name="T2" fmla="*/ 17 w 56"/>
                  <a:gd name="T3" fmla="*/ 7 h 39"/>
                  <a:gd name="T4" fmla="*/ 45 w 56"/>
                  <a:gd name="T5" fmla="*/ 5 h 39"/>
                  <a:gd name="T6" fmla="*/ 49 w 56"/>
                  <a:gd name="T7" fmla="*/ 25 h 39"/>
                  <a:gd name="T8" fmla="*/ 11 w 56"/>
                  <a:gd name="T9" fmla="*/ 38 h 39"/>
                  <a:gd name="T10" fmla="*/ 1 w 56"/>
                  <a:gd name="T11" fmla="*/ 18 h 39"/>
                  <a:gd name="T12" fmla="*/ 2 w 5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9">
                    <a:moveTo>
                      <a:pt x="2" y="0"/>
                    </a:moveTo>
                    <a:cubicBezTo>
                      <a:pt x="3" y="4"/>
                      <a:pt x="10" y="7"/>
                      <a:pt x="17" y="7"/>
                    </a:cubicBezTo>
                    <a:cubicBezTo>
                      <a:pt x="23" y="7"/>
                      <a:pt x="38" y="7"/>
                      <a:pt x="45" y="5"/>
                    </a:cubicBezTo>
                    <a:cubicBezTo>
                      <a:pt x="52" y="3"/>
                      <a:pt x="56" y="15"/>
                      <a:pt x="49" y="25"/>
                    </a:cubicBezTo>
                    <a:cubicBezTo>
                      <a:pt x="43" y="36"/>
                      <a:pt x="28" y="39"/>
                      <a:pt x="11" y="38"/>
                    </a:cubicBezTo>
                    <a:cubicBezTo>
                      <a:pt x="11" y="38"/>
                      <a:pt x="1" y="29"/>
                      <a:pt x="1" y="18"/>
                    </a:cubicBezTo>
                    <a:cubicBezTo>
                      <a:pt x="0" y="8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4" name="isļïḑé"/>
              <p:cNvSpPr/>
              <p:nvPr/>
            </p:nvSpPr>
            <p:spPr bwMode="auto">
              <a:xfrm>
                <a:off x="6143625" y="3470275"/>
                <a:ext cx="327025" cy="1054100"/>
              </a:xfrm>
              <a:custGeom>
                <a:avLst/>
                <a:gdLst>
                  <a:gd name="T0" fmla="*/ 9 w 99"/>
                  <a:gd name="T1" fmla="*/ 0 h 320"/>
                  <a:gd name="T2" fmla="*/ 39 w 99"/>
                  <a:gd name="T3" fmla="*/ 63 h 320"/>
                  <a:gd name="T4" fmla="*/ 35 w 99"/>
                  <a:gd name="T5" fmla="*/ 238 h 320"/>
                  <a:gd name="T6" fmla="*/ 45 w 99"/>
                  <a:gd name="T7" fmla="*/ 261 h 320"/>
                  <a:gd name="T8" fmla="*/ 87 w 99"/>
                  <a:gd name="T9" fmla="*/ 287 h 320"/>
                  <a:gd name="T10" fmla="*/ 73 w 99"/>
                  <a:gd name="T11" fmla="*/ 308 h 320"/>
                  <a:gd name="T12" fmla="*/ 32 w 99"/>
                  <a:gd name="T13" fmla="*/ 293 h 320"/>
                  <a:gd name="T14" fmla="*/ 38 w 99"/>
                  <a:gd name="T15" fmla="*/ 305 h 320"/>
                  <a:gd name="T16" fmla="*/ 34 w 99"/>
                  <a:gd name="T17" fmla="*/ 318 h 320"/>
                  <a:gd name="T18" fmla="*/ 20 w 99"/>
                  <a:gd name="T19" fmla="*/ 303 h 320"/>
                  <a:gd name="T20" fmla="*/ 3 w 99"/>
                  <a:gd name="T21" fmla="*/ 255 h 320"/>
                  <a:gd name="T22" fmla="*/ 0 w 99"/>
                  <a:gd name="T23" fmla="*/ 135 h 320"/>
                  <a:gd name="T24" fmla="*/ 0 w 99"/>
                  <a:gd name="T25" fmla="*/ 54 h 320"/>
                  <a:gd name="T26" fmla="*/ 9 w 99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320">
                    <a:moveTo>
                      <a:pt x="9" y="0"/>
                    </a:moveTo>
                    <a:cubicBezTo>
                      <a:pt x="30" y="4"/>
                      <a:pt x="39" y="24"/>
                      <a:pt x="39" y="63"/>
                    </a:cubicBezTo>
                    <a:cubicBezTo>
                      <a:pt x="40" y="102"/>
                      <a:pt x="35" y="232"/>
                      <a:pt x="35" y="238"/>
                    </a:cubicBezTo>
                    <a:cubicBezTo>
                      <a:pt x="34" y="244"/>
                      <a:pt x="35" y="254"/>
                      <a:pt x="45" y="261"/>
                    </a:cubicBezTo>
                    <a:cubicBezTo>
                      <a:pt x="60" y="272"/>
                      <a:pt x="78" y="280"/>
                      <a:pt x="87" y="287"/>
                    </a:cubicBezTo>
                    <a:cubicBezTo>
                      <a:pt x="99" y="294"/>
                      <a:pt x="87" y="308"/>
                      <a:pt x="73" y="308"/>
                    </a:cubicBezTo>
                    <a:cubicBezTo>
                      <a:pt x="59" y="309"/>
                      <a:pt x="38" y="298"/>
                      <a:pt x="32" y="293"/>
                    </a:cubicBezTo>
                    <a:cubicBezTo>
                      <a:pt x="32" y="293"/>
                      <a:pt x="37" y="299"/>
                      <a:pt x="38" y="305"/>
                    </a:cubicBezTo>
                    <a:cubicBezTo>
                      <a:pt x="41" y="314"/>
                      <a:pt x="38" y="320"/>
                      <a:pt x="34" y="318"/>
                    </a:cubicBezTo>
                    <a:cubicBezTo>
                      <a:pt x="32" y="317"/>
                      <a:pt x="29" y="313"/>
                      <a:pt x="20" y="303"/>
                    </a:cubicBezTo>
                    <a:cubicBezTo>
                      <a:pt x="6" y="285"/>
                      <a:pt x="3" y="277"/>
                      <a:pt x="3" y="255"/>
                    </a:cubicBezTo>
                    <a:cubicBezTo>
                      <a:pt x="3" y="240"/>
                      <a:pt x="2" y="164"/>
                      <a:pt x="0" y="135"/>
                    </a:cubicBezTo>
                    <a:cubicBezTo>
                      <a:pt x="0" y="117"/>
                      <a:pt x="0" y="78"/>
                      <a:pt x="0" y="54"/>
                    </a:cubicBezTo>
                    <a:cubicBezTo>
                      <a:pt x="0" y="30"/>
                      <a:pt x="4" y="3"/>
                      <a:pt x="9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5" name="iṡľiḋé"/>
              <p:cNvSpPr/>
              <p:nvPr/>
            </p:nvSpPr>
            <p:spPr bwMode="auto">
              <a:xfrm>
                <a:off x="5694363" y="2919413"/>
                <a:ext cx="476250" cy="425450"/>
              </a:xfrm>
              <a:custGeom>
                <a:avLst/>
                <a:gdLst>
                  <a:gd name="T0" fmla="*/ 13 w 144"/>
                  <a:gd name="T1" fmla="*/ 90 h 129"/>
                  <a:gd name="T2" fmla="*/ 9 w 144"/>
                  <a:gd name="T3" fmla="*/ 48 h 129"/>
                  <a:gd name="T4" fmla="*/ 102 w 144"/>
                  <a:gd name="T5" fmla="*/ 19 h 129"/>
                  <a:gd name="T6" fmla="*/ 140 w 144"/>
                  <a:gd name="T7" fmla="*/ 108 h 129"/>
                  <a:gd name="T8" fmla="*/ 13 w 144"/>
                  <a:gd name="T9" fmla="*/ 9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29">
                    <a:moveTo>
                      <a:pt x="13" y="90"/>
                    </a:moveTo>
                    <a:cubicBezTo>
                      <a:pt x="13" y="90"/>
                      <a:pt x="0" y="69"/>
                      <a:pt x="9" y="48"/>
                    </a:cubicBezTo>
                    <a:cubicBezTo>
                      <a:pt x="19" y="27"/>
                      <a:pt x="58" y="0"/>
                      <a:pt x="102" y="19"/>
                    </a:cubicBezTo>
                    <a:cubicBezTo>
                      <a:pt x="144" y="38"/>
                      <a:pt x="140" y="86"/>
                      <a:pt x="140" y="108"/>
                    </a:cubicBezTo>
                    <a:cubicBezTo>
                      <a:pt x="140" y="129"/>
                      <a:pt x="13" y="90"/>
                      <a:pt x="13" y="9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6" name="ïṧlïḋè"/>
              <p:cNvSpPr/>
              <p:nvPr/>
            </p:nvSpPr>
            <p:spPr bwMode="auto">
              <a:xfrm>
                <a:off x="5780088" y="2968625"/>
                <a:ext cx="393700" cy="688975"/>
              </a:xfrm>
              <a:custGeom>
                <a:avLst/>
                <a:gdLst>
                  <a:gd name="T0" fmla="*/ 0 w 119"/>
                  <a:gd name="T1" fmla="*/ 32 h 209"/>
                  <a:gd name="T2" fmla="*/ 82 w 119"/>
                  <a:gd name="T3" fmla="*/ 19 h 209"/>
                  <a:gd name="T4" fmla="*/ 114 w 119"/>
                  <a:gd name="T5" fmla="*/ 123 h 209"/>
                  <a:gd name="T6" fmla="*/ 114 w 119"/>
                  <a:gd name="T7" fmla="*/ 187 h 209"/>
                  <a:gd name="T8" fmla="*/ 72 w 119"/>
                  <a:gd name="T9" fmla="*/ 202 h 209"/>
                  <a:gd name="T10" fmla="*/ 74 w 119"/>
                  <a:gd name="T11" fmla="*/ 108 h 209"/>
                  <a:gd name="T12" fmla="*/ 62 w 119"/>
                  <a:gd name="T13" fmla="*/ 37 h 209"/>
                  <a:gd name="T14" fmla="*/ 0 w 119"/>
                  <a:gd name="T15" fmla="*/ 3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209">
                    <a:moveTo>
                      <a:pt x="0" y="32"/>
                    </a:moveTo>
                    <a:cubicBezTo>
                      <a:pt x="6" y="20"/>
                      <a:pt x="45" y="0"/>
                      <a:pt x="82" y="19"/>
                    </a:cubicBezTo>
                    <a:cubicBezTo>
                      <a:pt x="119" y="38"/>
                      <a:pt x="114" y="88"/>
                      <a:pt x="114" y="123"/>
                    </a:cubicBezTo>
                    <a:cubicBezTo>
                      <a:pt x="114" y="158"/>
                      <a:pt x="114" y="178"/>
                      <a:pt x="114" y="187"/>
                    </a:cubicBezTo>
                    <a:cubicBezTo>
                      <a:pt x="114" y="196"/>
                      <a:pt x="93" y="209"/>
                      <a:pt x="72" y="202"/>
                    </a:cubicBezTo>
                    <a:cubicBezTo>
                      <a:pt x="74" y="108"/>
                      <a:pt x="74" y="108"/>
                      <a:pt x="74" y="108"/>
                    </a:cubicBezTo>
                    <a:cubicBezTo>
                      <a:pt x="74" y="108"/>
                      <a:pt x="80" y="51"/>
                      <a:pt x="62" y="37"/>
                    </a:cubicBezTo>
                    <a:cubicBezTo>
                      <a:pt x="44" y="24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7" name="îṧlïḍè"/>
              <p:cNvSpPr/>
              <p:nvPr/>
            </p:nvSpPr>
            <p:spPr bwMode="auto">
              <a:xfrm>
                <a:off x="5724525" y="3011488"/>
                <a:ext cx="403225" cy="534988"/>
              </a:xfrm>
              <a:custGeom>
                <a:avLst/>
                <a:gdLst>
                  <a:gd name="T0" fmla="*/ 91 w 122"/>
                  <a:gd name="T1" fmla="*/ 69 h 162"/>
                  <a:gd name="T2" fmla="*/ 100 w 122"/>
                  <a:gd name="T3" fmla="*/ 62 h 162"/>
                  <a:gd name="T4" fmla="*/ 117 w 122"/>
                  <a:gd name="T5" fmla="*/ 65 h 162"/>
                  <a:gd name="T6" fmla="*/ 104 w 122"/>
                  <a:gd name="T7" fmla="*/ 94 h 162"/>
                  <a:gd name="T8" fmla="*/ 91 w 122"/>
                  <a:gd name="T9" fmla="*/ 95 h 162"/>
                  <a:gd name="T10" fmla="*/ 90 w 122"/>
                  <a:gd name="T11" fmla="*/ 135 h 162"/>
                  <a:gd name="T12" fmla="*/ 57 w 122"/>
                  <a:gd name="T13" fmla="*/ 159 h 162"/>
                  <a:gd name="T14" fmla="*/ 46 w 122"/>
                  <a:gd name="T15" fmla="*/ 134 h 162"/>
                  <a:gd name="T16" fmla="*/ 46 w 122"/>
                  <a:gd name="T17" fmla="*/ 119 h 162"/>
                  <a:gd name="T18" fmla="*/ 29 w 122"/>
                  <a:gd name="T19" fmla="*/ 120 h 162"/>
                  <a:gd name="T20" fmla="*/ 14 w 122"/>
                  <a:gd name="T21" fmla="*/ 101 h 162"/>
                  <a:gd name="T22" fmla="*/ 7 w 122"/>
                  <a:gd name="T23" fmla="*/ 37 h 162"/>
                  <a:gd name="T24" fmla="*/ 77 w 122"/>
                  <a:gd name="T25" fmla="*/ 15 h 162"/>
                  <a:gd name="T26" fmla="*/ 91 w 122"/>
                  <a:gd name="T27" fmla="*/ 6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2" h="162">
                    <a:moveTo>
                      <a:pt x="91" y="69"/>
                    </a:moveTo>
                    <a:cubicBezTo>
                      <a:pt x="93" y="70"/>
                      <a:pt x="97" y="66"/>
                      <a:pt x="100" y="62"/>
                    </a:cubicBezTo>
                    <a:cubicBezTo>
                      <a:pt x="103" y="59"/>
                      <a:pt x="112" y="55"/>
                      <a:pt x="117" y="65"/>
                    </a:cubicBezTo>
                    <a:cubicBezTo>
                      <a:pt x="122" y="76"/>
                      <a:pt x="111" y="89"/>
                      <a:pt x="104" y="94"/>
                    </a:cubicBezTo>
                    <a:cubicBezTo>
                      <a:pt x="96" y="99"/>
                      <a:pt x="91" y="95"/>
                      <a:pt x="91" y="95"/>
                    </a:cubicBezTo>
                    <a:cubicBezTo>
                      <a:pt x="90" y="135"/>
                      <a:pt x="90" y="135"/>
                      <a:pt x="90" y="135"/>
                    </a:cubicBezTo>
                    <a:cubicBezTo>
                      <a:pt x="90" y="135"/>
                      <a:pt x="80" y="156"/>
                      <a:pt x="57" y="159"/>
                    </a:cubicBezTo>
                    <a:cubicBezTo>
                      <a:pt x="34" y="162"/>
                      <a:pt x="39" y="143"/>
                      <a:pt x="46" y="134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46" y="119"/>
                      <a:pt x="34" y="122"/>
                      <a:pt x="29" y="120"/>
                    </a:cubicBezTo>
                    <a:cubicBezTo>
                      <a:pt x="26" y="119"/>
                      <a:pt x="18" y="111"/>
                      <a:pt x="14" y="101"/>
                    </a:cubicBezTo>
                    <a:cubicBezTo>
                      <a:pt x="8" y="90"/>
                      <a:pt x="0" y="70"/>
                      <a:pt x="7" y="37"/>
                    </a:cubicBezTo>
                    <a:cubicBezTo>
                      <a:pt x="16" y="2"/>
                      <a:pt x="54" y="0"/>
                      <a:pt x="77" y="15"/>
                    </a:cubicBezTo>
                    <a:cubicBezTo>
                      <a:pt x="99" y="29"/>
                      <a:pt x="91" y="69"/>
                      <a:pt x="91" y="69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8" name="ïŝḻídè"/>
              <p:cNvSpPr/>
              <p:nvPr/>
            </p:nvSpPr>
            <p:spPr bwMode="auto">
              <a:xfrm>
                <a:off x="5876925" y="3344863"/>
                <a:ext cx="131763" cy="79375"/>
              </a:xfrm>
              <a:custGeom>
                <a:avLst/>
                <a:gdLst>
                  <a:gd name="T0" fmla="*/ 0 w 40"/>
                  <a:gd name="T1" fmla="*/ 18 h 24"/>
                  <a:gd name="T2" fmla="*/ 29 w 40"/>
                  <a:gd name="T3" fmla="*/ 10 h 24"/>
                  <a:gd name="T4" fmla="*/ 40 w 40"/>
                  <a:gd name="T5" fmla="*/ 0 h 24"/>
                  <a:gd name="T6" fmla="*/ 34 w 40"/>
                  <a:gd name="T7" fmla="*/ 12 h 24"/>
                  <a:gd name="T8" fmla="*/ 0 w 40"/>
                  <a:gd name="T9" fmla="*/ 24 h 24"/>
                  <a:gd name="T10" fmla="*/ 0 w 40"/>
                  <a:gd name="T11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4">
                    <a:moveTo>
                      <a:pt x="0" y="18"/>
                    </a:moveTo>
                    <a:cubicBezTo>
                      <a:pt x="0" y="18"/>
                      <a:pt x="22" y="14"/>
                      <a:pt x="29" y="10"/>
                    </a:cubicBezTo>
                    <a:cubicBezTo>
                      <a:pt x="35" y="7"/>
                      <a:pt x="39" y="2"/>
                      <a:pt x="40" y="0"/>
                    </a:cubicBezTo>
                    <a:cubicBezTo>
                      <a:pt x="40" y="0"/>
                      <a:pt x="38" y="6"/>
                      <a:pt x="34" y="12"/>
                    </a:cubicBezTo>
                    <a:cubicBezTo>
                      <a:pt x="28" y="19"/>
                      <a:pt x="0" y="24"/>
                      <a:pt x="0" y="24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9" name="ïsliḑé"/>
              <p:cNvSpPr/>
              <p:nvPr/>
            </p:nvSpPr>
            <p:spPr bwMode="auto">
              <a:xfrm>
                <a:off x="5880100" y="3219450"/>
                <a:ext cx="25400" cy="30163"/>
              </a:xfrm>
              <a:prstGeom prst="ellipse">
                <a:avLst/>
              </a:pr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0" name="ïṣḷîḑe"/>
              <p:cNvSpPr/>
              <p:nvPr/>
            </p:nvSpPr>
            <p:spPr bwMode="auto">
              <a:xfrm>
                <a:off x="5892800" y="3170238"/>
                <a:ext cx="36513" cy="30163"/>
              </a:xfrm>
              <a:custGeom>
                <a:avLst/>
                <a:gdLst>
                  <a:gd name="T0" fmla="*/ 0 w 11"/>
                  <a:gd name="T1" fmla="*/ 3 h 9"/>
                  <a:gd name="T2" fmla="*/ 9 w 11"/>
                  <a:gd name="T3" fmla="*/ 9 h 9"/>
                  <a:gd name="T4" fmla="*/ 7 w 11"/>
                  <a:gd name="T5" fmla="*/ 1 h 9"/>
                  <a:gd name="T6" fmla="*/ 0 w 11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0" y="3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1" y="6"/>
                      <a:pt x="10" y="3"/>
                      <a:pt x="7" y="1"/>
                    </a:cubicBezTo>
                    <a:cubicBezTo>
                      <a:pt x="5" y="0"/>
                      <a:pt x="2" y="1"/>
                      <a:pt x="0" y="3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1" name="iṥliḑè"/>
              <p:cNvSpPr/>
              <p:nvPr/>
            </p:nvSpPr>
            <p:spPr bwMode="auto">
              <a:xfrm>
                <a:off x="6048375" y="2952750"/>
                <a:ext cx="33338" cy="52388"/>
              </a:xfrm>
              <a:custGeom>
                <a:avLst/>
                <a:gdLst>
                  <a:gd name="T0" fmla="*/ 0 w 10"/>
                  <a:gd name="T1" fmla="*/ 1 h 16"/>
                  <a:gd name="T2" fmla="*/ 3 w 10"/>
                  <a:gd name="T3" fmla="*/ 16 h 16"/>
                  <a:gd name="T4" fmla="*/ 10 w 10"/>
                  <a:gd name="T5" fmla="*/ 7 h 16"/>
                  <a:gd name="T6" fmla="*/ 0 w 10"/>
                  <a:gd name="T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6">
                    <a:moveTo>
                      <a:pt x="0" y="1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7" y="15"/>
                      <a:pt x="10" y="11"/>
                      <a:pt x="10" y="7"/>
                    </a:cubicBezTo>
                    <a:cubicBezTo>
                      <a:pt x="9" y="3"/>
                      <a:pt x="5" y="0"/>
                      <a:pt x="0" y="1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2" name="íṧ1îḓè"/>
              <p:cNvSpPr/>
              <p:nvPr/>
            </p:nvSpPr>
            <p:spPr bwMode="auto">
              <a:xfrm>
                <a:off x="6064250" y="2982913"/>
                <a:ext cx="53975" cy="39688"/>
              </a:xfrm>
              <a:custGeom>
                <a:avLst/>
                <a:gdLst>
                  <a:gd name="T0" fmla="*/ 14 w 16"/>
                  <a:gd name="T1" fmla="*/ 0 h 12"/>
                  <a:gd name="T2" fmla="*/ 0 w 16"/>
                  <a:gd name="T3" fmla="*/ 6 h 12"/>
                  <a:gd name="T4" fmla="*/ 10 w 16"/>
                  <a:gd name="T5" fmla="*/ 10 h 12"/>
                  <a:gd name="T6" fmla="*/ 14 w 16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14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0"/>
                      <a:pt x="6" y="12"/>
                      <a:pt x="10" y="10"/>
                    </a:cubicBezTo>
                    <a:cubicBezTo>
                      <a:pt x="14" y="8"/>
                      <a:pt x="16" y="4"/>
                      <a:pt x="14" y="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3" name="ïsḷiďê"/>
              <p:cNvSpPr/>
              <p:nvPr/>
            </p:nvSpPr>
            <p:spPr bwMode="auto">
              <a:xfrm>
                <a:off x="5856288" y="3325813"/>
                <a:ext cx="33338" cy="25400"/>
              </a:xfrm>
              <a:custGeom>
                <a:avLst/>
                <a:gdLst>
                  <a:gd name="T0" fmla="*/ 10 w 10"/>
                  <a:gd name="T1" fmla="*/ 0 h 8"/>
                  <a:gd name="T2" fmla="*/ 0 w 10"/>
                  <a:gd name="T3" fmla="*/ 3 h 8"/>
                  <a:gd name="T4" fmla="*/ 6 w 10"/>
                  <a:gd name="T5" fmla="*/ 7 h 8"/>
                  <a:gd name="T6" fmla="*/ 10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6"/>
                      <a:pt x="4" y="8"/>
                      <a:pt x="6" y="7"/>
                    </a:cubicBezTo>
                    <a:cubicBezTo>
                      <a:pt x="9" y="5"/>
                      <a:pt x="10" y="2"/>
                      <a:pt x="10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4" name="îṧlïḍe"/>
              <p:cNvSpPr/>
              <p:nvPr/>
            </p:nvSpPr>
            <p:spPr bwMode="auto">
              <a:xfrm>
                <a:off x="5745163" y="3163888"/>
                <a:ext cx="31750" cy="30163"/>
              </a:xfrm>
              <a:custGeom>
                <a:avLst/>
                <a:gdLst>
                  <a:gd name="T0" fmla="*/ 2 w 10"/>
                  <a:gd name="T1" fmla="*/ 9 h 9"/>
                  <a:gd name="T2" fmla="*/ 10 w 10"/>
                  <a:gd name="T3" fmla="*/ 3 h 9"/>
                  <a:gd name="T4" fmla="*/ 3 w 10"/>
                  <a:gd name="T5" fmla="*/ 1 h 9"/>
                  <a:gd name="T6" fmla="*/ 2 w 10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2" y="9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9" y="0"/>
                      <a:pt x="5" y="0"/>
                      <a:pt x="3" y="1"/>
                    </a:cubicBezTo>
                    <a:cubicBezTo>
                      <a:pt x="1" y="3"/>
                      <a:pt x="0" y="7"/>
                      <a:pt x="2" y="9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5" name="íŝlîďé"/>
              <p:cNvSpPr/>
              <p:nvPr/>
            </p:nvSpPr>
            <p:spPr bwMode="auto">
              <a:xfrm>
                <a:off x="5761038" y="3216275"/>
                <a:ext cx="26988" cy="30163"/>
              </a:xfrm>
              <a:prstGeom prst="ellipse">
                <a:avLst/>
              </a:pr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6" name="îš1iďê"/>
              <p:cNvSpPr/>
              <p:nvPr/>
            </p:nvSpPr>
            <p:spPr bwMode="auto">
              <a:xfrm>
                <a:off x="5784850" y="3225800"/>
                <a:ext cx="46038" cy="82550"/>
              </a:xfrm>
              <a:custGeom>
                <a:avLst/>
                <a:gdLst>
                  <a:gd name="T0" fmla="*/ 22 w 29"/>
                  <a:gd name="T1" fmla="*/ 0 h 52"/>
                  <a:gd name="T2" fmla="*/ 29 w 29"/>
                  <a:gd name="T3" fmla="*/ 52 h 52"/>
                  <a:gd name="T4" fmla="*/ 0 w 29"/>
                  <a:gd name="T5" fmla="*/ 48 h 52"/>
                  <a:gd name="T6" fmla="*/ 22 w 2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52">
                    <a:moveTo>
                      <a:pt x="22" y="0"/>
                    </a:moveTo>
                    <a:lnTo>
                      <a:pt x="29" y="52"/>
                    </a:lnTo>
                    <a:lnTo>
                      <a:pt x="0" y="4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7" name="iṧ1îdè"/>
              <p:cNvSpPr/>
              <p:nvPr/>
            </p:nvSpPr>
            <p:spPr bwMode="auto">
              <a:xfrm>
                <a:off x="5776913" y="3005138"/>
                <a:ext cx="280988" cy="195263"/>
              </a:xfrm>
              <a:custGeom>
                <a:avLst/>
                <a:gdLst>
                  <a:gd name="T0" fmla="*/ 0 w 85"/>
                  <a:gd name="T1" fmla="*/ 17 h 59"/>
                  <a:gd name="T2" fmla="*/ 78 w 85"/>
                  <a:gd name="T3" fmla="*/ 53 h 59"/>
                  <a:gd name="T4" fmla="*/ 62 w 85"/>
                  <a:gd name="T5" fmla="*/ 12 h 59"/>
                  <a:gd name="T6" fmla="*/ 0 w 85"/>
                  <a:gd name="T7" fmla="*/ 1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9">
                    <a:moveTo>
                      <a:pt x="0" y="17"/>
                    </a:moveTo>
                    <a:cubicBezTo>
                      <a:pt x="0" y="17"/>
                      <a:pt x="20" y="59"/>
                      <a:pt x="78" y="53"/>
                    </a:cubicBezTo>
                    <a:cubicBezTo>
                      <a:pt x="78" y="53"/>
                      <a:pt x="85" y="24"/>
                      <a:pt x="62" y="12"/>
                    </a:cubicBezTo>
                    <a:cubicBezTo>
                      <a:pt x="39" y="1"/>
                      <a:pt x="11" y="0"/>
                      <a:pt x="0" y="17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8" name="í$ľïḋè"/>
              <p:cNvSpPr/>
              <p:nvPr/>
            </p:nvSpPr>
            <p:spPr bwMode="auto">
              <a:xfrm>
                <a:off x="5978525" y="3151188"/>
                <a:ext cx="88900" cy="107950"/>
              </a:xfrm>
              <a:custGeom>
                <a:avLst/>
                <a:gdLst>
                  <a:gd name="T0" fmla="*/ 0 w 27"/>
                  <a:gd name="T1" fmla="*/ 3 h 33"/>
                  <a:gd name="T2" fmla="*/ 7 w 27"/>
                  <a:gd name="T3" fmla="*/ 23 h 33"/>
                  <a:gd name="T4" fmla="*/ 20 w 27"/>
                  <a:gd name="T5" fmla="*/ 23 h 33"/>
                  <a:gd name="T6" fmla="*/ 27 w 27"/>
                  <a:gd name="T7" fmla="*/ 0 h 33"/>
                  <a:gd name="T8" fmla="*/ 0 w 27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3">
                    <a:moveTo>
                      <a:pt x="0" y="3"/>
                    </a:moveTo>
                    <a:cubicBezTo>
                      <a:pt x="6" y="4"/>
                      <a:pt x="8" y="15"/>
                      <a:pt x="7" y="23"/>
                    </a:cubicBezTo>
                    <a:cubicBezTo>
                      <a:pt x="5" y="32"/>
                      <a:pt x="13" y="33"/>
                      <a:pt x="20" y="23"/>
                    </a:cubicBezTo>
                    <a:cubicBezTo>
                      <a:pt x="26" y="14"/>
                      <a:pt x="27" y="0"/>
                      <a:pt x="27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9" name="ïšḷïďê"/>
              <p:cNvSpPr/>
              <p:nvPr/>
            </p:nvSpPr>
            <p:spPr bwMode="auto">
              <a:xfrm>
                <a:off x="6061075" y="3736975"/>
                <a:ext cx="95250" cy="131763"/>
              </a:xfrm>
              <a:custGeom>
                <a:avLst/>
                <a:gdLst>
                  <a:gd name="T0" fmla="*/ 16 w 29"/>
                  <a:gd name="T1" fmla="*/ 33 h 40"/>
                  <a:gd name="T2" fmla="*/ 0 w 29"/>
                  <a:gd name="T3" fmla="*/ 40 h 40"/>
                  <a:gd name="T4" fmla="*/ 29 w 29"/>
                  <a:gd name="T5" fmla="*/ 0 h 40"/>
                  <a:gd name="T6" fmla="*/ 16 w 29"/>
                  <a:gd name="T7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16" y="33"/>
                    </a:moveTo>
                    <a:cubicBezTo>
                      <a:pt x="16" y="33"/>
                      <a:pt x="12" y="40"/>
                      <a:pt x="0" y="40"/>
                    </a:cubicBezTo>
                    <a:cubicBezTo>
                      <a:pt x="11" y="32"/>
                      <a:pt x="20" y="18"/>
                      <a:pt x="29" y="0"/>
                    </a:cubicBezTo>
                    <a:lnTo>
                      <a:pt x="16" y="3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0" name="ïsliḓê"/>
              <p:cNvSpPr/>
              <p:nvPr/>
            </p:nvSpPr>
            <p:spPr bwMode="auto">
              <a:xfrm>
                <a:off x="5530850" y="4083050"/>
                <a:ext cx="346075" cy="244475"/>
              </a:xfrm>
              <a:custGeom>
                <a:avLst/>
                <a:gdLst>
                  <a:gd name="T0" fmla="*/ 59 w 105"/>
                  <a:gd name="T1" fmla="*/ 46 h 74"/>
                  <a:gd name="T2" fmla="*/ 105 w 105"/>
                  <a:gd name="T3" fmla="*/ 17 h 74"/>
                  <a:gd name="T4" fmla="*/ 76 w 105"/>
                  <a:gd name="T5" fmla="*/ 0 h 74"/>
                  <a:gd name="T6" fmla="*/ 84 w 105"/>
                  <a:gd name="T7" fmla="*/ 17 h 74"/>
                  <a:gd name="T8" fmla="*/ 0 w 105"/>
                  <a:gd name="T9" fmla="*/ 74 h 74"/>
                  <a:gd name="T10" fmla="*/ 59 w 105"/>
                  <a:gd name="T11" fmla="*/ 4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74">
                    <a:moveTo>
                      <a:pt x="59" y="46"/>
                    </a:moveTo>
                    <a:cubicBezTo>
                      <a:pt x="59" y="46"/>
                      <a:pt x="95" y="22"/>
                      <a:pt x="105" y="17"/>
                    </a:cubicBezTo>
                    <a:cubicBezTo>
                      <a:pt x="105" y="17"/>
                      <a:pt x="85" y="13"/>
                      <a:pt x="76" y="0"/>
                    </a:cubicBezTo>
                    <a:cubicBezTo>
                      <a:pt x="76" y="0"/>
                      <a:pt x="79" y="12"/>
                      <a:pt x="84" y="17"/>
                    </a:cubicBezTo>
                    <a:cubicBezTo>
                      <a:pt x="0" y="74"/>
                      <a:pt x="0" y="74"/>
                      <a:pt x="0" y="74"/>
                    </a:cubicBez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1" name="iṣḻíďê"/>
              <p:cNvSpPr/>
              <p:nvPr/>
            </p:nvSpPr>
            <p:spPr bwMode="auto">
              <a:xfrm>
                <a:off x="7599363" y="2573338"/>
                <a:ext cx="884238" cy="1717675"/>
              </a:xfrm>
              <a:custGeom>
                <a:avLst/>
                <a:gdLst>
                  <a:gd name="T0" fmla="*/ 257 w 268"/>
                  <a:gd name="T1" fmla="*/ 146 h 521"/>
                  <a:gd name="T2" fmla="*/ 12 w 268"/>
                  <a:gd name="T3" fmla="*/ 4 h 521"/>
                  <a:gd name="T4" fmla="*/ 0 w 268"/>
                  <a:gd name="T5" fmla="*/ 11 h 521"/>
                  <a:gd name="T6" fmla="*/ 0 w 268"/>
                  <a:gd name="T7" fmla="*/ 356 h 521"/>
                  <a:gd name="T8" fmla="*/ 12 w 268"/>
                  <a:gd name="T9" fmla="*/ 376 h 521"/>
                  <a:gd name="T10" fmla="*/ 257 w 268"/>
                  <a:gd name="T11" fmla="*/ 518 h 521"/>
                  <a:gd name="T12" fmla="*/ 268 w 268"/>
                  <a:gd name="T13" fmla="*/ 511 h 521"/>
                  <a:gd name="T14" fmla="*/ 268 w 268"/>
                  <a:gd name="T15" fmla="*/ 166 h 521"/>
                  <a:gd name="T16" fmla="*/ 257 w 268"/>
                  <a:gd name="T17" fmla="*/ 146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8" h="521">
                    <a:moveTo>
                      <a:pt x="257" y="146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5" y="0"/>
                      <a:pt x="0" y="3"/>
                      <a:pt x="0" y="11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363"/>
                      <a:pt x="5" y="372"/>
                      <a:pt x="12" y="376"/>
                    </a:cubicBezTo>
                    <a:cubicBezTo>
                      <a:pt x="257" y="518"/>
                      <a:pt x="257" y="518"/>
                      <a:pt x="257" y="518"/>
                    </a:cubicBezTo>
                    <a:cubicBezTo>
                      <a:pt x="263" y="521"/>
                      <a:pt x="268" y="518"/>
                      <a:pt x="268" y="511"/>
                    </a:cubicBezTo>
                    <a:cubicBezTo>
                      <a:pt x="268" y="166"/>
                      <a:pt x="268" y="166"/>
                      <a:pt x="268" y="166"/>
                    </a:cubicBezTo>
                    <a:cubicBezTo>
                      <a:pt x="268" y="158"/>
                      <a:pt x="263" y="149"/>
                      <a:pt x="257" y="146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2" name="íŝlïďe"/>
              <p:cNvSpPr/>
              <p:nvPr/>
            </p:nvSpPr>
            <p:spPr bwMode="auto">
              <a:xfrm>
                <a:off x="7381875" y="3482975"/>
                <a:ext cx="276225" cy="204788"/>
              </a:xfrm>
              <a:custGeom>
                <a:avLst/>
                <a:gdLst>
                  <a:gd name="T0" fmla="*/ 6 w 84"/>
                  <a:gd name="T1" fmla="*/ 17 h 62"/>
                  <a:gd name="T2" fmla="*/ 84 w 84"/>
                  <a:gd name="T3" fmla="*/ 62 h 62"/>
                  <a:gd name="T4" fmla="*/ 84 w 84"/>
                  <a:gd name="T5" fmla="*/ 0 h 62"/>
                  <a:gd name="T6" fmla="*/ 8 w 84"/>
                  <a:gd name="T7" fmla="*/ 9 h 62"/>
                  <a:gd name="T8" fmla="*/ 6 w 84"/>
                  <a:gd name="T9" fmla="*/ 1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62">
                    <a:moveTo>
                      <a:pt x="6" y="17"/>
                    </a:moveTo>
                    <a:cubicBezTo>
                      <a:pt x="84" y="62"/>
                      <a:pt x="84" y="62"/>
                      <a:pt x="84" y="62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0" y="10"/>
                      <a:pt x="0" y="14"/>
                      <a:pt x="6" y="17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3" name="ïsḷïḍe"/>
              <p:cNvSpPr/>
              <p:nvPr/>
            </p:nvSpPr>
            <p:spPr bwMode="auto">
              <a:xfrm>
                <a:off x="7718425" y="2811463"/>
                <a:ext cx="649288" cy="428625"/>
              </a:xfrm>
              <a:custGeom>
                <a:avLst/>
                <a:gdLst>
                  <a:gd name="T0" fmla="*/ 9 w 197"/>
                  <a:gd name="T1" fmla="*/ 3 h 130"/>
                  <a:gd name="T2" fmla="*/ 187 w 197"/>
                  <a:gd name="T3" fmla="*/ 106 h 130"/>
                  <a:gd name="T4" fmla="*/ 197 w 197"/>
                  <a:gd name="T5" fmla="*/ 122 h 130"/>
                  <a:gd name="T6" fmla="*/ 187 w 197"/>
                  <a:gd name="T7" fmla="*/ 126 h 130"/>
                  <a:gd name="T8" fmla="*/ 9 w 197"/>
                  <a:gd name="T9" fmla="*/ 24 h 130"/>
                  <a:gd name="T10" fmla="*/ 0 w 197"/>
                  <a:gd name="T11" fmla="*/ 8 h 130"/>
                  <a:gd name="T12" fmla="*/ 9 w 197"/>
                  <a:gd name="T13" fmla="*/ 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30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30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4" name="îṥľïḓe"/>
              <p:cNvSpPr/>
              <p:nvPr/>
            </p:nvSpPr>
            <p:spPr bwMode="auto">
              <a:xfrm>
                <a:off x="7718425" y="3014663"/>
                <a:ext cx="649288" cy="425450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5" name="ïšḻíḍê"/>
              <p:cNvSpPr/>
              <p:nvPr/>
            </p:nvSpPr>
            <p:spPr bwMode="auto">
              <a:xfrm>
                <a:off x="7718425" y="3219450"/>
                <a:ext cx="649288" cy="425450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6" name="îS1iḍé"/>
              <p:cNvSpPr/>
              <p:nvPr/>
            </p:nvSpPr>
            <p:spPr bwMode="auto">
              <a:xfrm>
                <a:off x="7718425" y="3424238"/>
                <a:ext cx="649288" cy="425450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7" name="íşlîḍè"/>
              <p:cNvSpPr/>
              <p:nvPr/>
            </p:nvSpPr>
            <p:spPr bwMode="auto">
              <a:xfrm>
                <a:off x="7718425" y="3629025"/>
                <a:ext cx="649288" cy="423863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8" name="is1îďê"/>
              <p:cNvSpPr/>
              <p:nvPr/>
            </p:nvSpPr>
            <p:spPr bwMode="auto">
              <a:xfrm>
                <a:off x="4292600" y="1895475"/>
                <a:ext cx="887413" cy="1716088"/>
              </a:xfrm>
              <a:custGeom>
                <a:avLst/>
                <a:gdLst>
                  <a:gd name="T0" fmla="*/ 257 w 269"/>
                  <a:gd name="T1" fmla="*/ 145 h 521"/>
                  <a:gd name="T2" fmla="*/ 12 w 269"/>
                  <a:gd name="T3" fmla="*/ 3 h 521"/>
                  <a:gd name="T4" fmla="*/ 0 w 269"/>
                  <a:gd name="T5" fmla="*/ 10 h 521"/>
                  <a:gd name="T6" fmla="*/ 0 w 269"/>
                  <a:gd name="T7" fmla="*/ 355 h 521"/>
                  <a:gd name="T8" fmla="*/ 12 w 269"/>
                  <a:gd name="T9" fmla="*/ 375 h 521"/>
                  <a:gd name="T10" fmla="*/ 257 w 269"/>
                  <a:gd name="T11" fmla="*/ 517 h 521"/>
                  <a:gd name="T12" fmla="*/ 269 w 269"/>
                  <a:gd name="T13" fmla="*/ 510 h 521"/>
                  <a:gd name="T14" fmla="*/ 269 w 269"/>
                  <a:gd name="T15" fmla="*/ 165 h 521"/>
                  <a:gd name="T16" fmla="*/ 257 w 269"/>
                  <a:gd name="T17" fmla="*/ 145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9" h="521">
                    <a:moveTo>
                      <a:pt x="257" y="145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6" y="0"/>
                      <a:pt x="0" y="3"/>
                      <a:pt x="0" y="10"/>
                    </a:cubicBezTo>
                    <a:cubicBezTo>
                      <a:pt x="0" y="355"/>
                      <a:pt x="0" y="355"/>
                      <a:pt x="0" y="355"/>
                    </a:cubicBezTo>
                    <a:cubicBezTo>
                      <a:pt x="0" y="363"/>
                      <a:pt x="6" y="372"/>
                      <a:pt x="12" y="375"/>
                    </a:cubicBezTo>
                    <a:cubicBezTo>
                      <a:pt x="257" y="517"/>
                      <a:pt x="257" y="517"/>
                      <a:pt x="257" y="517"/>
                    </a:cubicBezTo>
                    <a:cubicBezTo>
                      <a:pt x="264" y="521"/>
                      <a:pt x="269" y="518"/>
                      <a:pt x="269" y="510"/>
                    </a:cubicBezTo>
                    <a:cubicBezTo>
                      <a:pt x="269" y="165"/>
                      <a:pt x="269" y="165"/>
                      <a:pt x="269" y="165"/>
                    </a:cubicBezTo>
                    <a:cubicBezTo>
                      <a:pt x="269" y="158"/>
                      <a:pt x="264" y="149"/>
                      <a:pt x="257" y="145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9" name="işļiḍè"/>
              <p:cNvSpPr/>
              <p:nvPr/>
            </p:nvSpPr>
            <p:spPr bwMode="auto">
              <a:xfrm>
                <a:off x="4411663" y="2132013"/>
                <a:ext cx="649288" cy="425450"/>
              </a:xfrm>
              <a:custGeom>
                <a:avLst/>
                <a:gdLst>
                  <a:gd name="T0" fmla="*/ 10 w 197"/>
                  <a:gd name="T1" fmla="*/ 3 h 129"/>
                  <a:gd name="T2" fmla="*/ 187 w 197"/>
                  <a:gd name="T3" fmla="*/ 105 h 129"/>
                  <a:gd name="T4" fmla="*/ 197 w 197"/>
                  <a:gd name="T5" fmla="*/ 121 h 129"/>
                  <a:gd name="T6" fmla="*/ 187 w 197"/>
                  <a:gd name="T7" fmla="*/ 126 h 129"/>
                  <a:gd name="T8" fmla="*/ 10 w 197"/>
                  <a:gd name="T9" fmla="*/ 23 h 129"/>
                  <a:gd name="T10" fmla="*/ 0 w 197"/>
                  <a:gd name="T11" fmla="*/ 7 h 129"/>
                  <a:gd name="T12" fmla="*/ 10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10" y="3"/>
                    </a:moveTo>
                    <a:cubicBezTo>
                      <a:pt x="187" y="105"/>
                      <a:pt x="187" y="105"/>
                      <a:pt x="187" y="105"/>
                    </a:cubicBezTo>
                    <a:cubicBezTo>
                      <a:pt x="193" y="108"/>
                      <a:pt x="197" y="115"/>
                      <a:pt x="197" y="121"/>
                    </a:cubicBezTo>
                    <a:cubicBezTo>
                      <a:pt x="197" y="127"/>
                      <a:pt x="193" y="129"/>
                      <a:pt x="187" y="126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7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0" name="íṡḻïḍe"/>
              <p:cNvSpPr/>
              <p:nvPr/>
            </p:nvSpPr>
            <p:spPr bwMode="auto">
              <a:xfrm>
                <a:off x="4411663" y="2336800"/>
                <a:ext cx="649288" cy="425450"/>
              </a:xfrm>
              <a:custGeom>
                <a:avLst/>
                <a:gdLst>
                  <a:gd name="T0" fmla="*/ 10 w 197"/>
                  <a:gd name="T1" fmla="*/ 3 h 129"/>
                  <a:gd name="T2" fmla="*/ 187 w 197"/>
                  <a:gd name="T3" fmla="*/ 105 h 129"/>
                  <a:gd name="T4" fmla="*/ 197 w 197"/>
                  <a:gd name="T5" fmla="*/ 121 h 129"/>
                  <a:gd name="T6" fmla="*/ 187 w 197"/>
                  <a:gd name="T7" fmla="*/ 126 h 129"/>
                  <a:gd name="T8" fmla="*/ 10 w 197"/>
                  <a:gd name="T9" fmla="*/ 23 h 129"/>
                  <a:gd name="T10" fmla="*/ 0 w 197"/>
                  <a:gd name="T11" fmla="*/ 7 h 129"/>
                  <a:gd name="T12" fmla="*/ 10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10" y="3"/>
                    </a:moveTo>
                    <a:cubicBezTo>
                      <a:pt x="187" y="105"/>
                      <a:pt x="187" y="105"/>
                      <a:pt x="187" y="105"/>
                    </a:cubicBezTo>
                    <a:cubicBezTo>
                      <a:pt x="193" y="108"/>
                      <a:pt x="197" y="115"/>
                      <a:pt x="197" y="121"/>
                    </a:cubicBezTo>
                    <a:cubicBezTo>
                      <a:pt x="197" y="127"/>
                      <a:pt x="193" y="129"/>
                      <a:pt x="187" y="126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4" y="20"/>
                      <a:pt x="0" y="13"/>
                      <a:pt x="0" y="7"/>
                    </a:cubicBezTo>
                    <a:cubicBezTo>
                      <a:pt x="0" y="2"/>
                      <a:pt x="4" y="0"/>
                      <a:pt x="10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1" name="ïSľídê"/>
              <p:cNvSpPr/>
              <p:nvPr/>
            </p:nvSpPr>
            <p:spPr bwMode="auto">
              <a:xfrm>
                <a:off x="4411663" y="2540000"/>
                <a:ext cx="649288" cy="425450"/>
              </a:xfrm>
              <a:custGeom>
                <a:avLst/>
                <a:gdLst>
                  <a:gd name="T0" fmla="*/ 10 w 197"/>
                  <a:gd name="T1" fmla="*/ 3 h 129"/>
                  <a:gd name="T2" fmla="*/ 187 w 197"/>
                  <a:gd name="T3" fmla="*/ 105 h 129"/>
                  <a:gd name="T4" fmla="*/ 197 w 197"/>
                  <a:gd name="T5" fmla="*/ 121 h 129"/>
                  <a:gd name="T6" fmla="*/ 187 w 197"/>
                  <a:gd name="T7" fmla="*/ 126 h 129"/>
                  <a:gd name="T8" fmla="*/ 10 w 197"/>
                  <a:gd name="T9" fmla="*/ 23 h 129"/>
                  <a:gd name="T10" fmla="*/ 0 w 197"/>
                  <a:gd name="T11" fmla="*/ 7 h 129"/>
                  <a:gd name="T12" fmla="*/ 10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10" y="3"/>
                    </a:moveTo>
                    <a:cubicBezTo>
                      <a:pt x="187" y="105"/>
                      <a:pt x="187" y="105"/>
                      <a:pt x="187" y="105"/>
                    </a:cubicBezTo>
                    <a:cubicBezTo>
                      <a:pt x="193" y="108"/>
                      <a:pt x="197" y="115"/>
                      <a:pt x="197" y="121"/>
                    </a:cubicBezTo>
                    <a:cubicBezTo>
                      <a:pt x="197" y="127"/>
                      <a:pt x="193" y="129"/>
                      <a:pt x="187" y="126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7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2" name="iŝḷiḍé"/>
              <p:cNvSpPr/>
              <p:nvPr/>
            </p:nvSpPr>
            <p:spPr bwMode="auto">
              <a:xfrm>
                <a:off x="4411663" y="2741613"/>
                <a:ext cx="649288" cy="428625"/>
              </a:xfrm>
              <a:custGeom>
                <a:avLst/>
                <a:gdLst>
                  <a:gd name="T0" fmla="*/ 10 w 197"/>
                  <a:gd name="T1" fmla="*/ 4 h 130"/>
                  <a:gd name="T2" fmla="*/ 187 w 197"/>
                  <a:gd name="T3" fmla="*/ 106 h 130"/>
                  <a:gd name="T4" fmla="*/ 197 w 197"/>
                  <a:gd name="T5" fmla="*/ 122 h 130"/>
                  <a:gd name="T6" fmla="*/ 187 w 197"/>
                  <a:gd name="T7" fmla="*/ 127 h 130"/>
                  <a:gd name="T8" fmla="*/ 10 w 197"/>
                  <a:gd name="T9" fmla="*/ 24 h 130"/>
                  <a:gd name="T10" fmla="*/ 0 w 197"/>
                  <a:gd name="T11" fmla="*/ 8 h 130"/>
                  <a:gd name="T12" fmla="*/ 10 w 197"/>
                  <a:gd name="T13" fmla="*/ 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30">
                    <a:moveTo>
                      <a:pt x="10" y="4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3" y="109"/>
                      <a:pt x="197" y="116"/>
                      <a:pt x="197" y="122"/>
                    </a:cubicBezTo>
                    <a:cubicBezTo>
                      <a:pt x="197" y="128"/>
                      <a:pt x="193" y="130"/>
                      <a:pt x="187" y="127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3"/>
                      <a:pt x="5" y="0"/>
                      <a:pt x="10" y="4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3" name="ïS1iḑé"/>
              <p:cNvSpPr/>
              <p:nvPr/>
            </p:nvSpPr>
            <p:spPr bwMode="auto">
              <a:xfrm>
                <a:off x="4411663" y="2946400"/>
                <a:ext cx="649288" cy="428625"/>
              </a:xfrm>
              <a:custGeom>
                <a:avLst/>
                <a:gdLst>
                  <a:gd name="T0" fmla="*/ 10 w 197"/>
                  <a:gd name="T1" fmla="*/ 4 h 130"/>
                  <a:gd name="T2" fmla="*/ 187 w 197"/>
                  <a:gd name="T3" fmla="*/ 106 h 130"/>
                  <a:gd name="T4" fmla="*/ 197 w 197"/>
                  <a:gd name="T5" fmla="*/ 122 h 130"/>
                  <a:gd name="T6" fmla="*/ 187 w 197"/>
                  <a:gd name="T7" fmla="*/ 127 h 130"/>
                  <a:gd name="T8" fmla="*/ 10 w 197"/>
                  <a:gd name="T9" fmla="*/ 24 h 130"/>
                  <a:gd name="T10" fmla="*/ 0 w 197"/>
                  <a:gd name="T11" fmla="*/ 8 h 130"/>
                  <a:gd name="T12" fmla="*/ 10 w 197"/>
                  <a:gd name="T13" fmla="*/ 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30">
                    <a:moveTo>
                      <a:pt x="10" y="4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3" y="109"/>
                      <a:pt x="197" y="116"/>
                      <a:pt x="197" y="122"/>
                    </a:cubicBezTo>
                    <a:cubicBezTo>
                      <a:pt x="197" y="128"/>
                      <a:pt x="193" y="130"/>
                      <a:pt x="187" y="127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3"/>
                      <a:pt x="5" y="0"/>
                      <a:pt x="10" y="4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4" name="iṡḻiḋè"/>
              <p:cNvSpPr/>
              <p:nvPr/>
            </p:nvSpPr>
            <p:spPr bwMode="auto">
              <a:xfrm>
                <a:off x="5121275" y="3246438"/>
                <a:ext cx="257175" cy="346075"/>
              </a:xfrm>
              <a:custGeom>
                <a:avLst/>
                <a:gdLst>
                  <a:gd name="T0" fmla="*/ 0 w 78"/>
                  <a:gd name="T1" fmla="*/ 62 h 105"/>
                  <a:gd name="T2" fmla="*/ 70 w 78"/>
                  <a:gd name="T3" fmla="*/ 102 h 105"/>
                  <a:gd name="T4" fmla="*/ 75 w 78"/>
                  <a:gd name="T5" fmla="*/ 96 h 105"/>
                  <a:gd name="T6" fmla="*/ 0 w 78"/>
                  <a:gd name="T7" fmla="*/ 0 h 105"/>
                  <a:gd name="T8" fmla="*/ 0 w 78"/>
                  <a:gd name="T9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5">
                    <a:moveTo>
                      <a:pt x="0" y="62"/>
                    </a:moveTo>
                    <a:cubicBezTo>
                      <a:pt x="70" y="102"/>
                      <a:pt x="70" y="102"/>
                      <a:pt x="70" y="102"/>
                    </a:cubicBezTo>
                    <a:cubicBezTo>
                      <a:pt x="74" y="105"/>
                      <a:pt x="78" y="100"/>
                      <a:pt x="75" y="9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5" name="iŝļîḑê"/>
              <p:cNvSpPr/>
              <p:nvPr/>
            </p:nvSpPr>
            <p:spPr bwMode="auto">
              <a:xfrm>
                <a:off x="3705225" y="3390900"/>
                <a:ext cx="706438" cy="1001713"/>
              </a:xfrm>
              <a:custGeom>
                <a:avLst/>
                <a:gdLst>
                  <a:gd name="T0" fmla="*/ 0 w 214"/>
                  <a:gd name="T1" fmla="*/ 11 h 304"/>
                  <a:gd name="T2" fmla="*/ 0 w 214"/>
                  <a:gd name="T3" fmla="*/ 170 h 304"/>
                  <a:gd name="T4" fmla="*/ 11 w 214"/>
                  <a:gd name="T5" fmla="*/ 190 h 304"/>
                  <a:gd name="T6" fmla="*/ 203 w 214"/>
                  <a:gd name="T7" fmla="*/ 300 h 304"/>
                  <a:gd name="T8" fmla="*/ 214 w 214"/>
                  <a:gd name="T9" fmla="*/ 294 h 304"/>
                  <a:gd name="T10" fmla="*/ 214 w 214"/>
                  <a:gd name="T11" fmla="*/ 134 h 304"/>
                  <a:gd name="T12" fmla="*/ 203 w 214"/>
                  <a:gd name="T13" fmla="*/ 115 h 304"/>
                  <a:gd name="T14" fmla="*/ 11 w 214"/>
                  <a:gd name="T15" fmla="*/ 4 h 304"/>
                  <a:gd name="T16" fmla="*/ 0 w 214"/>
                  <a:gd name="T17" fmla="*/ 11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304">
                    <a:moveTo>
                      <a:pt x="0" y="11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7"/>
                      <a:pt x="5" y="186"/>
                      <a:pt x="11" y="190"/>
                    </a:cubicBezTo>
                    <a:cubicBezTo>
                      <a:pt x="203" y="300"/>
                      <a:pt x="203" y="300"/>
                      <a:pt x="203" y="300"/>
                    </a:cubicBezTo>
                    <a:cubicBezTo>
                      <a:pt x="209" y="304"/>
                      <a:pt x="214" y="301"/>
                      <a:pt x="214" y="294"/>
                    </a:cubicBezTo>
                    <a:cubicBezTo>
                      <a:pt x="214" y="134"/>
                      <a:pt x="214" y="134"/>
                      <a:pt x="214" y="134"/>
                    </a:cubicBezTo>
                    <a:cubicBezTo>
                      <a:pt x="214" y="127"/>
                      <a:pt x="209" y="118"/>
                      <a:pt x="203" y="11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5" y="0"/>
                      <a:pt x="0" y="3"/>
                      <a:pt x="0" y="11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6" name="îṣľiḓè"/>
              <p:cNvSpPr/>
              <p:nvPr/>
            </p:nvSpPr>
            <p:spPr bwMode="auto">
              <a:xfrm>
                <a:off x="4351338" y="3960813"/>
                <a:ext cx="265113" cy="290513"/>
              </a:xfrm>
              <a:custGeom>
                <a:avLst/>
                <a:gdLst>
                  <a:gd name="T0" fmla="*/ 77 w 80"/>
                  <a:gd name="T1" fmla="*/ 80 h 88"/>
                  <a:gd name="T2" fmla="*/ 0 w 80"/>
                  <a:gd name="T3" fmla="*/ 0 h 88"/>
                  <a:gd name="T4" fmla="*/ 0 w 80"/>
                  <a:gd name="T5" fmla="*/ 62 h 88"/>
                  <a:gd name="T6" fmla="*/ 72 w 80"/>
                  <a:gd name="T7" fmla="*/ 87 h 88"/>
                  <a:gd name="T8" fmla="*/ 77 w 80"/>
                  <a:gd name="T9" fmla="*/ 8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8">
                    <a:moveTo>
                      <a:pt x="77" y="8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72" y="87"/>
                      <a:pt x="72" y="87"/>
                      <a:pt x="72" y="87"/>
                    </a:cubicBezTo>
                    <a:cubicBezTo>
                      <a:pt x="77" y="88"/>
                      <a:pt x="80" y="83"/>
                      <a:pt x="77" y="8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7" name="iš1íḑe"/>
              <p:cNvSpPr/>
              <p:nvPr/>
            </p:nvSpPr>
            <p:spPr bwMode="auto">
              <a:xfrm>
                <a:off x="4322763" y="3660775"/>
                <a:ext cx="177800" cy="260350"/>
              </a:xfrm>
              <a:custGeom>
                <a:avLst/>
                <a:gdLst>
                  <a:gd name="T0" fmla="*/ 27 w 54"/>
                  <a:gd name="T1" fmla="*/ 8 h 79"/>
                  <a:gd name="T2" fmla="*/ 54 w 54"/>
                  <a:gd name="T3" fmla="*/ 55 h 79"/>
                  <a:gd name="T4" fmla="*/ 27 w 54"/>
                  <a:gd name="T5" fmla="*/ 70 h 79"/>
                  <a:gd name="T6" fmla="*/ 0 w 54"/>
                  <a:gd name="T7" fmla="*/ 24 h 79"/>
                  <a:gd name="T8" fmla="*/ 27 w 54"/>
                  <a:gd name="T9" fmla="*/ 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9">
                    <a:moveTo>
                      <a:pt x="27" y="8"/>
                    </a:moveTo>
                    <a:cubicBezTo>
                      <a:pt x="42" y="17"/>
                      <a:pt x="54" y="38"/>
                      <a:pt x="54" y="55"/>
                    </a:cubicBezTo>
                    <a:cubicBezTo>
                      <a:pt x="54" y="72"/>
                      <a:pt x="42" y="79"/>
                      <a:pt x="27" y="70"/>
                    </a:cubicBezTo>
                    <a:cubicBezTo>
                      <a:pt x="12" y="62"/>
                      <a:pt x="0" y="41"/>
                      <a:pt x="0" y="24"/>
                    </a:cubicBezTo>
                    <a:cubicBezTo>
                      <a:pt x="0" y="7"/>
                      <a:pt x="12" y="0"/>
                      <a:pt x="27" y="8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8" name="işļidè"/>
              <p:cNvSpPr/>
              <p:nvPr/>
            </p:nvSpPr>
            <p:spPr bwMode="auto">
              <a:xfrm>
                <a:off x="3821113" y="3565525"/>
                <a:ext cx="471488" cy="323850"/>
              </a:xfrm>
              <a:custGeom>
                <a:avLst/>
                <a:gdLst>
                  <a:gd name="T0" fmla="*/ 10 w 143"/>
                  <a:gd name="T1" fmla="*/ 3 h 98"/>
                  <a:gd name="T2" fmla="*/ 134 w 143"/>
                  <a:gd name="T3" fmla="*/ 75 h 98"/>
                  <a:gd name="T4" fmla="*/ 143 w 143"/>
                  <a:gd name="T5" fmla="*/ 90 h 98"/>
                  <a:gd name="T6" fmla="*/ 134 w 143"/>
                  <a:gd name="T7" fmla="*/ 95 h 98"/>
                  <a:gd name="T8" fmla="*/ 10 w 143"/>
                  <a:gd name="T9" fmla="*/ 24 h 98"/>
                  <a:gd name="T10" fmla="*/ 0 w 143"/>
                  <a:gd name="T11" fmla="*/ 8 h 98"/>
                  <a:gd name="T12" fmla="*/ 10 w 143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8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3" y="85"/>
                      <a:pt x="143" y="90"/>
                    </a:cubicBezTo>
                    <a:cubicBezTo>
                      <a:pt x="143" y="96"/>
                      <a:pt x="139" y="98"/>
                      <a:pt x="134" y="9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3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9" name="iṩḷíďe"/>
              <p:cNvSpPr/>
              <p:nvPr/>
            </p:nvSpPr>
            <p:spPr bwMode="auto">
              <a:xfrm>
                <a:off x="3821113" y="3730625"/>
                <a:ext cx="471488" cy="322263"/>
              </a:xfrm>
              <a:custGeom>
                <a:avLst/>
                <a:gdLst>
                  <a:gd name="T0" fmla="*/ 10 w 143"/>
                  <a:gd name="T1" fmla="*/ 3 h 98"/>
                  <a:gd name="T2" fmla="*/ 134 w 143"/>
                  <a:gd name="T3" fmla="*/ 75 h 98"/>
                  <a:gd name="T4" fmla="*/ 143 w 143"/>
                  <a:gd name="T5" fmla="*/ 91 h 98"/>
                  <a:gd name="T6" fmla="*/ 134 w 143"/>
                  <a:gd name="T7" fmla="*/ 95 h 98"/>
                  <a:gd name="T8" fmla="*/ 10 w 143"/>
                  <a:gd name="T9" fmla="*/ 24 h 98"/>
                  <a:gd name="T10" fmla="*/ 0 w 143"/>
                  <a:gd name="T11" fmla="*/ 8 h 98"/>
                  <a:gd name="T12" fmla="*/ 10 w 143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8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6"/>
                      <a:pt x="139" y="98"/>
                      <a:pt x="134" y="9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0" name="iṧḻidè"/>
              <p:cNvSpPr/>
              <p:nvPr/>
            </p:nvSpPr>
            <p:spPr bwMode="auto">
              <a:xfrm>
                <a:off x="3821113" y="3895725"/>
                <a:ext cx="471488" cy="322263"/>
              </a:xfrm>
              <a:custGeom>
                <a:avLst/>
                <a:gdLst>
                  <a:gd name="T0" fmla="*/ 10 w 143"/>
                  <a:gd name="T1" fmla="*/ 3 h 98"/>
                  <a:gd name="T2" fmla="*/ 134 w 143"/>
                  <a:gd name="T3" fmla="*/ 75 h 98"/>
                  <a:gd name="T4" fmla="*/ 143 w 143"/>
                  <a:gd name="T5" fmla="*/ 91 h 98"/>
                  <a:gd name="T6" fmla="*/ 134 w 143"/>
                  <a:gd name="T7" fmla="*/ 95 h 98"/>
                  <a:gd name="T8" fmla="*/ 10 w 143"/>
                  <a:gd name="T9" fmla="*/ 24 h 98"/>
                  <a:gd name="T10" fmla="*/ 0 w 143"/>
                  <a:gd name="T11" fmla="*/ 8 h 98"/>
                  <a:gd name="T12" fmla="*/ 10 w 143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8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6"/>
                      <a:pt x="139" y="98"/>
                      <a:pt x="134" y="9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1" name="iṡ1ïḑé"/>
              <p:cNvSpPr/>
              <p:nvPr/>
            </p:nvSpPr>
            <p:spPr bwMode="auto">
              <a:xfrm>
                <a:off x="4176713" y="942975"/>
                <a:ext cx="706438" cy="1001713"/>
              </a:xfrm>
              <a:custGeom>
                <a:avLst/>
                <a:gdLst>
                  <a:gd name="T0" fmla="*/ 0 w 214"/>
                  <a:gd name="T1" fmla="*/ 10 h 304"/>
                  <a:gd name="T2" fmla="*/ 0 w 214"/>
                  <a:gd name="T3" fmla="*/ 169 h 304"/>
                  <a:gd name="T4" fmla="*/ 11 w 214"/>
                  <a:gd name="T5" fmla="*/ 189 h 304"/>
                  <a:gd name="T6" fmla="*/ 203 w 214"/>
                  <a:gd name="T7" fmla="*/ 300 h 304"/>
                  <a:gd name="T8" fmla="*/ 214 w 214"/>
                  <a:gd name="T9" fmla="*/ 293 h 304"/>
                  <a:gd name="T10" fmla="*/ 214 w 214"/>
                  <a:gd name="T11" fmla="*/ 134 h 304"/>
                  <a:gd name="T12" fmla="*/ 203 w 214"/>
                  <a:gd name="T13" fmla="*/ 114 h 304"/>
                  <a:gd name="T14" fmla="*/ 11 w 214"/>
                  <a:gd name="T15" fmla="*/ 3 h 304"/>
                  <a:gd name="T16" fmla="*/ 0 w 214"/>
                  <a:gd name="T17" fmla="*/ 1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304">
                    <a:moveTo>
                      <a:pt x="0" y="10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77"/>
                      <a:pt x="5" y="186"/>
                      <a:pt x="11" y="189"/>
                    </a:cubicBezTo>
                    <a:cubicBezTo>
                      <a:pt x="203" y="300"/>
                      <a:pt x="203" y="300"/>
                      <a:pt x="203" y="300"/>
                    </a:cubicBezTo>
                    <a:cubicBezTo>
                      <a:pt x="209" y="304"/>
                      <a:pt x="214" y="301"/>
                      <a:pt x="214" y="293"/>
                    </a:cubicBezTo>
                    <a:cubicBezTo>
                      <a:pt x="214" y="134"/>
                      <a:pt x="214" y="134"/>
                      <a:pt x="214" y="134"/>
                    </a:cubicBezTo>
                    <a:cubicBezTo>
                      <a:pt x="214" y="127"/>
                      <a:pt x="209" y="118"/>
                      <a:pt x="203" y="11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5" y="0"/>
                      <a:pt x="0" y="3"/>
                      <a:pt x="0" y="1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2" name="iṣlîďé"/>
              <p:cNvSpPr/>
              <p:nvPr/>
            </p:nvSpPr>
            <p:spPr bwMode="auto">
              <a:xfrm>
                <a:off x="4824413" y="1509713"/>
                <a:ext cx="263525" cy="293688"/>
              </a:xfrm>
              <a:custGeom>
                <a:avLst/>
                <a:gdLst>
                  <a:gd name="T0" fmla="*/ 77 w 80"/>
                  <a:gd name="T1" fmla="*/ 80 h 89"/>
                  <a:gd name="T2" fmla="*/ 0 w 80"/>
                  <a:gd name="T3" fmla="*/ 0 h 89"/>
                  <a:gd name="T4" fmla="*/ 0 w 80"/>
                  <a:gd name="T5" fmla="*/ 62 h 89"/>
                  <a:gd name="T6" fmla="*/ 73 w 80"/>
                  <a:gd name="T7" fmla="*/ 87 h 89"/>
                  <a:gd name="T8" fmla="*/ 77 w 80"/>
                  <a:gd name="T9" fmla="*/ 8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9">
                    <a:moveTo>
                      <a:pt x="77" y="8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7" y="89"/>
                      <a:pt x="80" y="83"/>
                      <a:pt x="77" y="8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3" name="îŝḻîďe"/>
              <p:cNvSpPr/>
              <p:nvPr/>
            </p:nvSpPr>
            <p:spPr bwMode="auto">
              <a:xfrm>
                <a:off x="4794250" y="1209675"/>
                <a:ext cx="177800" cy="260350"/>
              </a:xfrm>
              <a:custGeom>
                <a:avLst/>
                <a:gdLst>
                  <a:gd name="T0" fmla="*/ 27 w 54"/>
                  <a:gd name="T1" fmla="*/ 9 h 79"/>
                  <a:gd name="T2" fmla="*/ 54 w 54"/>
                  <a:gd name="T3" fmla="*/ 55 h 79"/>
                  <a:gd name="T4" fmla="*/ 27 w 54"/>
                  <a:gd name="T5" fmla="*/ 71 h 79"/>
                  <a:gd name="T6" fmla="*/ 0 w 54"/>
                  <a:gd name="T7" fmla="*/ 24 h 79"/>
                  <a:gd name="T8" fmla="*/ 27 w 5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9">
                    <a:moveTo>
                      <a:pt x="27" y="9"/>
                    </a:moveTo>
                    <a:cubicBezTo>
                      <a:pt x="42" y="17"/>
                      <a:pt x="54" y="38"/>
                      <a:pt x="54" y="55"/>
                    </a:cubicBezTo>
                    <a:cubicBezTo>
                      <a:pt x="54" y="72"/>
                      <a:pt x="42" y="79"/>
                      <a:pt x="27" y="71"/>
                    </a:cubicBezTo>
                    <a:cubicBezTo>
                      <a:pt x="13" y="62"/>
                      <a:pt x="0" y="41"/>
                      <a:pt x="0" y="24"/>
                    </a:cubicBezTo>
                    <a:cubicBezTo>
                      <a:pt x="0" y="7"/>
                      <a:pt x="13" y="0"/>
                      <a:pt x="27" y="9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4" name="îsļiḑe"/>
              <p:cNvSpPr/>
              <p:nvPr/>
            </p:nvSpPr>
            <p:spPr bwMode="auto">
              <a:xfrm>
                <a:off x="4292600" y="1114425"/>
                <a:ext cx="474663" cy="325438"/>
              </a:xfrm>
              <a:custGeom>
                <a:avLst/>
                <a:gdLst>
                  <a:gd name="T0" fmla="*/ 10 w 144"/>
                  <a:gd name="T1" fmla="*/ 3 h 99"/>
                  <a:gd name="T2" fmla="*/ 134 w 144"/>
                  <a:gd name="T3" fmla="*/ 75 h 99"/>
                  <a:gd name="T4" fmla="*/ 144 w 144"/>
                  <a:gd name="T5" fmla="*/ 91 h 99"/>
                  <a:gd name="T6" fmla="*/ 134 w 144"/>
                  <a:gd name="T7" fmla="*/ 96 h 99"/>
                  <a:gd name="T8" fmla="*/ 10 w 144"/>
                  <a:gd name="T9" fmla="*/ 24 h 99"/>
                  <a:gd name="T10" fmla="*/ 0 w 144"/>
                  <a:gd name="T11" fmla="*/ 8 h 99"/>
                  <a:gd name="T12" fmla="*/ 10 w 144"/>
                  <a:gd name="T13" fmla="*/ 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99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4" y="85"/>
                      <a:pt x="144" y="91"/>
                    </a:cubicBezTo>
                    <a:cubicBezTo>
                      <a:pt x="144" y="97"/>
                      <a:pt x="139" y="99"/>
                      <a:pt x="134" y="96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3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5" name="iśḷíde"/>
              <p:cNvSpPr/>
              <p:nvPr/>
            </p:nvSpPr>
            <p:spPr bwMode="auto">
              <a:xfrm>
                <a:off x="4292600" y="1282700"/>
                <a:ext cx="474663" cy="322263"/>
              </a:xfrm>
              <a:custGeom>
                <a:avLst/>
                <a:gdLst>
                  <a:gd name="T0" fmla="*/ 10 w 144"/>
                  <a:gd name="T1" fmla="*/ 3 h 98"/>
                  <a:gd name="T2" fmla="*/ 134 w 144"/>
                  <a:gd name="T3" fmla="*/ 74 h 98"/>
                  <a:gd name="T4" fmla="*/ 144 w 144"/>
                  <a:gd name="T5" fmla="*/ 90 h 98"/>
                  <a:gd name="T6" fmla="*/ 134 w 144"/>
                  <a:gd name="T7" fmla="*/ 95 h 98"/>
                  <a:gd name="T8" fmla="*/ 10 w 144"/>
                  <a:gd name="T9" fmla="*/ 23 h 98"/>
                  <a:gd name="T10" fmla="*/ 0 w 144"/>
                  <a:gd name="T11" fmla="*/ 7 h 98"/>
                  <a:gd name="T12" fmla="*/ 10 w 144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98">
                    <a:moveTo>
                      <a:pt x="10" y="3"/>
                    </a:moveTo>
                    <a:cubicBezTo>
                      <a:pt x="134" y="74"/>
                      <a:pt x="134" y="74"/>
                      <a:pt x="134" y="74"/>
                    </a:cubicBezTo>
                    <a:cubicBezTo>
                      <a:pt x="139" y="77"/>
                      <a:pt x="144" y="84"/>
                      <a:pt x="144" y="90"/>
                    </a:cubicBezTo>
                    <a:cubicBezTo>
                      <a:pt x="144" y="96"/>
                      <a:pt x="139" y="98"/>
                      <a:pt x="134" y="9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7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6" name="îSḷîde"/>
              <p:cNvSpPr/>
              <p:nvPr/>
            </p:nvSpPr>
            <p:spPr bwMode="auto">
              <a:xfrm>
                <a:off x="4292600" y="1446213"/>
                <a:ext cx="474663" cy="323850"/>
              </a:xfrm>
              <a:custGeom>
                <a:avLst/>
                <a:gdLst>
                  <a:gd name="T0" fmla="*/ 10 w 144"/>
                  <a:gd name="T1" fmla="*/ 3 h 98"/>
                  <a:gd name="T2" fmla="*/ 134 w 144"/>
                  <a:gd name="T3" fmla="*/ 74 h 98"/>
                  <a:gd name="T4" fmla="*/ 144 w 144"/>
                  <a:gd name="T5" fmla="*/ 90 h 98"/>
                  <a:gd name="T6" fmla="*/ 134 w 144"/>
                  <a:gd name="T7" fmla="*/ 95 h 98"/>
                  <a:gd name="T8" fmla="*/ 10 w 144"/>
                  <a:gd name="T9" fmla="*/ 23 h 98"/>
                  <a:gd name="T10" fmla="*/ 0 w 144"/>
                  <a:gd name="T11" fmla="*/ 8 h 98"/>
                  <a:gd name="T12" fmla="*/ 10 w 144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98">
                    <a:moveTo>
                      <a:pt x="10" y="3"/>
                    </a:moveTo>
                    <a:cubicBezTo>
                      <a:pt x="134" y="74"/>
                      <a:pt x="134" y="74"/>
                      <a:pt x="134" y="74"/>
                    </a:cubicBezTo>
                    <a:cubicBezTo>
                      <a:pt x="139" y="77"/>
                      <a:pt x="144" y="84"/>
                      <a:pt x="144" y="90"/>
                    </a:cubicBezTo>
                    <a:cubicBezTo>
                      <a:pt x="144" y="96"/>
                      <a:pt x="139" y="98"/>
                      <a:pt x="134" y="9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7" name="iśľïdé"/>
              <p:cNvSpPr/>
              <p:nvPr/>
            </p:nvSpPr>
            <p:spPr bwMode="auto">
              <a:xfrm>
                <a:off x="7658100" y="1657350"/>
                <a:ext cx="709613" cy="998538"/>
              </a:xfrm>
              <a:custGeom>
                <a:avLst/>
                <a:gdLst>
                  <a:gd name="T0" fmla="*/ 0 w 215"/>
                  <a:gd name="T1" fmla="*/ 10 h 303"/>
                  <a:gd name="T2" fmla="*/ 0 w 215"/>
                  <a:gd name="T3" fmla="*/ 169 h 303"/>
                  <a:gd name="T4" fmla="*/ 11 w 215"/>
                  <a:gd name="T5" fmla="*/ 189 h 303"/>
                  <a:gd name="T6" fmla="*/ 203 w 215"/>
                  <a:gd name="T7" fmla="*/ 300 h 303"/>
                  <a:gd name="T8" fmla="*/ 215 w 215"/>
                  <a:gd name="T9" fmla="*/ 293 h 303"/>
                  <a:gd name="T10" fmla="*/ 215 w 215"/>
                  <a:gd name="T11" fmla="*/ 134 h 303"/>
                  <a:gd name="T12" fmla="*/ 203 w 215"/>
                  <a:gd name="T13" fmla="*/ 114 h 303"/>
                  <a:gd name="T14" fmla="*/ 11 w 215"/>
                  <a:gd name="T15" fmla="*/ 3 h 303"/>
                  <a:gd name="T16" fmla="*/ 0 w 215"/>
                  <a:gd name="T17" fmla="*/ 1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303">
                    <a:moveTo>
                      <a:pt x="0" y="10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77"/>
                      <a:pt x="5" y="185"/>
                      <a:pt x="11" y="189"/>
                    </a:cubicBezTo>
                    <a:cubicBezTo>
                      <a:pt x="203" y="300"/>
                      <a:pt x="203" y="300"/>
                      <a:pt x="203" y="300"/>
                    </a:cubicBezTo>
                    <a:cubicBezTo>
                      <a:pt x="209" y="303"/>
                      <a:pt x="215" y="301"/>
                      <a:pt x="215" y="293"/>
                    </a:cubicBezTo>
                    <a:cubicBezTo>
                      <a:pt x="215" y="134"/>
                      <a:pt x="215" y="134"/>
                      <a:pt x="215" y="134"/>
                    </a:cubicBezTo>
                    <a:cubicBezTo>
                      <a:pt x="215" y="126"/>
                      <a:pt x="209" y="118"/>
                      <a:pt x="203" y="11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5" y="0"/>
                      <a:pt x="0" y="3"/>
                      <a:pt x="0" y="1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8" name="iṥľiḓe"/>
              <p:cNvSpPr/>
              <p:nvPr/>
            </p:nvSpPr>
            <p:spPr bwMode="auto">
              <a:xfrm>
                <a:off x="7450138" y="1920875"/>
                <a:ext cx="268288" cy="238125"/>
              </a:xfrm>
              <a:custGeom>
                <a:avLst/>
                <a:gdLst>
                  <a:gd name="T0" fmla="*/ 7 w 81"/>
                  <a:gd name="T1" fmla="*/ 1 h 72"/>
                  <a:gd name="T2" fmla="*/ 81 w 81"/>
                  <a:gd name="T3" fmla="*/ 10 h 72"/>
                  <a:gd name="T4" fmla="*/ 81 w 81"/>
                  <a:gd name="T5" fmla="*/ 72 h 72"/>
                  <a:gd name="T6" fmla="*/ 3 w 81"/>
                  <a:gd name="T7" fmla="*/ 9 h 72"/>
                  <a:gd name="T8" fmla="*/ 7 w 81"/>
                  <a:gd name="T9" fmla="*/ 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7" y="1"/>
                    </a:move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6"/>
                      <a:pt x="2" y="0"/>
                      <a:pt x="7" y="1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9" name="iṥḷîḍê"/>
              <p:cNvSpPr/>
              <p:nvPr/>
            </p:nvSpPr>
            <p:spPr bwMode="auto">
              <a:xfrm>
                <a:off x="8278813" y="1924050"/>
                <a:ext cx="174625" cy="260350"/>
              </a:xfrm>
              <a:custGeom>
                <a:avLst/>
                <a:gdLst>
                  <a:gd name="T0" fmla="*/ 27 w 53"/>
                  <a:gd name="T1" fmla="*/ 9 h 79"/>
                  <a:gd name="T2" fmla="*/ 53 w 53"/>
                  <a:gd name="T3" fmla="*/ 55 h 79"/>
                  <a:gd name="T4" fmla="*/ 27 w 53"/>
                  <a:gd name="T5" fmla="*/ 71 h 79"/>
                  <a:gd name="T6" fmla="*/ 0 w 53"/>
                  <a:gd name="T7" fmla="*/ 24 h 79"/>
                  <a:gd name="T8" fmla="*/ 27 w 53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9">
                    <a:moveTo>
                      <a:pt x="27" y="9"/>
                    </a:moveTo>
                    <a:cubicBezTo>
                      <a:pt x="41" y="17"/>
                      <a:pt x="53" y="38"/>
                      <a:pt x="53" y="55"/>
                    </a:cubicBezTo>
                    <a:cubicBezTo>
                      <a:pt x="53" y="72"/>
                      <a:pt x="41" y="79"/>
                      <a:pt x="27" y="71"/>
                    </a:cubicBezTo>
                    <a:cubicBezTo>
                      <a:pt x="12" y="62"/>
                      <a:pt x="0" y="41"/>
                      <a:pt x="0" y="24"/>
                    </a:cubicBezTo>
                    <a:cubicBezTo>
                      <a:pt x="0" y="7"/>
                      <a:pt x="12" y="0"/>
                      <a:pt x="27" y="9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0" name="ïšḷïḑe"/>
              <p:cNvSpPr/>
              <p:nvPr/>
            </p:nvSpPr>
            <p:spPr bwMode="auto">
              <a:xfrm>
                <a:off x="7777163" y="1828800"/>
                <a:ext cx="471488" cy="327025"/>
              </a:xfrm>
              <a:custGeom>
                <a:avLst/>
                <a:gdLst>
                  <a:gd name="T0" fmla="*/ 9 w 143"/>
                  <a:gd name="T1" fmla="*/ 3 h 99"/>
                  <a:gd name="T2" fmla="*/ 133 w 143"/>
                  <a:gd name="T3" fmla="*/ 75 h 99"/>
                  <a:gd name="T4" fmla="*/ 143 w 143"/>
                  <a:gd name="T5" fmla="*/ 91 h 99"/>
                  <a:gd name="T6" fmla="*/ 133 w 143"/>
                  <a:gd name="T7" fmla="*/ 96 h 99"/>
                  <a:gd name="T8" fmla="*/ 9 w 143"/>
                  <a:gd name="T9" fmla="*/ 24 h 99"/>
                  <a:gd name="T10" fmla="*/ 0 w 143"/>
                  <a:gd name="T11" fmla="*/ 8 h 99"/>
                  <a:gd name="T12" fmla="*/ 9 w 143"/>
                  <a:gd name="T13" fmla="*/ 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9">
                    <a:moveTo>
                      <a:pt x="9" y="3"/>
                    </a:moveTo>
                    <a:cubicBezTo>
                      <a:pt x="133" y="75"/>
                      <a:pt x="133" y="75"/>
                      <a:pt x="133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6"/>
                      <a:pt x="139" y="99"/>
                      <a:pt x="133" y="9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1" name="ïṣļidê"/>
              <p:cNvSpPr/>
              <p:nvPr/>
            </p:nvSpPr>
            <p:spPr bwMode="auto">
              <a:xfrm>
                <a:off x="7777163" y="1993900"/>
                <a:ext cx="471488" cy="325438"/>
              </a:xfrm>
              <a:custGeom>
                <a:avLst/>
                <a:gdLst>
                  <a:gd name="T0" fmla="*/ 9 w 143"/>
                  <a:gd name="T1" fmla="*/ 3 h 99"/>
                  <a:gd name="T2" fmla="*/ 133 w 143"/>
                  <a:gd name="T3" fmla="*/ 75 h 99"/>
                  <a:gd name="T4" fmla="*/ 143 w 143"/>
                  <a:gd name="T5" fmla="*/ 91 h 99"/>
                  <a:gd name="T6" fmla="*/ 133 w 143"/>
                  <a:gd name="T7" fmla="*/ 96 h 99"/>
                  <a:gd name="T8" fmla="*/ 9 w 143"/>
                  <a:gd name="T9" fmla="*/ 24 h 99"/>
                  <a:gd name="T10" fmla="*/ 0 w 143"/>
                  <a:gd name="T11" fmla="*/ 8 h 99"/>
                  <a:gd name="T12" fmla="*/ 9 w 143"/>
                  <a:gd name="T13" fmla="*/ 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9">
                    <a:moveTo>
                      <a:pt x="9" y="3"/>
                    </a:moveTo>
                    <a:cubicBezTo>
                      <a:pt x="133" y="75"/>
                      <a:pt x="133" y="75"/>
                      <a:pt x="133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7"/>
                      <a:pt x="139" y="99"/>
                      <a:pt x="133" y="9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3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2" name="ïSļîḑé"/>
              <p:cNvSpPr/>
              <p:nvPr/>
            </p:nvSpPr>
            <p:spPr bwMode="auto">
              <a:xfrm>
                <a:off x="7777163" y="2159000"/>
                <a:ext cx="471488" cy="325438"/>
              </a:xfrm>
              <a:custGeom>
                <a:avLst/>
                <a:gdLst>
                  <a:gd name="T0" fmla="*/ 9 w 143"/>
                  <a:gd name="T1" fmla="*/ 4 h 99"/>
                  <a:gd name="T2" fmla="*/ 133 w 143"/>
                  <a:gd name="T3" fmla="*/ 75 h 99"/>
                  <a:gd name="T4" fmla="*/ 143 w 143"/>
                  <a:gd name="T5" fmla="*/ 91 h 99"/>
                  <a:gd name="T6" fmla="*/ 133 w 143"/>
                  <a:gd name="T7" fmla="*/ 96 h 99"/>
                  <a:gd name="T8" fmla="*/ 9 w 143"/>
                  <a:gd name="T9" fmla="*/ 24 h 99"/>
                  <a:gd name="T10" fmla="*/ 0 w 143"/>
                  <a:gd name="T11" fmla="*/ 8 h 99"/>
                  <a:gd name="T12" fmla="*/ 9 w 143"/>
                  <a:gd name="T13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9">
                    <a:moveTo>
                      <a:pt x="9" y="4"/>
                    </a:moveTo>
                    <a:cubicBezTo>
                      <a:pt x="133" y="75"/>
                      <a:pt x="133" y="75"/>
                      <a:pt x="133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7"/>
                      <a:pt x="139" y="99"/>
                      <a:pt x="133" y="9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3"/>
                      <a:pt x="4" y="0"/>
                      <a:pt x="9" y="4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1631315" y="2294255"/>
            <a:ext cx="51371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Times New Roman" panose="02020603050405020304" charset="0"/>
                <a:ea typeface="宋体" panose="02010600030101010101" pitchFamily="2" charset="-122"/>
              </a:rPr>
              <a:t>4 最大信息系数</a:t>
            </a:r>
            <a:endParaRPr lang="zh-CN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38630" y="295783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用于度量高维数据中属性变量之间强相关性</a:t>
            </a:r>
            <a:endParaRPr lang="zh-CN" altLang="en-US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38630" y="35540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SCIENCE</a:t>
            </a:r>
            <a:r>
              <a:rPr lang="zh-CN" altLang="en-US"/>
              <a:t>：Detecting novel associations in large data sets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38630" y="4171950"/>
            <a:ext cx="72948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https://www.science.org/doi/10.1126/science.1205438</a:t>
            </a:r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46511" y="1148716"/>
            <a:ext cx="4646296" cy="676174"/>
            <a:chOff x="824286" y="1181101"/>
            <a:chExt cx="4646296" cy="676174"/>
          </a:xfrm>
        </p:grpSpPr>
        <p:grpSp>
          <p:nvGrpSpPr>
            <p:cNvPr id="228" name="组合 227"/>
            <p:cNvGrpSpPr/>
            <p:nvPr/>
          </p:nvGrpSpPr>
          <p:grpSpPr>
            <a:xfrm>
              <a:off x="1341520" y="1257578"/>
              <a:ext cx="4129062" cy="523220"/>
              <a:chOff x="-523010" y="696208"/>
              <a:chExt cx="4129062" cy="523220"/>
            </a:xfrm>
          </p:grpSpPr>
          <p:sp>
            <p:nvSpPr>
              <p:cNvPr id="230" name="矩形: 圆角 229"/>
              <p:cNvSpPr/>
              <p:nvPr/>
            </p:nvSpPr>
            <p:spPr>
              <a:xfrm>
                <a:off x="-255310" y="696208"/>
                <a:ext cx="3541855" cy="523220"/>
              </a:xfrm>
              <a:prstGeom prst="roundRect">
                <a:avLst>
                  <a:gd name="adj" fmla="val 12958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-523010" y="696208"/>
                <a:ext cx="4129062" cy="52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>
                    <a:sym typeface="+mn-ea"/>
                  </a:rPr>
                  <a:t>作业</a:t>
                </a:r>
                <a:endParaRPr lang="zh-CN" sz="2800" dirty="0">
                  <a:solidFill>
                    <a:schemeClr val="bg1"/>
                  </a:solidFill>
                  <a:latin typeface="Times New Roman" panose="02020603050405020304" charset="0"/>
                  <a:ea typeface="思源黑体 CN Bold" panose="020B0800000000000000" pitchFamily="34" charset="-122"/>
                  <a:cs typeface="Times New Roman" panose="02020603050405020304" charset="0"/>
                  <a:sym typeface="+mn-lt"/>
                </a:endParaRPr>
              </a:p>
            </p:txBody>
          </p:sp>
        </p:grpSp>
        <p:grpSp>
          <p:nvGrpSpPr>
            <p:cNvPr id="232" name="2a54938d-5593-4f1a-ac7b-2ba2fa6db8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824286" y="1181101"/>
              <a:ext cx="651084" cy="676174"/>
              <a:chOff x="3705225" y="942975"/>
              <a:chExt cx="4778376" cy="4962526"/>
            </a:xfrm>
          </p:grpSpPr>
          <p:sp>
            <p:nvSpPr>
              <p:cNvPr id="233" name="íṡ1íḋé"/>
              <p:cNvSpPr/>
              <p:nvPr/>
            </p:nvSpPr>
            <p:spPr bwMode="auto">
              <a:xfrm>
                <a:off x="4479925" y="4052888"/>
                <a:ext cx="3994150" cy="1852613"/>
              </a:xfrm>
              <a:custGeom>
                <a:avLst/>
                <a:gdLst>
                  <a:gd name="T0" fmla="*/ 872 w 1210"/>
                  <a:gd name="T1" fmla="*/ 22 h 562"/>
                  <a:gd name="T2" fmla="*/ 872 w 1210"/>
                  <a:gd name="T3" fmla="*/ 23 h 562"/>
                  <a:gd name="T4" fmla="*/ 823 w 1210"/>
                  <a:gd name="T5" fmla="*/ 53 h 562"/>
                  <a:gd name="T6" fmla="*/ 820 w 1210"/>
                  <a:gd name="T7" fmla="*/ 54 h 562"/>
                  <a:gd name="T8" fmla="*/ 891 w 1210"/>
                  <a:gd name="T9" fmla="*/ 96 h 562"/>
                  <a:gd name="T10" fmla="*/ 856 w 1210"/>
                  <a:gd name="T11" fmla="*/ 116 h 562"/>
                  <a:gd name="T12" fmla="*/ 748 w 1210"/>
                  <a:gd name="T13" fmla="*/ 178 h 562"/>
                  <a:gd name="T14" fmla="*/ 748 w 1210"/>
                  <a:gd name="T15" fmla="*/ 178 h 562"/>
                  <a:gd name="T16" fmla="*/ 748 w 1210"/>
                  <a:gd name="T17" fmla="*/ 363 h 562"/>
                  <a:gd name="T18" fmla="*/ 738 w 1210"/>
                  <a:gd name="T19" fmla="*/ 377 h 562"/>
                  <a:gd name="T20" fmla="*/ 729 w 1210"/>
                  <a:gd name="T21" fmla="*/ 374 h 562"/>
                  <a:gd name="T22" fmla="*/ 356 w 1210"/>
                  <a:gd name="T23" fmla="*/ 158 h 562"/>
                  <a:gd name="T24" fmla="*/ 337 w 1210"/>
                  <a:gd name="T25" fmla="*/ 125 h 562"/>
                  <a:gd name="T26" fmla="*/ 337 w 1210"/>
                  <a:gd name="T27" fmla="*/ 22 h 562"/>
                  <a:gd name="T28" fmla="*/ 215 w 1210"/>
                  <a:gd name="T29" fmla="*/ 71 h 562"/>
                  <a:gd name="T30" fmla="*/ 215 w 1210"/>
                  <a:gd name="T31" fmla="*/ 478 h 562"/>
                  <a:gd name="T32" fmla="*/ 605 w 1210"/>
                  <a:gd name="T33" fmla="*/ 562 h 562"/>
                  <a:gd name="T34" fmla="*/ 995 w 1210"/>
                  <a:gd name="T35" fmla="*/ 478 h 562"/>
                  <a:gd name="T36" fmla="*/ 995 w 1210"/>
                  <a:gd name="T37" fmla="*/ 71 h 562"/>
                  <a:gd name="T38" fmla="*/ 872 w 1210"/>
                  <a:gd name="T39" fmla="*/ 22 h 562"/>
                  <a:gd name="T40" fmla="*/ 439 w 1210"/>
                  <a:gd name="T41" fmla="*/ 0 h 562"/>
                  <a:gd name="T42" fmla="*/ 409 w 1210"/>
                  <a:gd name="T43" fmla="*/ 5 h 562"/>
                  <a:gd name="T44" fmla="*/ 409 w 1210"/>
                  <a:gd name="T45" fmla="*/ 65 h 562"/>
                  <a:gd name="T46" fmla="*/ 719 w 1210"/>
                  <a:gd name="T47" fmla="*/ 244 h 562"/>
                  <a:gd name="T48" fmla="*/ 724 w 1210"/>
                  <a:gd name="T49" fmla="*/ 246 h 562"/>
                  <a:gd name="T50" fmla="*/ 730 w 1210"/>
                  <a:gd name="T51" fmla="*/ 237 h 562"/>
                  <a:gd name="T52" fmla="*/ 730 w 1210"/>
                  <a:gd name="T53" fmla="*/ 168 h 562"/>
                  <a:gd name="T54" fmla="*/ 439 w 1210"/>
                  <a:gd name="T55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10" h="562">
                    <a:moveTo>
                      <a:pt x="872" y="22"/>
                    </a:moveTo>
                    <a:cubicBezTo>
                      <a:pt x="872" y="22"/>
                      <a:pt x="872" y="23"/>
                      <a:pt x="872" y="23"/>
                    </a:cubicBezTo>
                    <a:cubicBezTo>
                      <a:pt x="871" y="35"/>
                      <a:pt x="823" y="53"/>
                      <a:pt x="823" y="53"/>
                    </a:cubicBezTo>
                    <a:cubicBezTo>
                      <a:pt x="823" y="53"/>
                      <a:pt x="822" y="53"/>
                      <a:pt x="820" y="54"/>
                    </a:cubicBezTo>
                    <a:cubicBezTo>
                      <a:pt x="891" y="96"/>
                      <a:pt x="891" y="96"/>
                      <a:pt x="891" y="96"/>
                    </a:cubicBezTo>
                    <a:cubicBezTo>
                      <a:pt x="856" y="116"/>
                      <a:pt x="856" y="116"/>
                      <a:pt x="856" y="116"/>
                    </a:cubicBezTo>
                    <a:cubicBezTo>
                      <a:pt x="748" y="178"/>
                      <a:pt x="748" y="178"/>
                      <a:pt x="748" y="178"/>
                    </a:cubicBezTo>
                    <a:cubicBezTo>
                      <a:pt x="748" y="178"/>
                      <a:pt x="748" y="178"/>
                      <a:pt x="748" y="178"/>
                    </a:cubicBezTo>
                    <a:cubicBezTo>
                      <a:pt x="748" y="363"/>
                      <a:pt x="748" y="363"/>
                      <a:pt x="748" y="363"/>
                    </a:cubicBezTo>
                    <a:cubicBezTo>
                      <a:pt x="748" y="372"/>
                      <a:pt x="744" y="377"/>
                      <a:pt x="738" y="377"/>
                    </a:cubicBezTo>
                    <a:cubicBezTo>
                      <a:pt x="735" y="377"/>
                      <a:pt x="732" y="376"/>
                      <a:pt x="729" y="374"/>
                    </a:cubicBezTo>
                    <a:cubicBezTo>
                      <a:pt x="356" y="158"/>
                      <a:pt x="356" y="158"/>
                      <a:pt x="356" y="158"/>
                    </a:cubicBezTo>
                    <a:cubicBezTo>
                      <a:pt x="346" y="152"/>
                      <a:pt x="337" y="138"/>
                      <a:pt x="337" y="125"/>
                    </a:cubicBezTo>
                    <a:cubicBezTo>
                      <a:pt x="337" y="22"/>
                      <a:pt x="337" y="22"/>
                      <a:pt x="337" y="22"/>
                    </a:cubicBezTo>
                    <a:cubicBezTo>
                      <a:pt x="293" y="35"/>
                      <a:pt x="252" y="51"/>
                      <a:pt x="215" y="71"/>
                    </a:cubicBezTo>
                    <a:cubicBezTo>
                      <a:pt x="0" y="183"/>
                      <a:pt x="0" y="365"/>
                      <a:pt x="215" y="478"/>
                    </a:cubicBezTo>
                    <a:cubicBezTo>
                      <a:pt x="323" y="534"/>
                      <a:pt x="464" y="562"/>
                      <a:pt x="605" y="562"/>
                    </a:cubicBezTo>
                    <a:cubicBezTo>
                      <a:pt x="746" y="562"/>
                      <a:pt x="887" y="534"/>
                      <a:pt x="995" y="478"/>
                    </a:cubicBezTo>
                    <a:cubicBezTo>
                      <a:pt x="1210" y="365"/>
                      <a:pt x="1210" y="183"/>
                      <a:pt x="995" y="71"/>
                    </a:cubicBezTo>
                    <a:cubicBezTo>
                      <a:pt x="958" y="51"/>
                      <a:pt x="916" y="35"/>
                      <a:pt x="872" y="22"/>
                    </a:cubicBezTo>
                    <a:moveTo>
                      <a:pt x="439" y="0"/>
                    </a:moveTo>
                    <a:cubicBezTo>
                      <a:pt x="429" y="1"/>
                      <a:pt x="418" y="3"/>
                      <a:pt x="409" y="5"/>
                    </a:cubicBezTo>
                    <a:cubicBezTo>
                      <a:pt x="409" y="65"/>
                      <a:pt x="409" y="65"/>
                      <a:pt x="409" y="65"/>
                    </a:cubicBezTo>
                    <a:cubicBezTo>
                      <a:pt x="719" y="244"/>
                      <a:pt x="719" y="244"/>
                      <a:pt x="719" y="244"/>
                    </a:cubicBezTo>
                    <a:cubicBezTo>
                      <a:pt x="721" y="245"/>
                      <a:pt x="723" y="246"/>
                      <a:pt x="724" y="246"/>
                    </a:cubicBezTo>
                    <a:cubicBezTo>
                      <a:pt x="728" y="246"/>
                      <a:pt x="730" y="243"/>
                      <a:pt x="730" y="237"/>
                    </a:cubicBezTo>
                    <a:cubicBezTo>
                      <a:pt x="730" y="168"/>
                      <a:pt x="730" y="168"/>
                      <a:pt x="730" y="168"/>
                    </a:cubicBezTo>
                    <a:cubicBezTo>
                      <a:pt x="439" y="0"/>
                      <a:pt x="439" y="0"/>
                      <a:pt x="439" y="0"/>
                    </a:cubicBezTo>
                  </a:path>
                </a:pathLst>
              </a:custGeom>
              <a:solidFill>
                <a:srgbClr val="F7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4" name="iS1iďe"/>
              <p:cNvSpPr/>
              <p:nvPr/>
            </p:nvSpPr>
            <p:spPr bwMode="auto">
              <a:xfrm>
                <a:off x="5372100" y="3638550"/>
                <a:ext cx="296863" cy="490538"/>
              </a:xfrm>
              <a:custGeom>
                <a:avLst/>
                <a:gdLst>
                  <a:gd name="T0" fmla="*/ 90 w 90"/>
                  <a:gd name="T1" fmla="*/ 147 h 149"/>
                  <a:gd name="T2" fmla="*/ 59 w 90"/>
                  <a:gd name="T3" fmla="*/ 27 h 149"/>
                  <a:gd name="T4" fmla="*/ 18 w 90"/>
                  <a:gd name="T5" fmla="*/ 54 h 149"/>
                  <a:gd name="T6" fmla="*/ 63 w 90"/>
                  <a:gd name="T7" fmla="*/ 149 h 149"/>
                  <a:gd name="T8" fmla="*/ 90 w 90"/>
                  <a:gd name="T9" fmla="*/ 14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49">
                    <a:moveTo>
                      <a:pt x="90" y="147"/>
                    </a:moveTo>
                    <a:cubicBezTo>
                      <a:pt x="89" y="145"/>
                      <a:pt x="89" y="54"/>
                      <a:pt x="59" y="27"/>
                    </a:cubicBezTo>
                    <a:cubicBezTo>
                      <a:pt x="28" y="0"/>
                      <a:pt x="0" y="21"/>
                      <a:pt x="18" y="54"/>
                    </a:cubicBezTo>
                    <a:cubicBezTo>
                      <a:pt x="30" y="75"/>
                      <a:pt x="63" y="113"/>
                      <a:pt x="63" y="149"/>
                    </a:cubicBezTo>
                    <a:lnTo>
                      <a:pt x="90" y="147"/>
                    </a:lnTo>
                    <a:close/>
                  </a:path>
                </a:pathLst>
              </a:custGeom>
              <a:solidFill>
                <a:srgbClr val="1BBC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5" name="isḻîḍé"/>
              <p:cNvSpPr/>
              <p:nvPr/>
            </p:nvSpPr>
            <p:spPr bwMode="auto">
              <a:xfrm>
                <a:off x="5476875" y="3721100"/>
                <a:ext cx="161925" cy="407988"/>
              </a:xfrm>
              <a:custGeom>
                <a:avLst/>
                <a:gdLst>
                  <a:gd name="T0" fmla="*/ 47 w 49"/>
                  <a:gd name="T1" fmla="*/ 124 h 124"/>
                  <a:gd name="T2" fmla="*/ 45 w 49"/>
                  <a:gd name="T3" fmla="*/ 122 h 124"/>
                  <a:gd name="T4" fmla="*/ 1 w 49"/>
                  <a:gd name="T5" fmla="*/ 3 h 124"/>
                  <a:gd name="T6" fmla="*/ 0 w 49"/>
                  <a:gd name="T7" fmla="*/ 1 h 124"/>
                  <a:gd name="T8" fmla="*/ 3 w 49"/>
                  <a:gd name="T9" fmla="*/ 1 h 124"/>
                  <a:gd name="T10" fmla="*/ 48 w 49"/>
                  <a:gd name="T11" fmla="*/ 122 h 124"/>
                  <a:gd name="T12" fmla="*/ 47 w 49"/>
                  <a:gd name="T1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24">
                    <a:moveTo>
                      <a:pt x="47" y="124"/>
                    </a:moveTo>
                    <a:cubicBezTo>
                      <a:pt x="46" y="124"/>
                      <a:pt x="45" y="123"/>
                      <a:pt x="45" y="122"/>
                    </a:cubicBezTo>
                    <a:cubicBezTo>
                      <a:pt x="36" y="35"/>
                      <a:pt x="1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4" y="2"/>
                      <a:pt x="39" y="33"/>
                      <a:pt x="48" y="122"/>
                    </a:cubicBezTo>
                    <a:cubicBezTo>
                      <a:pt x="49" y="123"/>
                      <a:pt x="48" y="124"/>
                      <a:pt x="47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6" name="iŝ1ïḍe"/>
              <p:cNvSpPr/>
              <p:nvPr/>
            </p:nvSpPr>
            <p:spPr bwMode="auto">
              <a:xfrm>
                <a:off x="4986338" y="3786188"/>
                <a:ext cx="676275" cy="652463"/>
              </a:xfrm>
              <a:custGeom>
                <a:avLst/>
                <a:gdLst>
                  <a:gd name="T0" fmla="*/ 201 w 205"/>
                  <a:gd name="T1" fmla="*/ 198 h 198"/>
                  <a:gd name="T2" fmla="*/ 109 w 205"/>
                  <a:gd name="T3" fmla="*/ 84 h 198"/>
                  <a:gd name="T4" fmla="*/ 59 w 205"/>
                  <a:gd name="T5" fmla="*/ 10 h 198"/>
                  <a:gd name="T6" fmla="*/ 205 w 205"/>
                  <a:gd name="T7" fmla="*/ 146 h 198"/>
                  <a:gd name="T8" fmla="*/ 201 w 205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198">
                    <a:moveTo>
                      <a:pt x="201" y="198"/>
                    </a:moveTo>
                    <a:cubicBezTo>
                      <a:pt x="190" y="147"/>
                      <a:pt x="173" y="117"/>
                      <a:pt x="109" y="84"/>
                    </a:cubicBezTo>
                    <a:cubicBezTo>
                      <a:pt x="51" y="53"/>
                      <a:pt x="0" y="21"/>
                      <a:pt x="59" y="10"/>
                    </a:cubicBezTo>
                    <a:cubicBezTo>
                      <a:pt x="108" y="0"/>
                      <a:pt x="202" y="78"/>
                      <a:pt x="205" y="146"/>
                    </a:cubicBezTo>
                    <a:lnTo>
                      <a:pt x="201" y="198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7" name="iṡ1ïḍê"/>
              <p:cNvSpPr/>
              <p:nvPr/>
            </p:nvSpPr>
            <p:spPr bwMode="auto">
              <a:xfrm>
                <a:off x="5173663" y="3852863"/>
                <a:ext cx="458788" cy="371475"/>
              </a:xfrm>
              <a:custGeom>
                <a:avLst/>
                <a:gdLst>
                  <a:gd name="T0" fmla="*/ 138 w 139"/>
                  <a:gd name="T1" fmla="*/ 113 h 113"/>
                  <a:gd name="T2" fmla="*/ 136 w 139"/>
                  <a:gd name="T3" fmla="*/ 112 h 113"/>
                  <a:gd name="T4" fmla="*/ 2 w 139"/>
                  <a:gd name="T5" fmla="*/ 4 h 113"/>
                  <a:gd name="T6" fmla="*/ 0 w 139"/>
                  <a:gd name="T7" fmla="*/ 2 h 113"/>
                  <a:gd name="T8" fmla="*/ 2 w 139"/>
                  <a:gd name="T9" fmla="*/ 0 h 113"/>
                  <a:gd name="T10" fmla="*/ 139 w 139"/>
                  <a:gd name="T11" fmla="*/ 111 h 113"/>
                  <a:gd name="T12" fmla="*/ 138 w 1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13">
                    <a:moveTo>
                      <a:pt x="138" y="113"/>
                    </a:moveTo>
                    <a:cubicBezTo>
                      <a:pt x="137" y="113"/>
                      <a:pt x="136" y="113"/>
                      <a:pt x="136" y="112"/>
                    </a:cubicBezTo>
                    <a:cubicBezTo>
                      <a:pt x="117" y="61"/>
                      <a:pt x="55" y="11"/>
                      <a:pt x="2" y="4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7" y="8"/>
                      <a:pt x="119" y="59"/>
                      <a:pt x="139" y="111"/>
                    </a:cubicBezTo>
                    <a:cubicBezTo>
                      <a:pt x="139" y="112"/>
                      <a:pt x="139" y="113"/>
                      <a:pt x="138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8" name="išḷíḑè"/>
              <p:cNvSpPr/>
              <p:nvPr/>
            </p:nvSpPr>
            <p:spPr bwMode="auto">
              <a:xfrm>
                <a:off x="7183438" y="4597400"/>
                <a:ext cx="449263" cy="254000"/>
              </a:xfrm>
              <a:custGeom>
                <a:avLst/>
                <a:gdLst>
                  <a:gd name="T0" fmla="*/ 6 w 136"/>
                  <a:gd name="T1" fmla="*/ 30 h 77"/>
                  <a:gd name="T2" fmla="*/ 2 w 136"/>
                  <a:gd name="T3" fmla="*/ 44 h 77"/>
                  <a:gd name="T4" fmla="*/ 1 w 136"/>
                  <a:gd name="T5" fmla="*/ 60 h 77"/>
                  <a:gd name="T6" fmla="*/ 19 w 136"/>
                  <a:gd name="T7" fmla="*/ 74 h 77"/>
                  <a:gd name="T8" fmla="*/ 50 w 136"/>
                  <a:gd name="T9" fmla="*/ 68 h 77"/>
                  <a:gd name="T10" fmla="*/ 85 w 136"/>
                  <a:gd name="T11" fmla="*/ 49 h 77"/>
                  <a:gd name="T12" fmla="*/ 116 w 136"/>
                  <a:gd name="T13" fmla="*/ 35 h 77"/>
                  <a:gd name="T14" fmla="*/ 120 w 136"/>
                  <a:gd name="T15" fmla="*/ 4 h 77"/>
                  <a:gd name="T16" fmla="*/ 34 w 136"/>
                  <a:gd name="T17" fmla="*/ 17 h 77"/>
                  <a:gd name="T18" fmla="*/ 6 w 136"/>
                  <a:gd name="T19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77">
                    <a:moveTo>
                      <a:pt x="6" y="30"/>
                    </a:moveTo>
                    <a:cubicBezTo>
                      <a:pt x="4" y="32"/>
                      <a:pt x="4" y="37"/>
                      <a:pt x="2" y="44"/>
                    </a:cubicBezTo>
                    <a:cubicBezTo>
                      <a:pt x="0" y="51"/>
                      <a:pt x="0" y="57"/>
                      <a:pt x="1" y="60"/>
                    </a:cubicBezTo>
                    <a:cubicBezTo>
                      <a:pt x="2" y="64"/>
                      <a:pt x="10" y="71"/>
                      <a:pt x="19" y="74"/>
                    </a:cubicBezTo>
                    <a:cubicBezTo>
                      <a:pt x="28" y="77"/>
                      <a:pt x="39" y="75"/>
                      <a:pt x="50" y="68"/>
                    </a:cubicBezTo>
                    <a:cubicBezTo>
                      <a:pt x="61" y="61"/>
                      <a:pt x="69" y="54"/>
                      <a:pt x="85" y="49"/>
                    </a:cubicBezTo>
                    <a:cubicBezTo>
                      <a:pt x="101" y="45"/>
                      <a:pt x="109" y="41"/>
                      <a:pt x="116" y="35"/>
                    </a:cubicBezTo>
                    <a:cubicBezTo>
                      <a:pt x="125" y="28"/>
                      <a:pt x="136" y="9"/>
                      <a:pt x="120" y="4"/>
                    </a:cubicBezTo>
                    <a:cubicBezTo>
                      <a:pt x="103" y="0"/>
                      <a:pt x="67" y="16"/>
                      <a:pt x="34" y="17"/>
                    </a:cubicBezTo>
                    <a:lnTo>
                      <a:pt x="6" y="30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9" name="î$1ïḑè"/>
              <p:cNvSpPr/>
              <p:nvPr/>
            </p:nvSpPr>
            <p:spPr bwMode="auto">
              <a:xfrm>
                <a:off x="7202488" y="4627563"/>
                <a:ext cx="119063" cy="117475"/>
              </a:xfrm>
              <a:custGeom>
                <a:avLst/>
                <a:gdLst>
                  <a:gd name="T0" fmla="*/ 0 w 36"/>
                  <a:gd name="T1" fmla="*/ 0 h 36"/>
                  <a:gd name="T2" fmla="*/ 0 w 36"/>
                  <a:gd name="T3" fmla="*/ 25 h 36"/>
                  <a:gd name="T4" fmla="*/ 13 w 36"/>
                  <a:gd name="T5" fmla="*/ 35 h 36"/>
                  <a:gd name="T6" fmla="*/ 21 w 36"/>
                  <a:gd name="T7" fmla="*/ 35 h 36"/>
                  <a:gd name="T8" fmla="*/ 35 w 36"/>
                  <a:gd name="T9" fmla="*/ 15 h 36"/>
                  <a:gd name="T10" fmla="*/ 36 w 36"/>
                  <a:gd name="T11" fmla="*/ 0 h 36"/>
                  <a:gd name="T12" fmla="*/ 0 w 36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6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2" y="34"/>
                      <a:pt x="13" y="35"/>
                    </a:cubicBezTo>
                    <a:cubicBezTo>
                      <a:pt x="15" y="36"/>
                      <a:pt x="18" y="35"/>
                      <a:pt x="21" y="35"/>
                    </a:cubicBezTo>
                    <a:cubicBezTo>
                      <a:pt x="29" y="32"/>
                      <a:pt x="34" y="24"/>
                      <a:pt x="35" y="15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0" name="iŝļiḋé"/>
              <p:cNvSpPr/>
              <p:nvPr/>
            </p:nvSpPr>
            <p:spPr bwMode="auto">
              <a:xfrm>
                <a:off x="7167563" y="4129088"/>
                <a:ext cx="190500" cy="587375"/>
              </a:xfrm>
              <a:custGeom>
                <a:avLst/>
                <a:gdLst>
                  <a:gd name="T0" fmla="*/ 58 w 58"/>
                  <a:gd name="T1" fmla="*/ 0 h 178"/>
                  <a:gd name="T2" fmla="*/ 49 w 58"/>
                  <a:gd name="T3" fmla="*/ 162 h 178"/>
                  <a:gd name="T4" fmla="*/ 9 w 58"/>
                  <a:gd name="T5" fmla="*/ 162 h 178"/>
                  <a:gd name="T6" fmla="*/ 0 w 58"/>
                  <a:gd name="T7" fmla="*/ 15 h 178"/>
                  <a:gd name="T8" fmla="*/ 58 w 58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78">
                    <a:moveTo>
                      <a:pt x="58" y="0"/>
                    </a:moveTo>
                    <a:cubicBezTo>
                      <a:pt x="58" y="30"/>
                      <a:pt x="49" y="162"/>
                      <a:pt x="49" y="162"/>
                    </a:cubicBezTo>
                    <a:cubicBezTo>
                      <a:pt x="49" y="162"/>
                      <a:pt x="37" y="178"/>
                      <a:pt x="9" y="162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1" name="iṡ1iḓè"/>
              <p:cNvSpPr/>
              <p:nvPr/>
            </p:nvSpPr>
            <p:spPr bwMode="auto">
              <a:xfrm>
                <a:off x="7094538" y="4665663"/>
                <a:ext cx="660400" cy="504825"/>
              </a:xfrm>
              <a:custGeom>
                <a:avLst/>
                <a:gdLst>
                  <a:gd name="T0" fmla="*/ 0 w 200"/>
                  <a:gd name="T1" fmla="*/ 114 h 153"/>
                  <a:gd name="T2" fmla="*/ 76 w 200"/>
                  <a:gd name="T3" fmla="*/ 20 h 153"/>
                  <a:gd name="T4" fmla="*/ 186 w 200"/>
                  <a:gd name="T5" fmla="*/ 14 h 153"/>
                  <a:gd name="T6" fmla="*/ 178 w 200"/>
                  <a:gd name="T7" fmla="*/ 47 h 153"/>
                  <a:gd name="T8" fmla="*/ 152 w 200"/>
                  <a:gd name="T9" fmla="*/ 75 h 153"/>
                  <a:gd name="T10" fmla="*/ 148 w 200"/>
                  <a:gd name="T11" fmla="*/ 106 h 153"/>
                  <a:gd name="T12" fmla="*/ 93 w 200"/>
                  <a:gd name="T13" fmla="*/ 109 h 153"/>
                  <a:gd name="T14" fmla="*/ 76 w 200"/>
                  <a:gd name="T15" fmla="*/ 139 h 153"/>
                  <a:gd name="T16" fmla="*/ 4 w 200"/>
                  <a:gd name="T17" fmla="*/ 153 h 153"/>
                  <a:gd name="T18" fmla="*/ 0 w 200"/>
                  <a:gd name="T19" fmla="*/ 11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153">
                    <a:moveTo>
                      <a:pt x="0" y="114"/>
                    </a:moveTo>
                    <a:cubicBezTo>
                      <a:pt x="4" y="88"/>
                      <a:pt x="30" y="40"/>
                      <a:pt x="76" y="20"/>
                    </a:cubicBezTo>
                    <a:cubicBezTo>
                      <a:pt x="121" y="0"/>
                      <a:pt x="176" y="6"/>
                      <a:pt x="186" y="14"/>
                    </a:cubicBezTo>
                    <a:cubicBezTo>
                      <a:pt x="197" y="23"/>
                      <a:pt x="200" y="42"/>
                      <a:pt x="178" y="47"/>
                    </a:cubicBezTo>
                    <a:cubicBezTo>
                      <a:pt x="156" y="53"/>
                      <a:pt x="139" y="64"/>
                      <a:pt x="152" y="75"/>
                    </a:cubicBezTo>
                    <a:cubicBezTo>
                      <a:pt x="166" y="86"/>
                      <a:pt x="170" y="102"/>
                      <a:pt x="148" y="106"/>
                    </a:cubicBezTo>
                    <a:cubicBezTo>
                      <a:pt x="126" y="111"/>
                      <a:pt x="100" y="95"/>
                      <a:pt x="93" y="109"/>
                    </a:cubicBezTo>
                    <a:cubicBezTo>
                      <a:pt x="87" y="123"/>
                      <a:pt x="100" y="134"/>
                      <a:pt x="76" y="139"/>
                    </a:cubicBezTo>
                    <a:cubicBezTo>
                      <a:pt x="51" y="144"/>
                      <a:pt x="21" y="125"/>
                      <a:pt x="4" y="153"/>
                    </a:cubicBez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2" name="îŝḻïḋê"/>
              <p:cNvSpPr/>
              <p:nvPr/>
            </p:nvSpPr>
            <p:spPr bwMode="auto">
              <a:xfrm>
                <a:off x="7094538" y="4716463"/>
                <a:ext cx="550863" cy="388938"/>
              </a:xfrm>
              <a:custGeom>
                <a:avLst/>
                <a:gdLst>
                  <a:gd name="T0" fmla="*/ 2 w 167"/>
                  <a:gd name="T1" fmla="*/ 118 h 118"/>
                  <a:gd name="T2" fmla="*/ 1 w 167"/>
                  <a:gd name="T3" fmla="*/ 118 h 118"/>
                  <a:gd name="T4" fmla="*/ 0 w 167"/>
                  <a:gd name="T5" fmla="*/ 116 h 118"/>
                  <a:gd name="T6" fmla="*/ 165 w 167"/>
                  <a:gd name="T7" fmla="*/ 2 h 118"/>
                  <a:gd name="T8" fmla="*/ 167 w 167"/>
                  <a:gd name="T9" fmla="*/ 4 h 118"/>
                  <a:gd name="T10" fmla="*/ 165 w 167"/>
                  <a:gd name="T11" fmla="*/ 5 h 118"/>
                  <a:gd name="T12" fmla="*/ 3 w 167"/>
                  <a:gd name="T13" fmla="*/ 117 h 118"/>
                  <a:gd name="T14" fmla="*/ 2 w 167"/>
                  <a:gd name="T1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18">
                    <a:moveTo>
                      <a:pt x="2" y="118"/>
                    </a:move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17"/>
                      <a:pt x="0" y="117"/>
                      <a:pt x="0" y="116"/>
                    </a:cubicBezTo>
                    <a:cubicBezTo>
                      <a:pt x="34" y="36"/>
                      <a:pt x="131" y="0"/>
                      <a:pt x="165" y="2"/>
                    </a:cubicBezTo>
                    <a:cubicBezTo>
                      <a:pt x="166" y="2"/>
                      <a:pt x="167" y="3"/>
                      <a:pt x="167" y="4"/>
                    </a:cubicBezTo>
                    <a:cubicBezTo>
                      <a:pt x="167" y="5"/>
                      <a:pt x="166" y="5"/>
                      <a:pt x="165" y="5"/>
                    </a:cubicBezTo>
                    <a:cubicBezTo>
                      <a:pt x="138" y="4"/>
                      <a:pt x="38" y="34"/>
                      <a:pt x="3" y="117"/>
                    </a:cubicBezTo>
                    <a:cubicBezTo>
                      <a:pt x="3" y="118"/>
                      <a:pt x="3" y="118"/>
                      <a:pt x="2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3" name="íśḷíďe"/>
              <p:cNvSpPr/>
              <p:nvPr/>
            </p:nvSpPr>
            <p:spPr bwMode="auto">
              <a:xfrm>
                <a:off x="7239000" y="4864100"/>
                <a:ext cx="307975" cy="79375"/>
              </a:xfrm>
              <a:custGeom>
                <a:avLst/>
                <a:gdLst>
                  <a:gd name="T0" fmla="*/ 91 w 93"/>
                  <a:gd name="T1" fmla="*/ 24 h 24"/>
                  <a:gd name="T2" fmla="*/ 91 w 93"/>
                  <a:gd name="T3" fmla="*/ 24 h 24"/>
                  <a:gd name="T4" fmla="*/ 2 w 93"/>
                  <a:gd name="T5" fmla="*/ 13 h 24"/>
                  <a:gd name="T6" fmla="*/ 0 w 93"/>
                  <a:gd name="T7" fmla="*/ 12 h 24"/>
                  <a:gd name="T8" fmla="*/ 1 w 93"/>
                  <a:gd name="T9" fmla="*/ 10 h 24"/>
                  <a:gd name="T10" fmla="*/ 92 w 93"/>
                  <a:gd name="T11" fmla="*/ 21 h 24"/>
                  <a:gd name="T12" fmla="*/ 93 w 93"/>
                  <a:gd name="T13" fmla="*/ 23 h 24"/>
                  <a:gd name="T14" fmla="*/ 91 w 93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4">
                    <a:moveTo>
                      <a:pt x="91" y="24"/>
                    </a:moveTo>
                    <a:cubicBezTo>
                      <a:pt x="91" y="24"/>
                      <a:pt x="91" y="24"/>
                      <a:pt x="91" y="24"/>
                    </a:cubicBezTo>
                    <a:cubicBezTo>
                      <a:pt x="90" y="24"/>
                      <a:pt x="44" y="3"/>
                      <a:pt x="2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45" y="0"/>
                      <a:pt x="91" y="21"/>
                      <a:pt x="92" y="21"/>
                    </a:cubicBezTo>
                    <a:cubicBezTo>
                      <a:pt x="93" y="21"/>
                      <a:pt x="93" y="22"/>
                      <a:pt x="93" y="23"/>
                    </a:cubicBezTo>
                    <a:cubicBezTo>
                      <a:pt x="92" y="24"/>
                      <a:pt x="92" y="24"/>
                      <a:pt x="9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4" name="íṧļíde"/>
              <p:cNvSpPr/>
              <p:nvPr/>
            </p:nvSpPr>
            <p:spPr bwMode="auto">
              <a:xfrm>
                <a:off x="5830888" y="3724275"/>
                <a:ext cx="1590675" cy="915988"/>
              </a:xfrm>
              <a:custGeom>
                <a:avLst/>
                <a:gdLst>
                  <a:gd name="T0" fmla="*/ 297 w 1002"/>
                  <a:gd name="T1" fmla="*/ 0 h 577"/>
                  <a:gd name="T2" fmla="*/ 0 w 1002"/>
                  <a:gd name="T3" fmla="*/ 170 h 577"/>
                  <a:gd name="T4" fmla="*/ 704 w 1002"/>
                  <a:gd name="T5" fmla="*/ 577 h 577"/>
                  <a:gd name="T6" fmla="*/ 929 w 1002"/>
                  <a:gd name="T7" fmla="*/ 448 h 577"/>
                  <a:gd name="T8" fmla="*/ 1002 w 1002"/>
                  <a:gd name="T9" fmla="*/ 407 h 577"/>
                  <a:gd name="T10" fmla="*/ 297 w 1002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2" h="577">
                    <a:moveTo>
                      <a:pt x="297" y="0"/>
                    </a:moveTo>
                    <a:lnTo>
                      <a:pt x="0" y="170"/>
                    </a:lnTo>
                    <a:lnTo>
                      <a:pt x="704" y="577"/>
                    </a:lnTo>
                    <a:lnTo>
                      <a:pt x="929" y="448"/>
                    </a:lnTo>
                    <a:lnTo>
                      <a:pt x="1002" y="407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D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5" name="îs1îḓé"/>
              <p:cNvSpPr/>
              <p:nvPr/>
            </p:nvSpPr>
            <p:spPr bwMode="auto">
              <a:xfrm>
                <a:off x="5830888" y="3724275"/>
                <a:ext cx="1590675" cy="915988"/>
              </a:xfrm>
              <a:custGeom>
                <a:avLst/>
                <a:gdLst>
                  <a:gd name="T0" fmla="*/ 297 w 1002"/>
                  <a:gd name="T1" fmla="*/ 0 h 577"/>
                  <a:gd name="T2" fmla="*/ 0 w 1002"/>
                  <a:gd name="T3" fmla="*/ 170 h 577"/>
                  <a:gd name="T4" fmla="*/ 704 w 1002"/>
                  <a:gd name="T5" fmla="*/ 577 h 577"/>
                  <a:gd name="T6" fmla="*/ 929 w 1002"/>
                  <a:gd name="T7" fmla="*/ 448 h 577"/>
                  <a:gd name="T8" fmla="*/ 1002 w 1002"/>
                  <a:gd name="T9" fmla="*/ 407 h 577"/>
                  <a:gd name="T10" fmla="*/ 297 w 1002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2" h="577">
                    <a:moveTo>
                      <a:pt x="297" y="0"/>
                    </a:moveTo>
                    <a:lnTo>
                      <a:pt x="0" y="170"/>
                    </a:lnTo>
                    <a:lnTo>
                      <a:pt x="704" y="577"/>
                    </a:lnTo>
                    <a:lnTo>
                      <a:pt x="929" y="448"/>
                    </a:lnTo>
                    <a:lnTo>
                      <a:pt x="1002" y="407"/>
                    </a:lnTo>
                    <a:lnTo>
                      <a:pt x="2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6" name="îs1íḓê"/>
              <p:cNvSpPr/>
              <p:nvPr/>
            </p:nvSpPr>
            <p:spPr bwMode="auto">
              <a:xfrm>
                <a:off x="7067550" y="4370388"/>
                <a:ext cx="354013" cy="269875"/>
              </a:xfrm>
              <a:custGeom>
                <a:avLst/>
                <a:gdLst>
                  <a:gd name="T0" fmla="*/ 223 w 223"/>
                  <a:gd name="T1" fmla="*/ 0 h 170"/>
                  <a:gd name="T2" fmla="*/ 223 w 223"/>
                  <a:gd name="T3" fmla="*/ 41 h 170"/>
                  <a:gd name="T4" fmla="*/ 0 w 223"/>
                  <a:gd name="T5" fmla="*/ 170 h 170"/>
                  <a:gd name="T6" fmla="*/ 0 w 223"/>
                  <a:gd name="T7" fmla="*/ 128 h 170"/>
                  <a:gd name="T8" fmla="*/ 223 w 223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170">
                    <a:moveTo>
                      <a:pt x="223" y="0"/>
                    </a:moveTo>
                    <a:lnTo>
                      <a:pt x="223" y="41"/>
                    </a:lnTo>
                    <a:lnTo>
                      <a:pt x="0" y="170"/>
                    </a:lnTo>
                    <a:lnTo>
                      <a:pt x="0" y="12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7" name="îş1íďê"/>
              <p:cNvSpPr/>
              <p:nvPr/>
            </p:nvSpPr>
            <p:spPr bwMode="auto">
              <a:xfrm>
                <a:off x="6351588" y="3865563"/>
                <a:ext cx="801688" cy="241300"/>
              </a:xfrm>
              <a:custGeom>
                <a:avLst/>
                <a:gdLst>
                  <a:gd name="T0" fmla="*/ 0 w 243"/>
                  <a:gd name="T1" fmla="*/ 60 h 73"/>
                  <a:gd name="T2" fmla="*/ 147 w 243"/>
                  <a:gd name="T3" fmla="*/ 16 h 73"/>
                  <a:gd name="T4" fmla="*/ 223 w 243"/>
                  <a:gd name="T5" fmla="*/ 6 h 73"/>
                  <a:gd name="T6" fmla="*/ 242 w 243"/>
                  <a:gd name="T7" fmla="*/ 35 h 73"/>
                  <a:gd name="T8" fmla="*/ 242 w 243"/>
                  <a:gd name="T9" fmla="*/ 54 h 73"/>
                  <a:gd name="T10" fmla="*/ 132 w 243"/>
                  <a:gd name="T11" fmla="*/ 73 h 73"/>
                  <a:gd name="T12" fmla="*/ 0 w 243"/>
                  <a:gd name="T13" fmla="*/ 6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73">
                    <a:moveTo>
                      <a:pt x="0" y="60"/>
                    </a:moveTo>
                    <a:cubicBezTo>
                      <a:pt x="0" y="60"/>
                      <a:pt x="125" y="22"/>
                      <a:pt x="147" y="16"/>
                    </a:cubicBezTo>
                    <a:cubicBezTo>
                      <a:pt x="169" y="10"/>
                      <a:pt x="211" y="0"/>
                      <a:pt x="223" y="6"/>
                    </a:cubicBezTo>
                    <a:cubicBezTo>
                      <a:pt x="235" y="11"/>
                      <a:pt x="241" y="17"/>
                      <a:pt x="242" y="35"/>
                    </a:cubicBezTo>
                    <a:cubicBezTo>
                      <a:pt x="243" y="38"/>
                      <a:pt x="242" y="54"/>
                      <a:pt x="242" y="54"/>
                    </a:cubicBezTo>
                    <a:cubicBezTo>
                      <a:pt x="242" y="54"/>
                      <a:pt x="182" y="73"/>
                      <a:pt x="132" y="73"/>
                    </a:cubicBezTo>
                    <a:cubicBezTo>
                      <a:pt x="83" y="73"/>
                      <a:pt x="0" y="60"/>
                      <a:pt x="0" y="60"/>
                    </a:cubicBezTo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8" name="íṣ1iḍè"/>
              <p:cNvSpPr/>
              <p:nvPr/>
            </p:nvSpPr>
            <p:spPr bwMode="auto">
              <a:xfrm>
                <a:off x="6526213" y="3321050"/>
                <a:ext cx="177800" cy="204788"/>
              </a:xfrm>
              <a:custGeom>
                <a:avLst/>
                <a:gdLst>
                  <a:gd name="T0" fmla="*/ 112 w 112"/>
                  <a:gd name="T1" fmla="*/ 25 h 129"/>
                  <a:gd name="T2" fmla="*/ 96 w 112"/>
                  <a:gd name="T3" fmla="*/ 119 h 129"/>
                  <a:gd name="T4" fmla="*/ 0 w 112"/>
                  <a:gd name="T5" fmla="*/ 129 h 129"/>
                  <a:gd name="T6" fmla="*/ 13 w 112"/>
                  <a:gd name="T7" fmla="*/ 0 h 129"/>
                  <a:gd name="T8" fmla="*/ 112 w 112"/>
                  <a:gd name="T9" fmla="*/ 2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29">
                    <a:moveTo>
                      <a:pt x="112" y="25"/>
                    </a:moveTo>
                    <a:lnTo>
                      <a:pt x="96" y="119"/>
                    </a:lnTo>
                    <a:lnTo>
                      <a:pt x="0" y="129"/>
                    </a:lnTo>
                    <a:lnTo>
                      <a:pt x="13" y="0"/>
                    </a:lnTo>
                    <a:lnTo>
                      <a:pt x="112" y="25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9" name="îṧḷîḓè"/>
              <p:cNvSpPr/>
              <p:nvPr/>
            </p:nvSpPr>
            <p:spPr bwMode="auto">
              <a:xfrm>
                <a:off x="6526213" y="3321050"/>
                <a:ext cx="177800" cy="204788"/>
              </a:xfrm>
              <a:custGeom>
                <a:avLst/>
                <a:gdLst>
                  <a:gd name="T0" fmla="*/ 112 w 112"/>
                  <a:gd name="T1" fmla="*/ 25 h 129"/>
                  <a:gd name="T2" fmla="*/ 96 w 112"/>
                  <a:gd name="T3" fmla="*/ 119 h 129"/>
                  <a:gd name="T4" fmla="*/ 0 w 112"/>
                  <a:gd name="T5" fmla="*/ 129 h 129"/>
                  <a:gd name="T6" fmla="*/ 13 w 112"/>
                  <a:gd name="T7" fmla="*/ 0 h 129"/>
                  <a:gd name="T8" fmla="*/ 112 w 112"/>
                  <a:gd name="T9" fmla="*/ 2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29">
                    <a:moveTo>
                      <a:pt x="112" y="25"/>
                    </a:moveTo>
                    <a:lnTo>
                      <a:pt x="96" y="119"/>
                    </a:lnTo>
                    <a:lnTo>
                      <a:pt x="0" y="129"/>
                    </a:lnTo>
                    <a:lnTo>
                      <a:pt x="13" y="0"/>
                    </a:lnTo>
                    <a:lnTo>
                      <a:pt x="112" y="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0" name="iṣliḑé"/>
              <p:cNvSpPr/>
              <p:nvPr/>
            </p:nvSpPr>
            <p:spPr bwMode="auto">
              <a:xfrm>
                <a:off x="6826250" y="3243263"/>
                <a:ext cx="39688" cy="68263"/>
              </a:xfrm>
              <a:custGeom>
                <a:avLst/>
                <a:gdLst>
                  <a:gd name="T0" fmla="*/ 6 w 12"/>
                  <a:gd name="T1" fmla="*/ 0 h 21"/>
                  <a:gd name="T2" fmla="*/ 10 w 12"/>
                  <a:gd name="T3" fmla="*/ 20 h 21"/>
                  <a:gd name="T4" fmla="*/ 0 w 12"/>
                  <a:gd name="T5" fmla="*/ 20 h 21"/>
                  <a:gd name="T6" fmla="*/ 6 w 1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1">
                    <a:moveTo>
                      <a:pt x="6" y="0"/>
                    </a:moveTo>
                    <a:cubicBezTo>
                      <a:pt x="6" y="0"/>
                      <a:pt x="12" y="19"/>
                      <a:pt x="10" y="20"/>
                    </a:cubicBezTo>
                    <a:cubicBezTo>
                      <a:pt x="8" y="21"/>
                      <a:pt x="0" y="20"/>
                      <a:pt x="0" y="2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1" name="išḻíḍe"/>
              <p:cNvSpPr/>
              <p:nvPr/>
            </p:nvSpPr>
            <p:spPr bwMode="auto">
              <a:xfrm>
                <a:off x="6516688" y="2979738"/>
                <a:ext cx="342900" cy="438150"/>
              </a:xfrm>
              <a:custGeom>
                <a:avLst/>
                <a:gdLst>
                  <a:gd name="T0" fmla="*/ 88 w 104"/>
                  <a:gd name="T1" fmla="*/ 21 h 133"/>
                  <a:gd name="T2" fmla="*/ 100 w 104"/>
                  <a:gd name="T3" fmla="*/ 78 h 133"/>
                  <a:gd name="T4" fmla="*/ 80 w 104"/>
                  <a:gd name="T5" fmla="*/ 130 h 133"/>
                  <a:gd name="T6" fmla="*/ 40 w 104"/>
                  <a:gd name="T7" fmla="*/ 121 h 133"/>
                  <a:gd name="T8" fmla="*/ 6 w 104"/>
                  <a:gd name="T9" fmla="*/ 72 h 133"/>
                  <a:gd name="T10" fmla="*/ 27 w 104"/>
                  <a:gd name="T11" fmla="*/ 9 h 133"/>
                  <a:gd name="T12" fmla="*/ 88 w 104"/>
                  <a:gd name="T13" fmla="*/ 2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33">
                    <a:moveTo>
                      <a:pt x="88" y="21"/>
                    </a:moveTo>
                    <a:cubicBezTo>
                      <a:pt x="96" y="29"/>
                      <a:pt x="104" y="43"/>
                      <a:pt x="100" y="78"/>
                    </a:cubicBezTo>
                    <a:cubicBezTo>
                      <a:pt x="97" y="117"/>
                      <a:pt x="85" y="127"/>
                      <a:pt x="80" y="130"/>
                    </a:cubicBezTo>
                    <a:cubicBezTo>
                      <a:pt x="73" y="133"/>
                      <a:pt x="48" y="127"/>
                      <a:pt x="40" y="121"/>
                    </a:cubicBezTo>
                    <a:cubicBezTo>
                      <a:pt x="30" y="114"/>
                      <a:pt x="11" y="95"/>
                      <a:pt x="6" y="72"/>
                    </a:cubicBezTo>
                    <a:cubicBezTo>
                      <a:pt x="0" y="46"/>
                      <a:pt x="8" y="15"/>
                      <a:pt x="27" y="9"/>
                    </a:cubicBezTo>
                    <a:cubicBezTo>
                      <a:pt x="55" y="0"/>
                      <a:pt x="81" y="14"/>
                      <a:pt x="88" y="21"/>
                    </a:cubicBezTo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2" name="ïsľîḑe"/>
              <p:cNvSpPr/>
              <p:nvPr/>
            </p:nvSpPr>
            <p:spPr bwMode="auto">
              <a:xfrm>
                <a:off x="6434138" y="2943225"/>
                <a:ext cx="461963" cy="474663"/>
              </a:xfrm>
              <a:custGeom>
                <a:avLst/>
                <a:gdLst>
                  <a:gd name="T0" fmla="*/ 131 w 140"/>
                  <a:gd name="T1" fmla="*/ 51 h 144"/>
                  <a:gd name="T2" fmla="*/ 92 w 140"/>
                  <a:gd name="T3" fmla="*/ 88 h 144"/>
                  <a:gd name="T4" fmla="*/ 79 w 140"/>
                  <a:gd name="T5" fmla="*/ 73 h 144"/>
                  <a:gd name="T6" fmla="*/ 68 w 140"/>
                  <a:gd name="T7" fmla="*/ 99 h 144"/>
                  <a:gd name="T8" fmla="*/ 82 w 140"/>
                  <a:gd name="T9" fmla="*/ 107 h 144"/>
                  <a:gd name="T10" fmla="*/ 66 w 140"/>
                  <a:gd name="T11" fmla="*/ 136 h 144"/>
                  <a:gd name="T12" fmla="*/ 30 w 140"/>
                  <a:gd name="T13" fmla="*/ 133 h 144"/>
                  <a:gd name="T14" fmla="*/ 10 w 140"/>
                  <a:gd name="T15" fmla="*/ 91 h 144"/>
                  <a:gd name="T16" fmla="*/ 24 w 140"/>
                  <a:gd name="T17" fmla="*/ 23 h 144"/>
                  <a:gd name="T18" fmla="*/ 51 w 140"/>
                  <a:gd name="T19" fmla="*/ 3 h 144"/>
                  <a:gd name="T20" fmla="*/ 126 w 140"/>
                  <a:gd name="T21" fmla="*/ 23 h 144"/>
                  <a:gd name="T22" fmla="*/ 131 w 140"/>
                  <a:gd name="T23" fmla="*/ 5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144">
                    <a:moveTo>
                      <a:pt x="131" y="51"/>
                    </a:moveTo>
                    <a:cubicBezTo>
                      <a:pt x="127" y="60"/>
                      <a:pt x="118" y="82"/>
                      <a:pt x="92" y="88"/>
                    </a:cubicBezTo>
                    <a:cubicBezTo>
                      <a:pt x="92" y="88"/>
                      <a:pt x="91" y="73"/>
                      <a:pt x="79" y="73"/>
                    </a:cubicBezTo>
                    <a:cubicBezTo>
                      <a:pt x="66" y="73"/>
                      <a:pt x="62" y="88"/>
                      <a:pt x="68" y="99"/>
                    </a:cubicBezTo>
                    <a:cubicBezTo>
                      <a:pt x="74" y="109"/>
                      <a:pt x="82" y="107"/>
                      <a:pt x="82" y="107"/>
                    </a:cubicBezTo>
                    <a:cubicBezTo>
                      <a:pt x="82" y="107"/>
                      <a:pt x="81" y="128"/>
                      <a:pt x="66" y="136"/>
                    </a:cubicBezTo>
                    <a:cubicBezTo>
                      <a:pt x="66" y="136"/>
                      <a:pt x="47" y="144"/>
                      <a:pt x="30" y="133"/>
                    </a:cubicBezTo>
                    <a:cubicBezTo>
                      <a:pt x="23" y="129"/>
                      <a:pt x="14" y="108"/>
                      <a:pt x="10" y="91"/>
                    </a:cubicBezTo>
                    <a:cubicBezTo>
                      <a:pt x="0" y="56"/>
                      <a:pt x="2" y="29"/>
                      <a:pt x="24" y="23"/>
                    </a:cubicBezTo>
                    <a:cubicBezTo>
                      <a:pt x="29" y="8"/>
                      <a:pt x="37" y="3"/>
                      <a:pt x="51" y="3"/>
                    </a:cubicBezTo>
                    <a:cubicBezTo>
                      <a:pt x="81" y="0"/>
                      <a:pt x="101" y="23"/>
                      <a:pt x="126" y="23"/>
                    </a:cubicBezTo>
                    <a:cubicBezTo>
                      <a:pt x="140" y="23"/>
                      <a:pt x="137" y="41"/>
                      <a:pt x="131" y="51"/>
                    </a:cubicBezTo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3" name="ïṧḻïdè"/>
              <p:cNvSpPr/>
              <p:nvPr/>
            </p:nvSpPr>
            <p:spPr bwMode="auto">
              <a:xfrm>
                <a:off x="6467475" y="2986088"/>
                <a:ext cx="55563" cy="42863"/>
              </a:xfrm>
              <a:custGeom>
                <a:avLst/>
                <a:gdLst>
                  <a:gd name="T0" fmla="*/ 15 w 17"/>
                  <a:gd name="T1" fmla="*/ 13 h 13"/>
                  <a:gd name="T2" fmla="*/ 0 w 17"/>
                  <a:gd name="T3" fmla="*/ 6 h 13"/>
                  <a:gd name="T4" fmla="*/ 11 w 17"/>
                  <a:gd name="T5" fmla="*/ 2 h 13"/>
                  <a:gd name="T6" fmla="*/ 15 w 17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3">
                    <a:moveTo>
                      <a:pt x="15" y="13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2"/>
                      <a:pt x="6" y="0"/>
                      <a:pt x="11" y="2"/>
                    </a:cubicBezTo>
                    <a:cubicBezTo>
                      <a:pt x="15" y="3"/>
                      <a:pt x="17" y="8"/>
                      <a:pt x="15" y="13"/>
                    </a:cubicBezTo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4" name="iṩḷïďê"/>
              <p:cNvSpPr/>
              <p:nvPr/>
            </p:nvSpPr>
            <p:spPr bwMode="auto">
              <a:xfrm>
                <a:off x="6345238" y="3981450"/>
                <a:ext cx="1012825" cy="428625"/>
              </a:xfrm>
              <a:custGeom>
                <a:avLst/>
                <a:gdLst>
                  <a:gd name="T0" fmla="*/ 2 w 307"/>
                  <a:gd name="T1" fmla="*/ 10 h 130"/>
                  <a:gd name="T2" fmla="*/ 10 w 307"/>
                  <a:gd name="T3" fmla="*/ 77 h 130"/>
                  <a:gd name="T4" fmla="*/ 117 w 307"/>
                  <a:gd name="T5" fmla="*/ 122 h 130"/>
                  <a:gd name="T6" fmla="*/ 258 w 307"/>
                  <a:gd name="T7" fmla="*/ 75 h 130"/>
                  <a:gd name="T8" fmla="*/ 307 w 307"/>
                  <a:gd name="T9" fmla="*/ 45 h 130"/>
                  <a:gd name="T10" fmla="*/ 264 w 307"/>
                  <a:gd name="T11" fmla="*/ 1 h 130"/>
                  <a:gd name="T12" fmla="*/ 112 w 307"/>
                  <a:gd name="T13" fmla="*/ 21 h 130"/>
                  <a:gd name="T14" fmla="*/ 2 w 307"/>
                  <a:gd name="T15" fmla="*/ 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7" h="130">
                    <a:moveTo>
                      <a:pt x="2" y="10"/>
                    </a:moveTo>
                    <a:cubicBezTo>
                      <a:pt x="2" y="34"/>
                      <a:pt x="0" y="59"/>
                      <a:pt x="10" y="77"/>
                    </a:cubicBezTo>
                    <a:cubicBezTo>
                      <a:pt x="20" y="94"/>
                      <a:pt x="66" y="130"/>
                      <a:pt x="117" y="122"/>
                    </a:cubicBezTo>
                    <a:cubicBezTo>
                      <a:pt x="150" y="116"/>
                      <a:pt x="258" y="75"/>
                      <a:pt x="258" y="75"/>
                    </a:cubicBezTo>
                    <a:cubicBezTo>
                      <a:pt x="258" y="75"/>
                      <a:pt x="306" y="57"/>
                      <a:pt x="307" y="45"/>
                    </a:cubicBezTo>
                    <a:cubicBezTo>
                      <a:pt x="307" y="26"/>
                      <a:pt x="306" y="0"/>
                      <a:pt x="264" y="1"/>
                    </a:cubicBezTo>
                    <a:cubicBezTo>
                      <a:pt x="225" y="2"/>
                      <a:pt x="112" y="21"/>
                      <a:pt x="112" y="21"/>
                    </a:cubicBezTo>
                    <a:cubicBezTo>
                      <a:pt x="2" y="10"/>
                      <a:pt x="2" y="10"/>
                      <a:pt x="2" y="10"/>
                    </a:cubicBezTo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5" name="ïšľîḋe"/>
              <p:cNvSpPr/>
              <p:nvPr/>
            </p:nvSpPr>
            <p:spPr bwMode="auto">
              <a:xfrm>
                <a:off x="6351588" y="3414713"/>
                <a:ext cx="492125" cy="766763"/>
              </a:xfrm>
              <a:custGeom>
                <a:avLst/>
                <a:gdLst>
                  <a:gd name="T0" fmla="*/ 9 w 149"/>
                  <a:gd name="T1" fmla="*/ 26 h 233"/>
                  <a:gd name="T2" fmla="*/ 45 w 149"/>
                  <a:gd name="T3" fmla="*/ 3 h 233"/>
                  <a:gd name="T4" fmla="*/ 115 w 149"/>
                  <a:gd name="T5" fmla="*/ 20 h 233"/>
                  <a:gd name="T6" fmla="*/ 115 w 149"/>
                  <a:gd name="T7" fmla="*/ 20 h 233"/>
                  <a:gd name="T8" fmla="*/ 144 w 149"/>
                  <a:gd name="T9" fmla="*/ 105 h 233"/>
                  <a:gd name="T10" fmla="*/ 149 w 149"/>
                  <a:gd name="T11" fmla="*/ 187 h 233"/>
                  <a:gd name="T12" fmla="*/ 128 w 149"/>
                  <a:gd name="T13" fmla="*/ 211 h 233"/>
                  <a:gd name="T14" fmla="*/ 61 w 149"/>
                  <a:gd name="T15" fmla="*/ 230 h 233"/>
                  <a:gd name="T16" fmla="*/ 0 w 149"/>
                  <a:gd name="T17" fmla="*/ 197 h 233"/>
                  <a:gd name="T18" fmla="*/ 2 w 149"/>
                  <a:gd name="T19" fmla="*/ 84 h 233"/>
                  <a:gd name="T20" fmla="*/ 9 w 149"/>
                  <a:gd name="T21" fmla="*/ 2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233">
                    <a:moveTo>
                      <a:pt x="9" y="26"/>
                    </a:moveTo>
                    <a:cubicBezTo>
                      <a:pt x="13" y="14"/>
                      <a:pt x="29" y="0"/>
                      <a:pt x="45" y="3"/>
                    </a:cubicBezTo>
                    <a:cubicBezTo>
                      <a:pt x="75" y="8"/>
                      <a:pt x="107" y="18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1" y="85"/>
                      <a:pt x="144" y="105"/>
                    </a:cubicBezTo>
                    <a:cubicBezTo>
                      <a:pt x="149" y="187"/>
                      <a:pt x="149" y="187"/>
                      <a:pt x="149" y="187"/>
                    </a:cubicBezTo>
                    <a:cubicBezTo>
                      <a:pt x="149" y="187"/>
                      <a:pt x="141" y="203"/>
                      <a:pt x="128" y="211"/>
                    </a:cubicBezTo>
                    <a:cubicBezTo>
                      <a:pt x="114" y="220"/>
                      <a:pt x="95" y="233"/>
                      <a:pt x="61" y="230"/>
                    </a:cubicBezTo>
                    <a:cubicBezTo>
                      <a:pt x="20" y="227"/>
                      <a:pt x="0" y="197"/>
                      <a:pt x="0" y="197"/>
                    </a:cubicBezTo>
                    <a:cubicBezTo>
                      <a:pt x="0" y="197"/>
                      <a:pt x="0" y="119"/>
                      <a:pt x="2" y="84"/>
                    </a:cubicBezTo>
                    <a:cubicBezTo>
                      <a:pt x="3" y="55"/>
                      <a:pt x="6" y="35"/>
                      <a:pt x="9" y="26"/>
                    </a:cubicBezTo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6" name="îŝľíḋê"/>
              <p:cNvSpPr/>
              <p:nvPr/>
            </p:nvSpPr>
            <p:spPr bwMode="auto">
              <a:xfrm>
                <a:off x="6754813" y="3684588"/>
                <a:ext cx="79375" cy="153988"/>
              </a:xfrm>
              <a:custGeom>
                <a:avLst/>
                <a:gdLst>
                  <a:gd name="T0" fmla="*/ 23 w 24"/>
                  <a:gd name="T1" fmla="*/ 38 h 47"/>
                  <a:gd name="T2" fmla="*/ 0 w 24"/>
                  <a:gd name="T3" fmla="*/ 0 h 47"/>
                  <a:gd name="T4" fmla="*/ 24 w 24"/>
                  <a:gd name="T5" fmla="*/ 47 h 47"/>
                  <a:gd name="T6" fmla="*/ 23 w 24"/>
                  <a:gd name="T7" fmla="*/ 3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47">
                    <a:moveTo>
                      <a:pt x="23" y="38"/>
                    </a:moveTo>
                    <a:cubicBezTo>
                      <a:pt x="23" y="38"/>
                      <a:pt x="6" y="20"/>
                      <a:pt x="0" y="0"/>
                    </a:cubicBezTo>
                    <a:cubicBezTo>
                      <a:pt x="0" y="0"/>
                      <a:pt x="0" y="30"/>
                      <a:pt x="24" y="47"/>
                    </a:cubicBezTo>
                    <a:cubicBezTo>
                      <a:pt x="23" y="38"/>
                      <a:pt x="23" y="38"/>
                      <a:pt x="23" y="38"/>
                    </a:cubicBezTo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7" name="ïsliḍè"/>
              <p:cNvSpPr/>
              <p:nvPr/>
            </p:nvSpPr>
            <p:spPr bwMode="auto">
              <a:xfrm>
                <a:off x="6962775" y="3406775"/>
                <a:ext cx="336550" cy="333375"/>
              </a:xfrm>
              <a:custGeom>
                <a:avLst/>
                <a:gdLst>
                  <a:gd name="T0" fmla="*/ 74 w 102"/>
                  <a:gd name="T1" fmla="*/ 63 h 101"/>
                  <a:gd name="T2" fmla="*/ 93 w 102"/>
                  <a:gd name="T3" fmla="*/ 37 h 101"/>
                  <a:gd name="T4" fmla="*/ 99 w 102"/>
                  <a:gd name="T5" fmla="*/ 28 h 101"/>
                  <a:gd name="T6" fmla="*/ 96 w 102"/>
                  <a:gd name="T7" fmla="*/ 14 h 101"/>
                  <a:gd name="T8" fmla="*/ 60 w 102"/>
                  <a:gd name="T9" fmla="*/ 0 h 101"/>
                  <a:gd name="T10" fmla="*/ 29 w 102"/>
                  <a:gd name="T11" fmla="*/ 40 h 101"/>
                  <a:gd name="T12" fmla="*/ 4 w 102"/>
                  <a:gd name="T13" fmla="*/ 76 h 101"/>
                  <a:gd name="T14" fmla="*/ 15 w 102"/>
                  <a:gd name="T15" fmla="*/ 87 h 101"/>
                  <a:gd name="T16" fmla="*/ 50 w 102"/>
                  <a:gd name="T17" fmla="*/ 101 h 101"/>
                  <a:gd name="T18" fmla="*/ 74 w 102"/>
                  <a:gd name="T19" fmla="*/ 6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101">
                    <a:moveTo>
                      <a:pt x="74" y="63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37"/>
                      <a:pt x="97" y="30"/>
                      <a:pt x="99" y="28"/>
                    </a:cubicBezTo>
                    <a:cubicBezTo>
                      <a:pt x="100" y="25"/>
                      <a:pt x="102" y="16"/>
                      <a:pt x="96" y="14"/>
                    </a:cubicBezTo>
                    <a:cubicBezTo>
                      <a:pt x="86" y="10"/>
                      <a:pt x="66" y="0"/>
                      <a:pt x="60" y="0"/>
                    </a:cubicBezTo>
                    <a:cubicBezTo>
                      <a:pt x="57" y="0"/>
                      <a:pt x="47" y="17"/>
                      <a:pt x="29" y="40"/>
                    </a:cubicBezTo>
                    <a:cubicBezTo>
                      <a:pt x="18" y="54"/>
                      <a:pt x="4" y="74"/>
                      <a:pt x="4" y="76"/>
                    </a:cubicBezTo>
                    <a:cubicBezTo>
                      <a:pt x="4" y="77"/>
                      <a:pt x="0" y="79"/>
                      <a:pt x="15" y="87"/>
                    </a:cubicBezTo>
                    <a:cubicBezTo>
                      <a:pt x="31" y="95"/>
                      <a:pt x="50" y="101"/>
                      <a:pt x="50" y="101"/>
                    </a:cubicBezTo>
                    <a:lnTo>
                      <a:pt x="74" y="63"/>
                    </a:lnTo>
                    <a:close/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8" name="ïşlîḑê"/>
              <p:cNvSpPr/>
              <p:nvPr/>
            </p:nvSpPr>
            <p:spPr bwMode="auto">
              <a:xfrm>
                <a:off x="6962775" y="3454400"/>
                <a:ext cx="336550" cy="285750"/>
              </a:xfrm>
              <a:custGeom>
                <a:avLst/>
                <a:gdLst>
                  <a:gd name="T0" fmla="*/ 86 w 102"/>
                  <a:gd name="T1" fmla="*/ 20 h 87"/>
                  <a:gd name="T2" fmla="*/ 50 w 102"/>
                  <a:gd name="T3" fmla="*/ 78 h 87"/>
                  <a:gd name="T4" fmla="*/ 4 w 102"/>
                  <a:gd name="T5" fmla="*/ 60 h 87"/>
                  <a:gd name="T6" fmla="*/ 4 w 102"/>
                  <a:gd name="T7" fmla="*/ 62 h 87"/>
                  <a:gd name="T8" fmla="*/ 15 w 102"/>
                  <a:gd name="T9" fmla="*/ 73 h 87"/>
                  <a:gd name="T10" fmla="*/ 50 w 102"/>
                  <a:gd name="T11" fmla="*/ 87 h 87"/>
                  <a:gd name="T12" fmla="*/ 74 w 102"/>
                  <a:gd name="T13" fmla="*/ 49 h 87"/>
                  <a:gd name="T14" fmla="*/ 93 w 102"/>
                  <a:gd name="T15" fmla="*/ 23 h 87"/>
                  <a:gd name="T16" fmla="*/ 99 w 102"/>
                  <a:gd name="T17" fmla="*/ 14 h 87"/>
                  <a:gd name="T18" fmla="*/ 96 w 102"/>
                  <a:gd name="T19" fmla="*/ 0 h 87"/>
                  <a:gd name="T20" fmla="*/ 86 w 102"/>
                  <a:gd name="T21" fmla="*/ 2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87">
                    <a:moveTo>
                      <a:pt x="86" y="20"/>
                    </a:moveTo>
                    <a:cubicBezTo>
                      <a:pt x="75" y="37"/>
                      <a:pt x="50" y="77"/>
                      <a:pt x="50" y="78"/>
                    </a:cubicBezTo>
                    <a:cubicBezTo>
                      <a:pt x="49" y="79"/>
                      <a:pt x="14" y="64"/>
                      <a:pt x="4" y="60"/>
                    </a:cubicBezTo>
                    <a:cubicBezTo>
                      <a:pt x="4" y="61"/>
                      <a:pt x="4" y="61"/>
                      <a:pt x="4" y="62"/>
                    </a:cubicBezTo>
                    <a:cubicBezTo>
                      <a:pt x="4" y="63"/>
                      <a:pt x="0" y="65"/>
                      <a:pt x="15" y="73"/>
                    </a:cubicBezTo>
                    <a:cubicBezTo>
                      <a:pt x="31" y="81"/>
                      <a:pt x="50" y="87"/>
                      <a:pt x="50" y="87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3" y="23"/>
                      <a:pt x="97" y="16"/>
                      <a:pt x="99" y="14"/>
                    </a:cubicBezTo>
                    <a:cubicBezTo>
                      <a:pt x="100" y="11"/>
                      <a:pt x="102" y="2"/>
                      <a:pt x="96" y="0"/>
                    </a:cubicBezTo>
                    <a:cubicBezTo>
                      <a:pt x="97" y="0"/>
                      <a:pt x="97" y="4"/>
                      <a:pt x="86" y="2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9" name="îśļïďe"/>
              <p:cNvSpPr/>
              <p:nvPr/>
            </p:nvSpPr>
            <p:spPr bwMode="auto">
              <a:xfrm>
                <a:off x="7018338" y="3433763"/>
                <a:ext cx="244475" cy="247650"/>
              </a:xfrm>
              <a:custGeom>
                <a:avLst/>
                <a:gdLst>
                  <a:gd name="T0" fmla="*/ 81 w 154"/>
                  <a:gd name="T1" fmla="*/ 0 h 156"/>
                  <a:gd name="T2" fmla="*/ 154 w 154"/>
                  <a:gd name="T3" fmla="*/ 31 h 156"/>
                  <a:gd name="T4" fmla="*/ 73 w 154"/>
                  <a:gd name="T5" fmla="*/ 156 h 156"/>
                  <a:gd name="T6" fmla="*/ 0 w 154"/>
                  <a:gd name="T7" fmla="*/ 125 h 156"/>
                  <a:gd name="T8" fmla="*/ 81 w 154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56">
                    <a:moveTo>
                      <a:pt x="81" y="0"/>
                    </a:moveTo>
                    <a:lnTo>
                      <a:pt x="154" y="31"/>
                    </a:lnTo>
                    <a:lnTo>
                      <a:pt x="73" y="156"/>
                    </a:lnTo>
                    <a:lnTo>
                      <a:pt x="0" y="12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C1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0" name="ïṡḻiḋè"/>
              <p:cNvSpPr/>
              <p:nvPr/>
            </p:nvSpPr>
            <p:spPr bwMode="auto">
              <a:xfrm>
                <a:off x="6731000" y="3479800"/>
                <a:ext cx="415925" cy="584200"/>
              </a:xfrm>
              <a:custGeom>
                <a:avLst/>
                <a:gdLst>
                  <a:gd name="T0" fmla="*/ 0 w 126"/>
                  <a:gd name="T1" fmla="*/ 0 h 177"/>
                  <a:gd name="T2" fmla="*/ 49 w 126"/>
                  <a:gd name="T3" fmla="*/ 38 h 177"/>
                  <a:gd name="T4" fmla="*/ 117 w 126"/>
                  <a:gd name="T5" fmla="*/ 137 h 177"/>
                  <a:gd name="T6" fmla="*/ 121 w 126"/>
                  <a:gd name="T7" fmla="*/ 168 h 177"/>
                  <a:gd name="T8" fmla="*/ 82 w 126"/>
                  <a:gd name="T9" fmla="*/ 156 h 177"/>
                  <a:gd name="T10" fmla="*/ 25 w 126"/>
                  <a:gd name="T11" fmla="*/ 91 h 177"/>
                  <a:gd name="T12" fmla="*/ 0 w 126"/>
                  <a:gd name="T1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77">
                    <a:moveTo>
                      <a:pt x="0" y="0"/>
                    </a:moveTo>
                    <a:cubicBezTo>
                      <a:pt x="18" y="6"/>
                      <a:pt x="29" y="7"/>
                      <a:pt x="49" y="38"/>
                    </a:cubicBezTo>
                    <a:cubicBezTo>
                      <a:pt x="69" y="68"/>
                      <a:pt x="113" y="129"/>
                      <a:pt x="117" y="137"/>
                    </a:cubicBezTo>
                    <a:cubicBezTo>
                      <a:pt x="123" y="147"/>
                      <a:pt x="126" y="159"/>
                      <a:pt x="121" y="168"/>
                    </a:cubicBezTo>
                    <a:cubicBezTo>
                      <a:pt x="116" y="177"/>
                      <a:pt x="102" y="173"/>
                      <a:pt x="82" y="156"/>
                    </a:cubicBezTo>
                    <a:cubicBezTo>
                      <a:pt x="63" y="139"/>
                      <a:pt x="25" y="91"/>
                      <a:pt x="25" y="91"/>
                    </a:cubicBezTo>
                    <a:cubicBezTo>
                      <a:pt x="25" y="91"/>
                      <a:pt x="5" y="48"/>
                      <a:pt x="0" y="0"/>
                    </a:cubicBezTo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1" name="îsḷídê"/>
              <p:cNvSpPr/>
              <p:nvPr/>
            </p:nvSpPr>
            <p:spPr bwMode="auto">
              <a:xfrm>
                <a:off x="7067550" y="3516313"/>
                <a:ext cx="211138" cy="533400"/>
              </a:xfrm>
              <a:custGeom>
                <a:avLst/>
                <a:gdLst>
                  <a:gd name="T0" fmla="*/ 14 w 64"/>
                  <a:gd name="T1" fmla="*/ 162 h 162"/>
                  <a:gd name="T2" fmla="*/ 48 w 64"/>
                  <a:gd name="T3" fmla="*/ 87 h 162"/>
                  <a:gd name="T4" fmla="*/ 64 w 64"/>
                  <a:gd name="T5" fmla="*/ 27 h 162"/>
                  <a:gd name="T6" fmla="*/ 64 w 64"/>
                  <a:gd name="T7" fmla="*/ 0 h 162"/>
                  <a:gd name="T8" fmla="*/ 46 w 64"/>
                  <a:gd name="T9" fmla="*/ 26 h 162"/>
                  <a:gd name="T10" fmla="*/ 41 w 64"/>
                  <a:gd name="T11" fmla="*/ 11 h 162"/>
                  <a:gd name="T12" fmla="*/ 31 w 64"/>
                  <a:gd name="T13" fmla="*/ 5 h 162"/>
                  <a:gd name="T14" fmla="*/ 33 w 64"/>
                  <a:gd name="T15" fmla="*/ 28 h 162"/>
                  <a:gd name="T16" fmla="*/ 34 w 64"/>
                  <a:gd name="T17" fmla="*/ 45 h 162"/>
                  <a:gd name="T18" fmla="*/ 0 w 64"/>
                  <a:gd name="T19" fmla="*/ 127 h 162"/>
                  <a:gd name="T20" fmla="*/ 14 w 64"/>
                  <a:gd name="T21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62">
                    <a:moveTo>
                      <a:pt x="14" y="162"/>
                    </a:moveTo>
                    <a:cubicBezTo>
                      <a:pt x="24" y="159"/>
                      <a:pt x="37" y="125"/>
                      <a:pt x="48" y="87"/>
                    </a:cubicBezTo>
                    <a:cubicBezTo>
                      <a:pt x="58" y="48"/>
                      <a:pt x="64" y="39"/>
                      <a:pt x="64" y="27"/>
                    </a:cubicBezTo>
                    <a:cubicBezTo>
                      <a:pt x="64" y="15"/>
                      <a:pt x="64" y="0"/>
                      <a:pt x="64" y="0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5" y="19"/>
                      <a:pt x="41" y="11"/>
                    </a:cubicBezTo>
                    <a:cubicBezTo>
                      <a:pt x="39" y="6"/>
                      <a:pt x="34" y="2"/>
                      <a:pt x="31" y="5"/>
                    </a:cubicBezTo>
                    <a:cubicBezTo>
                      <a:pt x="29" y="7"/>
                      <a:pt x="34" y="13"/>
                      <a:pt x="33" y="28"/>
                    </a:cubicBezTo>
                    <a:cubicBezTo>
                      <a:pt x="32" y="37"/>
                      <a:pt x="34" y="45"/>
                      <a:pt x="34" y="45"/>
                    </a:cubicBezTo>
                    <a:cubicBezTo>
                      <a:pt x="0" y="127"/>
                      <a:pt x="0" y="127"/>
                      <a:pt x="0" y="127"/>
                    </a:cubicBezTo>
                    <a:lnTo>
                      <a:pt x="14" y="162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2" name="îṥļïďê"/>
              <p:cNvSpPr/>
              <p:nvPr/>
            </p:nvSpPr>
            <p:spPr bwMode="auto">
              <a:xfrm>
                <a:off x="6711950" y="3479800"/>
                <a:ext cx="293688" cy="395288"/>
              </a:xfrm>
              <a:custGeom>
                <a:avLst/>
                <a:gdLst>
                  <a:gd name="T0" fmla="*/ 6 w 89"/>
                  <a:gd name="T1" fmla="*/ 0 h 120"/>
                  <a:gd name="T2" fmla="*/ 32 w 89"/>
                  <a:gd name="T3" fmla="*/ 9 h 120"/>
                  <a:gd name="T4" fmla="*/ 52 w 89"/>
                  <a:gd name="T5" fmla="*/ 25 h 120"/>
                  <a:gd name="T6" fmla="*/ 86 w 89"/>
                  <a:gd name="T7" fmla="*/ 81 h 120"/>
                  <a:gd name="T8" fmla="*/ 54 w 89"/>
                  <a:gd name="T9" fmla="*/ 120 h 120"/>
                  <a:gd name="T10" fmla="*/ 36 w 89"/>
                  <a:gd name="T11" fmla="*/ 100 h 120"/>
                  <a:gd name="T12" fmla="*/ 17 w 89"/>
                  <a:gd name="T13" fmla="*/ 72 h 120"/>
                  <a:gd name="T14" fmla="*/ 6 w 89"/>
                  <a:gd name="T1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120">
                    <a:moveTo>
                      <a:pt x="6" y="0"/>
                    </a:moveTo>
                    <a:cubicBezTo>
                      <a:pt x="6" y="0"/>
                      <a:pt x="22" y="4"/>
                      <a:pt x="32" y="9"/>
                    </a:cubicBezTo>
                    <a:cubicBezTo>
                      <a:pt x="35" y="10"/>
                      <a:pt x="46" y="14"/>
                      <a:pt x="52" y="25"/>
                    </a:cubicBezTo>
                    <a:cubicBezTo>
                      <a:pt x="66" y="48"/>
                      <a:pt x="86" y="81"/>
                      <a:pt x="86" y="81"/>
                    </a:cubicBezTo>
                    <a:cubicBezTo>
                      <a:pt x="86" y="81"/>
                      <a:pt x="89" y="110"/>
                      <a:pt x="54" y="120"/>
                    </a:cubicBezTo>
                    <a:cubicBezTo>
                      <a:pt x="36" y="100"/>
                      <a:pt x="36" y="100"/>
                      <a:pt x="36" y="100"/>
                    </a:cubicBezTo>
                    <a:cubicBezTo>
                      <a:pt x="28" y="92"/>
                      <a:pt x="22" y="83"/>
                      <a:pt x="17" y="72"/>
                    </a:cubicBezTo>
                    <a:cubicBezTo>
                      <a:pt x="9" y="55"/>
                      <a:pt x="0" y="28"/>
                      <a:pt x="6" y="0"/>
                    </a:cubicBezTo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3" name="iS1íďê"/>
              <p:cNvSpPr/>
              <p:nvPr/>
            </p:nvSpPr>
            <p:spPr bwMode="auto">
              <a:xfrm>
                <a:off x="5592763" y="1390650"/>
                <a:ext cx="1514475" cy="879475"/>
              </a:xfrm>
              <a:custGeom>
                <a:avLst/>
                <a:gdLst>
                  <a:gd name="T0" fmla="*/ 392 w 459"/>
                  <a:gd name="T1" fmla="*/ 253 h 267"/>
                  <a:gd name="T2" fmla="*/ 19 w 459"/>
                  <a:gd name="T3" fmla="*/ 37 h 267"/>
                  <a:gd name="T4" fmla="*/ 0 w 459"/>
                  <a:gd name="T5" fmla="*/ 44 h 267"/>
                  <a:gd name="T6" fmla="*/ 19 w 459"/>
                  <a:gd name="T7" fmla="*/ 15 h 267"/>
                  <a:gd name="T8" fmla="*/ 35 w 459"/>
                  <a:gd name="T9" fmla="*/ 6 h 267"/>
                  <a:gd name="T10" fmla="*/ 73 w 459"/>
                  <a:gd name="T11" fmla="*/ 6 h 267"/>
                  <a:gd name="T12" fmla="*/ 446 w 459"/>
                  <a:gd name="T13" fmla="*/ 222 h 267"/>
                  <a:gd name="T14" fmla="*/ 459 w 459"/>
                  <a:gd name="T15" fmla="*/ 236 h 267"/>
                  <a:gd name="T16" fmla="*/ 406 w 459"/>
                  <a:gd name="T17" fmla="*/ 267 h 267"/>
                  <a:gd name="T18" fmla="*/ 392 w 459"/>
                  <a:gd name="T19" fmla="*/ 253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9" h="267">
                    <a:moveTo>
                      <a:pt x="392" y="253"/>
                    </a:moveTo>
                    <a:cubicBezTo>
                      <a:pt x="19" y="37"/>
                      <a:pt x="19" y="37"/>
                      <a:pt x="19" y="37"/>
                    </a:cubicBezTo>
                    <a:cubicBezTo>
                      <a:pt x="10" y="32"/>
                      <a:pt x="2" y="35"/>
                      <a:pt x="0" y="44"/>
                    </a:cubicBezTo>
                    <a:cubicBezTo>
                      <a:pt x="2" y="33"/>
                      <a:pt x="10" y="20"/>
                      <a:pt x="19" y="1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45" y="0"/>
                      <a:pt x="62" y="0"/>
                      <a:pt x="73" y="6"/>
                    </a:cubicBezTo>
                    <a:cubicBezTo>
                      <a:pt x="446" y="222"/>
                      <a:pt x="446" y="222"/>
                      <a:pt x="446" y="222"/>
                    </a:cubicBezTo>
                    <a:cubicBezTo>
                      <a:pt x="451" y="225"/>
                      <a:pt x="456" y="230"/>
                      <a:pt x="459" y="236"/>
                    </a:cubicBezTo>
                    <a:cubicBezTo>
                      <a:pt x="406" y="267"/>
                      <a:pt x="406" y="267"/>
                      <a:pt x="406" y="267"/>
                    </a:cubicBezTo>
                    <a:cubicBezTo>
                      <a:pt x="402" y="261"/>
                      <a:pt x="398" y="256"/>
                      <a:pt x="392" y="253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4" name="îṡlídê"/>
              <p:cNvSpPr/>
              <p:nvPr/>
            </p:nvSpPr>
            <p:spPr bwMode="auto">
              <a:xfrm>
                <a:off x="6899275" y="2168525"/>
                <a:ext cx="228600" cy="3136900"/>
              </a:xfrm>
              <a:custGeom>
                <a:avLst/>
                <a:gdLst>
                  <a:gd name="T0" fmla="*/ 69 w 69"/>
                  <a:gd name="T1" fmla="*/ 904 h 952"/>
                  <a:gd name="T2" fmla="*/ 50 w 69"/>
                  <a:gd name="T3" fmla="*/ 937 h 952"/>
                  <a:gd name="T4" fmla="*/ 34 w 69"/>
                  <a:gd name="T5" fmla="*/ 946 h 952"/>
                  <a:gd name="T6" fmla="*/ 0 w 69"/>
                  <a:gd name="T7" fmla="*/ 947 h 952"/>
                  <a:gd name="T8" fmla="*/ 15 w 69"/>
                  <a:gd name="T9" fmla="*/ 935 h 952"/>
                  <a:gd name="T10" fmla="*/ 15 w 69"/>
                  <a:gd name="T11" fmla="*/ 50 h 952"/>
                  <a:gd name="T12" fmla="*/ 10 w 69"/>
                  <a:gd name="T13" fmla="*/ 31 h 952"/>
                  <a:gd name="T14" fmla="*/ 63 w 69"/>
                  <a:gd name="T15" fmla="*/ 0 h 952"/>
                  <a:gd name="T16" fmla="*/ 69 w 69"/>
                  <a:gd name="T17" fmla="*/ 19 h 952"/>
                  <a:gd name="T18" fmla="*/ 69 w 69"/>
                  <a:gd name="T1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952">
                    <a:moveTo>
                      <a:pt x="69" y="904"/>
                    </a:moveTo>
                    <a:cubicBezTo>
                      <a:pt x="69" y="916"/>
                      <a:pt x="60" y="931"/>
                      <a:pt x="50" y="937"/>
                    </a:cubicBezTo>
                    <a:cubicBezTo>
                      <a:pt x="34" y="946"/>
                      <a:pt x="34" y="946"/>
                      <a:pt x="34" y="946"/>
                    </a:cubicBezTo>
                    <a:cubicBezTo>
                      <a:pt x="25" y="951"/>
                      <a:pt x="10" y="952"/>
                      <a:pt x="0" y="947"/>
                    </a:cubicBezTo>
                    <a:cubicBezTo>
                      <a:pt x="9" y="951"/>
                      <a:pt x="15" y="946"/>
                      <a:pt x="15" y="935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43"/>
                      <a:pt x="13" y="37"/>
                      <a:pt x="10" y="31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6"/>
                      <a:pt x="69" y="12"/>
                      <a:pt x="69" y="19"/>
                    </a:cubicBezTo>
                    <a:lnTo>
                      <a:pt x="69" y="904"/>
                    </a:lnTo>
                    <a:close/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5" name="îṧḷiḑê"/>
              <p:cNvSpPr/>
              <p:nvPr/>
            </p:nvSpPr>
            <p:spPr bwMode="auto">
              <a:xfrm>
                <a:off x="5592763" y="1492250"/>
                <a:ext cx="1355725" cy="3813175"/>
              </a:xfrm>
              <a:custGeom>
                <a:avLst/>
                <a:gdLst>
                  <a:gd name="T0" fmla="*/ 392 w 411"/>
                  <a:gd name="T1" fmla="*/ 222 h 1157"/>
                  <a:gd name="T2" fmla="*/ 19 w 411"/>
                  <a:gd name="T3" fmla="*/ 6 h 1157"/>
                  <a:gd name="T4" fmla="*/ 0 w 411"/>
                  <a:gd name="T5" fmla="*/ 17 h 1157"/>
                  <a:gd name="T6" fmla="*/ 0 w 411"/>
                  <a:gd name="T7" fmla="*/ 902 h 1157"/>
                  <a:gd name="T8" fmla="*/ 19 w 411"/>
                  <a:gd name="T9" fmla="*/ 935 h 1157"/>
                  <a:gd name="T10" fmla="*/ 392 w 411"/>
                  <a:gd name="T11" fmla="*/ 1151 h 1157"/>
                  <a:gd name="T12" fmla="*/ 411 w 411"/>
                  <a:gd name="T13" fmla="*/ 1140 h 1157"/>
                  <a:gd name="T14" fmla="*/ 411 w 411"/>
                  <a:gd name="T15" fmla="*/ 255 h 1157"/>
                  <a:gd name="T16" fmla="*/ 392 w 411"/>
                  <a:gd name="T17" fmla="*/ 222 h 1157"/>
                  <a:gd name="T18" fmla="*/ 393 w 411"/>
                  <a:gd name="T19" fmla="*/ 1014 h 1157"/>
                  <a:gd name="T20" fmla="*/ 382 w 411"/>
                  <a:gd name="T21" fmla="*/ 1021 h 1157"/>
                  <a:gd name="T22" fmla="*/ 29 w 411"/>
                  <a:gd name="T23" fmla="*/ 817 h 1157"/>
                  <a:gd name="T24" fmla="*/ 18 w 411"/>
                  <a:gd name="T25" fmla="*/ 798 h 1157"/>
                  <a:gd name="T26" fmla="*/ 18 w 411"/>
                  <a:gd name="T27" fmla="*/ 142 h 1157"/>
                  <a:gd name="T28" fmla="*/ 29 w 411"/>
                  <a:gd name="T29" fmla="*/ 136 h 1157"/>
                  <a:gd name="T30" fmla="*/ 43 w 411"/>
                  <a:gd name="T31" fmla="*/ 144 h 1157"/>
                  <a:gd name="T32" fmla="*/ 382 w 411"/>
                  <a:gd name="T33" fmla="*/ 340 h 1157"/>
                  <a:gd name="T34" fmla="*/ 393 w 411"/>
                  <a:gd name="T35" fmla="*/ 359 h 1157"/>
                  <a:gd name="T36" fmla="*/ 393 w 411"/>
                  <a:gd name="T37" fmla="*/ 1014 h 1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1" h="1157">
                    <a:moveTo>
                      <a:pt x="392" y="222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9" y="0"/>
                      <a:pt x="0" y="5"/>
                      <a:pt x="0" y="17"/>
                    </a:cubicBezTo>
                    <a:cubicBezTo>
                      <a:pt x="0" y="902"/>
                      <a:pt x="0" y="902"/>
                      <a:pt x="0" y="902"/>
                    </a:cubicBezTo>
                    <a:cubicBezTo>
                      <a:pt x="0" y="915"/>
                      <a:pt x="9" y="929"/>
                      <a:pt x="19" y="935"/>
                    </a:cubicBezTo>
                    <a:cubicBezTo>
                      <a:pt x="392" y="1151"/>
                      <a:pt x="392" y="1151"/>
                      <a:pt x="392" y="1151"/>
                    </a:cubicBezTo>
                    <a:cubicBezTo>
                      <a:pt x="403" y="1157"/>
                      <a:pt x="411" y="1152"/>
                      <a:pt x="411" y="1140"/>
                    </a:cubicBezTo>
                    <a:cubicBezTo>
                      <a:pt x="411" y="255"/>
                      <a:pt x="411" y="255"/>
                      <a:pt x="411" y="255"/>
                    </a:cubicBezTo>
                    <a:cubicBezTo>
                      <a:pt x="411" y="242"/>
                      <a:pt x="403" y="228"/>
                      <a:pt x="392" y="222"/>
                    </a:cubicBezTo>
                    <a:moveTo>
                      <a:pt x="393" y="1014"/>
                    </a:moveTo>
                    <a:cubicBezTo>
                      <a:pt x="393" y="1022"/>
                      <a:pt x="388" y="1025"/>
                      <a:pt x="382" y="1021"/>
                    </a:cubicBezTo>
                    <a:cubicBezTo>
                      <a:pt x="29" y="817"/>
                      <a:pt x="29" y="817"/>
                      <a:pt x="29" y="817"/>
                    </a:cubicBezTo>
                    <a:cubicBezTo>
                      <a:pt x="23" y="814"/>
                      <a:pt x="18" y="805"/>
                      <a:pt x="18" y="798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18" y="135"/>
                      <a:pt x="23" y="132"/>
                      <a:pt x="29" y="136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382" y="340"/>
                      <a:pt x="382" y="340"/>
                      <a:pt x="382" y="340"/>
                    </a:cubicBezTo>
                    <a:cubicBezTo>
                      <a:pt x="388" y="343"/>
                      <a:pt x="393" y="352"/>
                      <a:pt x="393" y="359"/>
                    </a:cubicBezTo>
                    <a:cubicBezTo>
                      <a:pt x="393" y="1014"/>
                      <a:pt x="393" y="1014"/>
                      <a:pt x="393" y="1014"/>
                    </a:cubicBezTo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6" name="iṧḷïḍe"/>
              <p:cNvSpPr/>
              <p:nvPr/>
            </p:nvSpPr>
            <p:spPr bwMode="auto">
              <a:xfrm>
                <a:off x="6249988" y="1970088"/>
                <a:ext cx="42863" cy="66675"/>
              </a:xfrm>
              <a:custGeom>
                <a:avLst/>
                <a:gdLst>
                  <a:gd name="T0" fmla="*/ 7 w 13"/>
                  <a:gd name="T1" fmla="*/ 2 h 20"/>
                  <a:gd name="T2" fmla="*/ 13 w 13"/>
                  <a:gd name="T3" fmla="*/ 14 h 20"/>
                  <a:gd name="T4" fmla="*/ 7 w 13"/>
                  <a:gd name="T5" fmla="*/ 18 h 20"/>
                  <a:gd name="T6" fmla="*/ 0 w 13"/>
                  <a:gd name="T7" fmla="*/ 6 h 20"/>
                  <a:gd name="T8" fmla="*/ 7 w 13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0">
                    <a:moveTo>
                      <a:pt x="7" y="2"/>
                    </a:moveTo>
                    <a:cubicBezTo>
                      <a:pt x="10" y="4"/>
                      <a:pt x="13" y="10"/>
                      <a:pt x="13" y="14"/>
                    </a:cubicBezTo>
                    <a:cubicBezTo>
                      <a:pt x="13" y="18"/>
                      <a:pt x="10" y="20"/>
                      <a:pt x="7" y="18"/>
                    </a:cubicBezTo>
                    <a:cubicBezTo>
                      <a:pt x="3" y="16"/>
                      <a:pt x="0" y="11"/>
                      <a:pt x="0" y="6"/>
                    </a:cubicBezTo>
                    <a:cubicBezTo>
                      <a:pt x="0" y="2"/>
                      <a:pt x="3" y="0"/>
                      <a:pt x="7" y="2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7" name="îṩḻíďe"/>
              <p:cNvSpPr/>
              <p:nvPr/>
            </p:nvSpPr>
            <p:spPr bwMode="auto">
              <a:xfrm>
                <a:off x="6183313" y="4597400"/>
                <a:ext cx="174625" cy="257175"/>
              </a:xfrm>
              <a:custGeom>
                <a:avLst/>
                <a:gdLst>
                  <a:gd name="T0" fmla="*/ 27 w 53"/>
                  <a:gd name="T1" fmla="*/ 9 h 78"/>
                  <a:gd name="T2" fmla="*/ 53 w 53"/>
                  <a:gd name="T3" fmla="*/ 55 h 78"/>
                  <a:gd name="T4" fmla="*/ 27 w 53"/>
                  <a:gd name="T5" fmla="*/ 70 h 78"/>
                  <a:gd name="T6" fmla="*/ 0 w 53"/>
                  <a:gd name="T7" fmla="*/ 24 h 78"/>
                  <a:gd name="T8" fmla="*/ 27 w 53"/>
                  <a:gd name="T9" fmla="*/ 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8">
                    <a:moveTo>
                      <a:pt x="27" y="9"/>
                    </a:moveTo>
                    <a:cubicBezTo>
                      <a:pt x="41" y="17"/>
                      <a:pt x="53" y="38"/>
                      <a:pt x="53" y="55"/>
                    </a:cubicBezTo>
                    <a:cubicBezTo>
                      <a:pt x="53" y="71"/>
                      <a:pt x="41" y="78"/>
                      <a:pt x="27" y="70"/>
                    </a:cubicBezTo>
                    <a:cubicBezTo>
                      <a:pt x="12" y="61"/>
                      <a:pt x="0" y="41"/>
                      <a:pt x="0" y="24"/>
                    </a:cubicBezTo>
                    <a:cubicBezTo>
                      <a:pt x="0" y="7"/>
                      <a:pt x="12" y="0"/>
                      <a:pt x="27" y="9"/>
                    </a:cubicBezTo>
                    <a:close/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8" name="íṥľîḓê"/>
              <p:cNvSpPr/>
              <p:nvPr/>
            </p:nvSpPr>
            <p:spPr bwMode="auto">
              <a:xfrm>
                <a:off x="6437313" y="2187575"/>
                <a:ext cx="85725" cy="131763"/>
              </a:xfrm>
              <a:custGeom>
                <a:avLst/>
                <a:gdLst>
                  <a:gd name="T0" fmla="*/ 13 w 26"/>
                  <a:gd name="T1" fmla="*/ 5 h 40"/>
                  <a:gd name="T2" fmla="*/ 26 w 26"/>
                  <a:gd name="T3" fmla="*/ 28 h 40"/>
                  <a:gd name="T4" fmla="*/ 13 w 26"/>
                  <a:gd name="T5" fmla="*/ 35 h 40"/>
                  <a:gd name="T6" fmla="*/ 0 w 26"/>
                  <a:gd name="T7" fmla="*/ 12 h 40"/>
                  <a:gd name="T8" fmla="*/ 13 w 26"/>
                  <a:gd name="T9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0">
                    <a:moveTo>
                      <a:pt x="13" y="5"/>
                    </a:moveTo>
                    <a:cubicBezTo>
                      <a:pt x="20" y="9"/>
                      <a:pt x="26" y="19"/>
                      <a:pt x="26" y="28"/>
                    </a:cubicBezTo>
                    <a:cubicBezTo>
                      <a:pt x="26" y="36"/>
                      <a:pt x="20" y="40"/>
                      <a:pt x="13" y="35"/>
                    </a:cubicBezTo>
                    <a:cubicBezTo>
                      <a:pt x="6" y="31"/>
                      <a:pt x="0" y="21"/>
                      <a:pt x="0" y="12"/>
                    </a:cubicBezTo>
                    <a:cubicBezTo>
                      <a:pt x="0" y="4"/>
                      <a:pt x="6" y="0"/>
                      <a:pt x="13" y="5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9" name="iṩľïḍê"/>
              <p:cNvSpPr/>
              <p:nvPr/>
            </p:nvSpPr>
            <p:spPr bwMode="auto">
              <a:xfrm>
                <a:off x="6018213" y="1963738"/>
                <a:ext cx="354013" cy="254000"/>
              </a:xfrm>
              <a:custGeom>
                <a:avLst/>
                <a:gdLst>
                  <a:gd name="T0" fmla="*/ 107 w 107"/>
                  <a:gd name="T1" fmla="*/ 70 h 77"/>
                  <a:gd name="T2" fmla="*/ 98 w 107"/>
                  <a:gd name="T3" fmla="*/ 74 h 77"/>
                  <a:gd name="T4" fmla="*/ 9 w 107"/>
                  <a:gd name="T5" fmla="*/ 23 h 77"/>
                  <a:gd name="T6" fmla="*/ 0 w 107"/>
                  <a:gd name="T7" fmla="*/ 8 h 77"/>
                  <a:gd name="T8" fmla="*/ 9 w 107"/>
                  <a:gd name="T9" fmla="*/ 3 h 77"/>
                  <a:gd name="T10" fmla="*/ 98 w 107"/>
                  <a:gd name="T11" fmla="*/ 54 h 77"/>
                  <a:gd name="T12" fmla="*/ 107 w 107"/>
                  <a:gd name="T1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77">
                    <a:moveTo>
                      <a:pt x="107" y="70"/>
                    </a:moveTo>
                    <a:cubicBezTo>
                      <a:pt x="107" y="75"/>
                      <a:pt x="103" y="77"/>
                      <a:pt x="98" y="7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4" y="20"/>
                      <a:pt x="0" y="13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103" y="57"/>
                      <a:pt x="107" y="64"/>
                      <a:pt x="107" y="7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0" name="i$1ïḓè"/>
              <p:cNvSpPr/>
              <p:nvPr/>
            </p:nvSpPr>
            <p:spPr bwMode="auto">
              <a:xfrm>
                <a:off x="5651500" y="1927225"/>
                <a:ext cx="179388" cy="2339975"/>
              </a:xfrm>
              <a:custGeom>
                <a:avLst/>
                <a:gdLst>
                  <a:gd name="T0" fmla="*/ 54 w 54"/>
                  <a:gd name="T1" fmla="*/ 28 h 710"/>
                  <a:gd name="T2" fmla="*/ 11 w 54"/>
                  <a:gd name="T3" fmla="*/ 4 h 710"/>
                  <a:gd name="T4" fmla="*/ 0 w 54"/>
                  <a:gd name="T5" fmla="*/ 10 h 710"/>
                  <a:gd name="T6" fmla="*/ 0 w 54"/>
                  <a:gd name="T7" fmla="*/ 666 h 710"/>
                  <a:gd name="T8" fmla="*/ 11 w 54"/>
                  <a:gd name="T9" fmla="*/ 685 h 710"/>
                  <a:gd name="T10" fmla="*/ 54 w 54"/>
                  <a:gd name="T11" fmla="*/ 710 h 710"/>
                  <a:gd name="T12" fmla="*/ 54 w 54"/>
                  <a:gd name="T13" fmla="*/ 28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10">
                    <a:moveTo>
                      <a:pt x="54" y="28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5" y="0"/>
                      <a:pt x="0" y="3"/>
                      <a:pt x="0" y="10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73"/>
                      <a:pt x="5" y="682"/>
                      <a:pt x="11" y="685"/>
                    </a:cubicBezTo>
                    <a:cubicBezTo>
                      <a:pt x="54" y="710"/>
                      <a:pt x="54" y="710"/>
                      <a:pt x="54" y="710"/>
                    </a:cubicBezTo>
                    <a:cubicBezTo>
                      <a:pt x="54" y="28"/>
                      <a:pt x="54" y="28"/>
                      <a:pt x="54" y="28"/>
                    </a:cubicBezTo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1" name="iṥ1îďe"/>
              <p:cNvSpPr/>
              <p:nvPr/>
            </p:nvSpPr>
            <p:spPr bwMode="auto">
              <a:xfrm>
                <a:off x="5734050" y="1966913"/>
                <a:ext cx="1162050" cy="2085975"/>
              </a:xfrm>
              <a:custGeom>
                <a:avLst/>
                <a:gdLst>
                  <a:gd name="T0" fmla="*/ 332 w 352"/>
                  <a:gd name="T1" fmla="*/ 559 h 633"/>
                  <a:gd name="T2" fmla="*/ 332 w 352"/>
                  <a:gd name="T3" fmla="*/ 559 h 633"/>
                  <a:gd name="T4" fmla="*/ 332 w 352"/>
                  <a:gd name="T5" fmla="*/ 559 h 633"/>
                  <a:gd name="T6" fmla="*/ 332 w 352"/>
                  <a:gd name="T7" fmla="*/ 559 h 633"/>
                  <a:gd name="T8" fmla="*/ 334 w 352"/>
                  <a:gd name="T9" fmla="*/ 592 h 633"/>
                  <a:gd name="T10" fmla="*/ 334 w 352"/>
                  <a:gd name="T11" fmla="*/ 592 h 633"/>
                  <a:gd name="T12" fmla="*/ 350 w 352"/>
                  <a:gd name="T13" fmla="*/ 588 h 633"/>
                  <a:gd name="T14" fmla="*/ 350 w 352"/>
                  <a:gd name="T15" fmla="*/ 579 h 633"/>
                  <a:gd name="T16" fmla="*/ 350 w 352"/>
                  <a:gd name="T17" fmla="*/ 579 h 633"/>
                  <a:gd name="T18" fmla="*/ 332 w 352"/>
                  <a:gd name="T19" fmla="*/ 559 h 633"/>
                  <a:gd name="T20" fmla="*/ 0 w 352"/>
                  <a:gd name="T21" fmla="*/ 0 h 633"/>
                  <a:gd name="T22" fmla="*/ 0 w 352"/>
                  <a:gd name="T23" fmla="*/ 0 h 633"/>
                  <a:gd name="T24" fmla="*/ 29 w 352"/>
                  <a:gd name="T25" fmla="*/ 16 h 633"/>
                  <a:gd name="T26" fmla="*/ 29 w 352"/>
                  <a:gd name="T27" fmla="*/ 615 h 633"/>
                  <a:gd name="T28" fmla="*/ 59 w 352"/>
                  <a:gd name="T29" fmla="*/ 633 h 633"/>
                  <a:gd name="T30" fmla="*/ 59 w 352"/>
                  <a:gd name="T31" fmla="*/ 633 h 633"/>
                  <a:gd name="T32" fmla="*/ 29 w 352"/>
                  <a:gd name="T33" fmla="*/ 615 h 633"/>
                  <a:gd name="T34" fmla="*/ 172 w 352"/>
                  <a:gd name="T35" fmla="*/ 533 h 633"/>
                  <a:gd name="T36" fmla="*/ 188 w 352"/>
                  <a:gd name="T37" fmla="*/ 542 h 633"/>
                  <a:gd name="T38" fmla="*/ 189 w 352"/>
                  <a:gd name="T39" fmla="*/ 523 h 633"/>
                  <a:gd name="T40" fmla="*/ 196 w 352"/>
                  <a:gd name="T41" fmla="*/ 465 h 633"/>
                  <a:gd name="T42" fmla="*/ 228 w 352"/>
                  <a:gd name="T43" fmla="*/ 441 h 633"/>
                  <a:gd name="T44" fmla="*/ 232 w 352"/>
                  <a:gd name="T45" fmla="*/ 442 h 633"/>
                  <a:gd name="T46" fmla="*/ 243 w 352"/>
                  <a:gd name="T47" fmla="*/ 444 h 633"/>
                  <a:gd name="T48" fmla="*/ 244 w 352"/>
                  <a:gd name="T49" fmla="*/ 430 h 633"/>
                  <a:gd name="T50" fmla="*/ 242 w 352"/>
                  <a:gd name="T51" fmla="*/ 429 h 633"/>
                  <a:gd name="T52" fmla="*/ 222 w 352"/>
                  <a:gd name="T53" fmla="*/ 387 h 633"/>
                  <a:gd name="T54" fmla="*/ 233 w 352"/>
                  <a:gd name="T55" fmla="*/ 320 h 633"/>
                  <a:gd name="T56" fmla="*/ 222 w 352"/>
                  <a:gd name="T57" fmla="*/ 315 h 633"/>
                  <a:gd name="T58" fmla="*/ 229 w 352"/>
                  <a:gd name="T59" fmla="*/ 310 h 633"/>
                  <a:gd name="T60" fmla="*/ 233 w 352"/>
                  <a:gd name="T61" fmla="*/ 311 h 633"/>
                  <a:gd name="T62" fmla="*/ 237 w 352"/>
                  <a:gd name="T63" fmla="*/ 316 h 633"/>
                  <a:gd name="T64" fmla="*/ 263 w 352"/>
                  <a:gd name="T65" fmla="*/ 299 h 633"/>
                  <a:gd name="T66" fmla="*/ 267 w 352"/>
                  <a:gd name="T67" fmla="*/ 298 h 633"/>
                  <a:gd name="T68" fmla="*/ 338 w 352"/>
                  <a:gd name="T69" fmla="*/ 319 h 633"/>
                  <a:gd name="T70" fmla="*/ 343 w 352"/>
                  <a:gd name="T71" fmla="*/ 347 h 633"/>
                  <a:gd name="T72" fmla="*/ 338 w 352"/>
                  <a:gd name="T73" fmla="*/ 358 h 633"/>
                  <a:gd name="T74" fmla="*/ 337 w 352"/>
                  <a:gd name="T75" fmla="*/ 385 h 633"/>
                  <a:gd name="T76" fmla="*/ 337 w 352"/>
                  <a:gd name="T77" fmla="*/ 387 h 633"/>
                  <a:gd name="T78" fmla="*/ 341 w 352"/>
                  <a:gd name="T79" fmla="*/ 407 h 633"/>
                  <a:gd name="T80" fmla="*/ 335 w 352"/>
                  <a:gd name="T81" fmla="*/ 407 h 633"/>
                  <a:gd name="T82" fmla="*/ 334 w 352"/>
                  <a:gd name="T83" fmla="*/ 407 h 633"/>
                  <a:gd name="T84" fmla="*/ 317 w 352"/>
                  <a:gd name="T85" fmla="*/ 437 h 633"/>
                  <a:gd name="T86" fmla="*/ 311 w 352"/>
                  <a:gd name="T87" fmla="*/ 438 h 633"/>
                  <a:gd name="T88" fmla="*/ 292 w 352"/>
                  <a:gd name="T89" fmla="*/ 435 h 633"/>
                  <a:gd name="T90" fmla="*/ 288 w 352"/>
                  <a:gd name="T91" fmla="*/ 455 h 633"/>
                  <a:gd name="T92" fmla="*/ 302 w 352"/>
                  <a:gd name="T93" fmla="*/ 459 h 633"/>
                  <a:gd name="T94" fmla="*/ 302 w 352"/>
                  <a:gd name="T95" fmla="*/ 459 h 633"/>
                  <a:gd name="T96" fmla="*/ 302 w 352"/>
                  <a:gd name="T97" fmla="*/ 459 h 633"/>
                  <a:gd name="T98" fmla="*/ 328 w 352"/>
                  <a:gd name="T99" fmla="*/ 468 h 633"/>
                  <a:gd name="T100" fmla="*/ 348 w 352"/>
                  <a:gd name="T101" fmla="*/ 484 h 633"/>
                  <a:gd name="T102" fmla="*/ 350 w 352"/>
                  <a:gd name="T103" fmla="*/ 488 h 633"/>
                  <a:gd name="T104" fmla="*/ 350 w 352"/>
                  <a:gd name="T105" fmla="*/ 215 h 633"/>
                  <a:gd name="T106" fmla="*/ 339 w 352"/>
                  <a:gd name="T107" fmla="*/ 196 h 633"/>
                  <a:gd name="T108" fmla="*/ 0 w 352"/>
                  <a:gd name="T109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2" h="633">
                    <a:moveTo>
                      <a:pt x="332" y="559"/>
                    </a:moveTo>
                    <a:cubicBezTo>
                      <a:pt x="332" y="559"/>
                      <a:pt x="332" y="559"/>
                      <a:pt x="332" y="559"/>
                    </a:cubicBezTo>
                    <a:cubicBezTo>
                      <a:pt x="332" y="559"/>
                      <a:pt x="332" y="559"/>
                      <a:pt x="332" y="559"/>
                    </a:cubicBezTo>
                    <a:cubicBezTo>
                      <a:pt x="332" y="559"/>
                      <a:pt x="332" y="559"/>
                      <a:pt x="332" y="559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39" y="591"/>
                      <a:pt x="344" y="589"/>
                      <a:pt x="350" y="588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32" y="559"/>
                      <a:pt x="332" y="559"/>
                      <a:pt x="332" y="559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615"/>
                      <a:pt x="29" y="615"/>
                      <a:pt x="29" y="615"/>
                    </a:cubicBezTo>
                    <a:cubicBezTo>
                      <a:pt x="59" y="633"/>
                      <a:pt x="59" y="633"/>
                      <a:pt x="59" y="633"/>
                    </a:cubicBezTo>
                    <a:cubicBezTo>
                      <a:pt x="59" y="633"/>
                      <a:pt x="59" y="633"/>
                      <a:pt x="59" y="633"/>
                    </a:cubicBezTo>
                    <a:cubicBezTo>
                      <a:pt x="29" y="615"/>
                      <a:pt x="29" y="615"/>
                      <a:pt x="29" y="615"/>
                    </a:cubicBezTo>
                    <a:cubicBezTo>
                      <a:pt x="172" y="533"/>
                      <a:pt x="172" y="533"/>
                      <a:pt x="172" y="533"/>
                    </a:cubicBezTo>
                    <a:cubicBezTo>
                      <a:pt x="188" y="542"/>
                      <a:pt x="188" y="542"/>
                      <a:pt x="188" y="542"/>
                    </a:cubicBezTo>
                    <a:cubicBezTo>
                      <a:pt x="188" y="535"/>
                      <a:pt x="188" y="529"/>
                      <a:pt x="189" y="523"/>
                    </a:cubicBezTo>
                    <a:cubicBezTo>
                      <a:pt x="190" y="494"/>
                      <a:pt x="193" y="474"/>
                      <a:pt x="196" y="465"/>
                    </a:cubicBezTo>
                    <a:cubicBezTo>
                      <a:pt x="200" y="454"/>
                      <a:pt x="213" y="441"/>
                      <a:pt x="228" y="441"/>
                    </a:cubicBezTo>
                    <a:cubicBezTo>
                      <a:pt x="229" y="441"/>
                      <a:pt x="231" y="442"/>
                      <a:pt x="232" y="442"/>
                    </a:cubicBezTo>
                    <a:cubicBezTo>
                      <a:pt x="236" y="443"/>
                      <a:pt x="239" y="443"/>
                      <a:pt x="243" y="444"/>
                    </a:cubicBezTo>
                    <a:cubicBezTo>
                      <a:pt x="244" y="430"/>
                      <a:pt x="244" y="430"/>
                      <a:pt x="244" y="430"/>
                    </a:cubicBezTo>
                    <a:cubicBezTo>
                      <a:pt x="244" y="430"/>
                      <a:pt x="243" y="430"/>
                      <a:pt x="242" y="429"/>
                    </a:cubicBezTo>
                    <a:cubicBezTo>
                      <a:pt x="235" y="425"/>
                      <a:pt x="226" y="404"/>
                      <a:pt x="222" y="387"/>
                    </a:cubicBezTo>
                    <a:cubicBezTo>
                      <a:pt x="213" y="353"/>
                      <a:pt x="214" y="327"/>
                      <a:pt x="233" y="320"/>
                    </a:cubicBezTo>
                    <a:cubicBezTo>
                      <a:pt x="222" y="315"/>
                      <a:pt x="222" y="315"/>
                      <a:pt x="222" y="315"/>
                    </a:cubicBezTo>
                    <a:cubicBezTo>
                      <a:pt x="223" y="312"/>
                      <a:pt x="226" y="310"/>
                      <a:pt x="229" y="310"/>
                    </a:cubicBezTo>
                    <a:cubicBezTo>
                      <a:pt x="230" y="310"/>
                      <a:pt x="232" y="310"/>
                      <a:pt x="233" y="311"/>
                    </a:cubicBezTo>
                    <a:cubicBezTo>
                      <a:pt x="235" y="312"/>
                      <a:pt x="237" y="314"/>
                      <a:pt x="237" y="316"/>
                    </a:cubicBezTo>
                    <a:cubicBezTo>
                      <a:pt x="242" y="304"/>
                      <a:pt x="250" y="299"/>
                      <a:pt x="263" y="299"/>
                    </a:cubicBezTo>
                    <a:cubicBezTo>
                      <a:pt x="264" y="298"/>
                      <a:pt x="265" y="298"/>
                      <a:pt x="267" y="298"/>
                    </a:cubicBezTo>
                    <a:cubicBezTo>
                      <a:pt x="295" y="298"/>
                      <a:pt x="314" y="319"/>
                      <a:pt x="338" y="319"/>
                    </a:cubicBezTo>
                    <a:cubicBezTo>
                      <a:pt x="352" y="319"/>
                      <a:pt x="349" y="337"/>
                      <a:pt x="343" y="347"/>
                    </a:cubicBezTo>
                    <a:cubicBezTo>
                      <a:pt x="342" y="349"/>
                      <a:pt x="340" y="353"/>
                      <a:pt x="338" y="358"/>
                    </a:cubicBezTo>
                    <a:cubicBezTo>
                      <a:pt x="338" y="365"/>
                      <a:pt x="338" y="374"/>
                      <a:pt x="337" y="385"/>
                    </a:cubicBezTo>
                    <a:cubicBezTo>
                      <a:pt x="337" y="386"/>
                      <a:pt x="337" y="387"/>
                      <a:pt x="337" y="387"/>
                    </a:cubicBezTo>
                    <a:cubicBezTo>
                      <a:pt x="338" y="390"/>
                      <a:pt x="343" y="406"/>
                      <a:pt x="341" y="407"/>
                    </a:cubicBezTo>
                    <a:cubicBezTo>
                      <a:pt x="340" y="407"/>
                      <a:pt x="338" y="407"/>
                      <a:pt x="335" y="407"/>
                    </a:cubicBezTo>
                    <a:cubicBezTo>
                      <a:pt x="335" y="407"/>
                      <a:pt x="334" y="407"/>
                      <a:pt x="334" y="407"/>
                    </a:cubicBezTo>
                    <a:cubicBezTo>
                      <a:pt x="329" y="428"/>
                      <a:pt x="321" y="435"/>
                      <a:pt x="317" y="437"/>
                    </a:cubicBezTo>
                    <a:cubicBezTo>
                      <a:pt x="316" y="437"/>
                      <a:pt x="314" y="438"/>
                      <a:pt x="311" y="438"/>
                    </a:cubicBezTo>
                    <a:cubicBezTo>
                      <a:pt x="306" y="438"/>
                      <a:pt x="298" y="436"/>
                      <a:pt x="292" y="435"/>
                    </a:cubicBezTo>
                    <a:cubicBezTo>
                      <a:pt x="288" y="455"/>
                      <a:pt x="288" y="455"/>
                      <a:pt x="288" y="455"/>
                    </a:cubicBezTo>
                    <a:cubicBezTo>
                      <a:pt x="294" y="457"/>
                      <a:pt x="299" y="459"/>
                      <a:pt x="302" y="459"/>
                    </a:cubicBezTo>
                    <a:cubicBezTo>
                      <a:pt x="302" y="459"/>
                      <a:pt x="302" y="459"/>
                      <a:pt x="302" y="459"/>
                    </a:cubicBezTo>
                    <a:cubicBezTo>
                      <a:pt x="302" y="459"/>
                      <a:pt x="302" y="459"/>
                      <a:pt x="302" y="459"/>
                    </a:cubicBezTo>
                    <a:cubicBezTo>
                      <a:pt x="302" y="459"/>
                      <a:pt x="318" y="463"/>
                      <a:pt x="328" y="468"/>
                    </a:cubicBezTo>
                    <a:cubicBezTo>
                      <a:pt x="331" y="469"/>
                      <a:pt x="342" y="473"/>
                      <a:pt x="348" y="484"/>
                    </a:cubicBezTo>
                    <a:cubicBezTo>
                      <a:pt x="349" y="485"/>
                      <a:pt x="350" y="487"/>
                      <a:pt x="350" y="488"/>
                    </a:cubicBezTo>
                    <a:cubicBezTo>
                      <a:pt x="350" y="215"/>
                      <a:pt x="350" y="215"/>
                      <a:pt x="350" y="215"/>
                    </a:cubicBezTo>
                    <a:cubicBezTo>
                      <a:pt x="350" y="208"/>
                      <a:pt x="345" y="199"/>
                      <a:pt x="339" y="19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2" name="iśļïďé"/>
              <p:cNvSpPr/>
              <p:nvPr/>
            </p:nvSpPr>
            <p:spPr bwMode="auto">
              <a:xfrm>
                <a:off x="5929313" y="4052888"/>
                <a:ext cx="960438" cy="554038"/>
              </a:xfrm>
              <a:custGeom>
                <a:avLst/>
                <a:gdLst>
                  <a:gd name="T0" fmla="*/ 0 w 291"/>
                  <a:gd name="T1" fmla="*/ 0 h 168"/>
                  <a:gd name="T2" fmla="*/ 0 w 291"/>
                  <a:gd name="T3" fmla="*/ 0 h 168"/>
                  <a:gd name="T4" fmla="*/ 291 w 291"/>
                  <a:gd name="T5" fmla="*/ 168 h 168"/>
                  <a:gd name="T6" fmla="*/ 291 w 291"/>
                  <a:gd name="T7" fmla="*/ 168 h 168"/>
                  <a:gd name="T8" fmla="*/ 0 w 291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6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1" y="168"/>
                      <a:pt x="291" y="168"/>
                      <a:pt x="291" y="168"/>
                    </a:cubicBezTo>
                    <a:cubicBezTo>
                      <a:pt x="291" y="168"/>
                      <a:pt x="291" y="168"/>
                      <a:pt x="291" y="16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9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3" name="iśľidé"/>
              <p:cNvSpPr/>
              <p:nvPr/>
            </p:nvSpPr>
            <p:spPr bwMode="auto">
              <a:xfrm>
                <a:off x="5830888" y="3724275"/>
                <a:ext cx="1058863" cy="882650"/>
              </a:xfrm>
              <a:custGeom>
                <a:avLst/>
                <a:gdLst>
                  <a:gd name="T0" fmla="*/ 143 w 321"/>
                  <a:gd name="T1" fmla="*/ 0 h 268"/>
                  <a:gd name="T2" fmla="*/ 0 w 321"/>
                  <a:gd name="T3" fmla="*/ 82 h 268"/>
                  <a:gd name="T4" fmla="*/ 30 w 321"/>
                  <a:gd name="T5" fmla="*/ 100 h 268"/>
                  <a:gd name="T6" fmla="*/ 321 w 321"/>
                  <a:gd name="T7" fmla="*/ 268 h 268"/>
                  <a:gd name="T8" fmla="*/ 321 w 321"/>
                  <a:gd name="T9" fmla="*/ 186 h 268"/>
                  <a:gd name="T10" fmla="*/ 273 w 321"/>
                  <a:gd name="T11" fmla="*/ 200 h 268"/>
                  <a:gd name="T12" fmla="*/ 257 w 321"/>
                  <a:gd name="T13" fmla="*/ 201 h 268"/>
                  <a:gd name="T14" fmla="*/ 166 w 321"/>
                  <a:gd name="T15" fmla="*/ 155 h 268"/>
                  <a:gd name="T16" fmla="*/ 158 w 321"/>
                  <a:gd name="T17" fmla="*/ 103 h 268"/>
                  <a:gd name="T18" fmla="*/ 158 w 321"/>
                  <a:gd name="T19" fmla="*/ 103 h 268"/>
                  <a:gd name="T20" fmla="*/ 158 w 321"/>
                  <a:gd name="T21" fmla="*/ 103 h 268"/>
                  <a:gd name="T22" fmla="*/ 158 w 321"/>
                  <a:gd name="T23" fmla="*/ 103 h 268"/>
                  <a:gd name="T24" fmla="*/ 158 w 321"/>
                  <a:gd name="T25" fmla="*/ 103 h 268"/>
                  <a:gd name="T26" fmla="*/ 159 w 321"/>
                  <a:gd name="T27" fmla="*/ 9 h 268"/>
                  <a:gd name="T28" fmla="*/ 143 w 321"/>
                  <a:gd name="T2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1" h="268">
                    <a:moveTo>
                      <a:pt x="143" y="0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21" y="268"/>
                      <a:pt x="321" y="268"/>
                      <a:pt x="321" y="268"/>
                    </a:cubicBezTo>
                    <a:cubicBezTo>
                      <a:pt x="321" y="186"/>
                      <a:pt x="321" y="186"/>
                      <a:pt x="321" y="186"/>
                    </a:cubicBezTo>
                    <a:cubicBezTo>
                      <a:pt x="302" y="193"/>
                      <a:pt x="283" y="198"/>
                      <a:pt x="273" y="200"/>
                    </a:cubicBezTo>
                    <a:cubicBezTo>
                      <a:pt x="267" y="201"/>
                      <a:pt x="262" y="201"/>
                      <a:pt x="257" y="201"/>
                    </a:cubicBezTo>
                    <a:cubicBezTo>
                      <a:pt x="213" y="201"/>
                      <a:pt x="175" y="170"/>
                      <a:pt x="166" y="155"/>
                    </a:cubicBezTo>
                    <a:cubicBezTo>
                      <a:pt x="158" y="141"/>
                      <a:pt x="158" y="122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47"/>
                      <a:pt x="159" y="9"/>
                    </a:cubicBezTo>
                    <a:cubicBezTo>
                      <a:pt x="143" y="0"/>
                      <a:pt x="143" y="0"/>
                      <a:pt x="143" y="0"/>
                    </a:cubicBezTo>
                  </a:path>
                </a:pathLst>
              </a:custGeom>
              <a:solidFill>
                <a:srgbClr val="FFE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4" name="îSḻïde"/>
              <p:cNvSpPr/>
              <p:nvPr/>
            </p:nvSpPr>
            <p:spPr bwMode="auto">
              <a:xfrm>
                <a:off x="6837363" y="3905250"/>
                <a:ext cx="52388" cy="125413"/>
              </a:xfrm>
              <a:custGeom>
                <a:avLst/>
                <a:gdLst>
                  <a:gd name="T0" fmla="*/ 16 w 16"/>
                  <a:gd name="T1" fmla="*/ 0 h 38"/>
                  <a:gd name="T2" fmla="*/ 0 w 16"/>
                  <a:gd name="T3" fmla="*/ 4 h 38"/>
                  <a:gd name="T4" fmla="*/ 0 w 16"/>
                  <a:gd name="T5" fmla="*/ 4 h 38"/>
                  <a:gd name="T6" fmla="*/ 2 w 16"/>
                  <a:gd name="T7" fmla="*/ 38 h 38"/>
                  <a:gd name="T8" fmla="*/ 2 w 16"/>
                  <a:gd name="T9" fmla="*/ 38 h 38"/>
                  <a:gd name="T10" fmla="*/ 16 w 16"/>
                  <a:gd name="T11" fmla="*/ 36 h 38"/>
                  <a:gd name="T12" fmla="*/ 16 w 16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38">
                    <a:moveTo>
                      <a:pt x="16" y="0"/>
                    </a:moveTo>
                    <a:cubicBezTo>
                      <a:pt x="10" y="1"/>
                      <a:pt x="5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6" y="37"/>
                      <a:pt x="11" y="36"/>
                      <a:pt x="16" y="36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445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5" name="íSľïḓè"/>
              <p:cNvSpPr/>
              <p:nvPr/>
            </p:nvSpPr>
            <p:spPr bwMode="auto">
              <a:xfrm>
                <a:off x="6535738" y="3384550"/>
                <a:ext cx="161925" cy="82550"/>
              </a:xfrm>
              <a:custGeom>
                <a:avLst/>
                <a:gdLst>
                  <a:gd name="T0" fmla="*/ 37 w 49"/>
                  <a:gd name="T1" fmla="*/ 0 h 25"/>
                  <a:gd name="T2" fmla="*/ 35 w 49"/>
                  <a:gd name="T3" fmla="*/ 2 h 25"/>
                  <a:gd name="T4" fmla="*/ 19 w 49"/>
                  <a:gd name="T5" fmla="*/ 5 h 25"/>
                  <a:gd name="T6" fmla="*/ 1 w 49"/>
                  <a:gd name="T7" fmla="*/ 0 h 25"/>
                  <a:gd name="T8" fmla="*/ 0 w 49"/>
                  <a:gd name="T9" fmla="*/ 14 h 25"/>
                  <a:gd name="T10" fmla="*/ 45 w 49"/>
                  <a:gd name="T11" fmla="*/ 25 h 25"/>
                  <a:gd name="T12" fmla="*/ 49 w 49"/>
                  <a:gd name="T13" fmla="*/ 5 h 25"/>
                  <a:gd name="T14" fmla="*/ 37 w 49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5">
                    <a:moveTo>
                      <a:pt x="37" y="0"/>
                    </a:moveTo>
                    <a:cubicBezTo>
                      <a:pt x="36" y="1"/>
                      <a:pt x="35" y="1"/>
                      <a:pt x="35" y="2"/>
                    </a:cubicBezTo>
                    <a:cubicBezTo>
                      <a:pt x="35" y="2"/>
                      <a:pt x="28" y="5"/>
                      <a:pt x="19" y="5"/>
                    </a:cubicBezTo>
                    <a:cubicBezTo>
                      <a:pt x="13" y="5"/>
                      <a:pt x="7" y="4"/>
                      <a:pt x="1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7" y="18"/>
                      <a:pt x="33" y="22"/>
                      <a:pt x="45" y="2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4" y="3"/>
                      <a:pt x="40" y="2"/>
                      <a:pt x="37" y="0"/>
                    </a:cubicBezTo>
                  </a:path>
                </a:pathLst>
              </a:custGeom>
              <a:solidFill>
                <a:srgbClr val="FFB5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6" name="iṧļîḋè"/>
              <p:cNvSpPr/>
              <p:nvPr/>
            </p:nvSpPr>
            <p:spPr bwMode="auto">
              <a:xfrm>
                <a:off x="6837363" y="3243263"/>
                <a:ext cx="28575" cy="65088"/>
              </a:xfrm>
              <a:custGeom>
                <a:avLst/>
                <a:gdLst>
                  <a:gd name="T0" fmla="*/ 3 w 9"/>
                  <a:gd name="T1" fmla="*/ 0 h 20"/>
                  <a:gd name="T2" fmla="*/ 0 w 9"/>
                  <a:gd name="T3" fmla="*/ 20 h 20"/>
                  <a:gd name="T4" fmla="*/ 1 w 9"/>
                  <a:gd name="T5" fmla="*/ 20 h 20"/>
                  <a:gd name="T6" fmla="*/ 7 w 9"/>
                  <a:gd name="T7" fmla="*/ 20 h 20"/>
                  <a:gd name="T8" fmla="*/ 3 w 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3" y="0"/>
                    </a:moveTo>
                    <a:cubicBezTo>
                      <a:pt x="2" y="8"/>
                      <a:pt x="1" y="15"/>
                      <a:pt x="0" y="20"/>
                    </a:cubicBezTo>
                    <a:cubicBezTo>
                      <a:pt x="0" y="20"/>
                      <a:pt x="1" y="20"/>
                      <a:pt x="1" y="20"/>
                    </a:cubicBezTo>
                    <a:cubicBezTo>
                      <a:pt x="4" y="20"/>
                      <a:pt x="6" y="20"/>
                      <a:pt x="7" y="20"/>
                    </a:cubicBezTo>
                    <a:cubicBezTo>
                      <a:pt x="9" y="19"/>
                      <a:pt x="4" y="3"/>
                      <a:pt x="3" y="0"/>
                    </a:cubicBezTo>
                  </a:path>
                </a:pathLst>
              </a:custGeom>
              <a:solidFill>
                <a:srgbClr val="F4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7" name="iṣļiḍé"/>
              <p:cNvSpPr/>
              <p:nvPr/>
            </p:nvSpPr>
            <p:spPr bwMode="auto">
              <a:xfrm>
                <a:off x="6638925" y="3146425"/>
                <a:ext cx="211138" cy="265113"/>
              </a:xfrm>
              <a:custGeom>
                <a:avLst/>
                <a:gdLst>
                  <a:gd name="T0" fmla="*/ 64 w 64"/>
                  <a:gd name="T1" fmla="*/ 0 h 80"/>
                  <a:gd name="T2" fmla="*/ 30 w 64"/>
                  <a:gd name="T3" fmla="*/ 26 h 80"/>
                  <a:gd name="T4" fmla="*/ 17 w 64"/>
                  <a:gd name="T5" fmla="*/ 11 h 80"/>
                  <a:gd name="T6" fmla="*/ 16 w 64"/>
                  <a:gd name="T7" fmla="*/ 11 h 80"/>
                  <a:gd name="T8" fmla="*/ 6 w 64"/>
                  <a:gd name="T9" fmla="*/ 37 h 80"/>
                  <a:gd name="T10" fmla="*/ 18 w 64"/>
                  <a:gd name="T11" fmla="*/ 45 h 80"/>
                  <a:gd name="T12" fmla="*/ 20 w 64"/>
                  <a:gd name="T13" fmla="*/ 45 h 80"/>
                  <a:gd name="T14" fmla="*/ 20 w 64"/>
                  <a:gd name="T15" fmla="*/ 45 h 80"/>
                  <a:gd name="T16" fmla="*/ 20 w 64"/>
                  <a:gd name="T17" fmla="*/ 45 h 80"/>
                  <a:gd name="T18" fmla="*/ 6 w 64"/>
                  <a:gd name="T19" fmla="*/ 72 h 80"/>
                  <a:gd name="T20" fmla="*/ 18 w 64"/>
                  <a:gd name="T21" fmla="*/ 77 h 80"/>
                  <a:gd name="T22" fmla="*/ 37 w 64"/>
                  <a:gd name="T23" fmla="*/ 80 h 80"/>
                  <a:gd name="T24" fmla="*/ 43 w 64"/>
                  <a:gd name="T25" fmla="*/ 79 h 80"/>
                  <a:gd name="T26" fmla="*/ 60 w 64"/>
                  <a:gd name="T27" fmla="*/ 49 h 80"/>
                  <a:gd name="T28" fmla="*/ 63 w 64"/>
                  <a:gd name="T29" fmla="*/ 29 h 80"/>
                  <a:gd name="T30" fmla="*/ 63 w 64"/>
                  <a:gd name="T31" fmla="*/ 27 h 80"/>
                  <a:gd name="T32" fmla="*/ 64 w 64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80">
                    <a:moveTo>
                      <a:pt x="64" y="0"/>
                    </a:moveTo>
                    <a:cubicBezTo>
                      <a:pt x="58" y="9"/>
                      <a:pt x="48" y="22"/>
                      <a:pt x="30" y="26"/>
                    </a:cubicBezTo>
                    <a:cubicBezTo>
                      <a:pt x="30" y="26"/>
                      <a:pt x="29" y="11"/>
                      <a:pt x="17" y="11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4" y="11"/>
                      <a:pt x="0" y="26"/>
                      <a:pt x="6" y="37"/>
                    </a:cubicBezTo>
                    <a:cubicBezTo>
                      <a:pt x="10" y="44"/>
                      <a:pt x="15" y="45"/>
                      <a:pt x="18" y="45"/>
                    </a:cubicBezTo>
                    <a:cubicBezTo>
                      <a:pt x="19" y="45"/>
                      <a:pt x="20" y="45"/>
                      <a:pt x="20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5"/>
                      <a:pt x="19" y="64"/>
                      <a:pt x="6" y="72"/>
                    </a:cubicBezTo>
                    <a:cubicBezTo>
                      <a:pt x="9" y="74"/>
                      <a:pt x="13" y="75"/>
                      <a:pt x="18" y="77"/>
                    </a:cubicBezTo>
                    <a:cubicBezTo>
                      <a:pt x="24" y="78"/>
                      <a:pt x="32" y="80"/>
                      <a:pt x="37" y="80"/>
                    </a:cubicBezTo>
                    <a:cubicBezTo>
                      <a:pt x="40" y="80"/>
                      <a:pt x="42" y="79"/>
                      <a:pt x="43" y="79"/>
                    </a:cubicBezTo>
                    <a:cubicBezTo>
                      <a:pt x="47" y="77"/>
                      <a:pt x="55" y="70"/>
                      <a:pt x="60" y="49"/>
                    </a:cubicBezTo>
                    <a:cubicBezTo>
                      <a:pt x="61" y="44"/>
                      <a:pt x="62" y="37"/>
                      <a:pt x="63" y="29"/>
                    </a:cubicBezTo>
                    <a:cubicBezTo>
                      <a:pt x="63" y="29"/>
                      <a:pt x="63" y="28"/>
                      <a:pt x="63" y="27"/>
                    </a:cubicBezTo>
                    <a:cubicBezTo>
                      <a:pt x="64" y="16"/>
                      <a:pt x="64" y="7"/>
                      <a:pt x="64" y="0"/>
                    </a:cubicBezTo>
                  </a:path>
                </a:pathLst>
              </a:custGeom>
              <a:solidFill>
                <a:srgbClr val="FFB5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8" name="í$ļïďe"/>
              <p:cNvSpPr/>
              <p:nvPr/>
            </p:nvSpPr>
            <p:spPr bwMode="auto">
              <a:xfrm>
                <a:off x="6437313" y="2949575"/>
                <a:ext cx="458788" cy="450850"/>
              </a:xfrm>
              <a:custGeom>
                <a:avLst/>
                <a:gdLst>
                  <a:gd name="T0" fmla="*/ 54 w 139"/>
                  <a:gd name="T1" fmla="*/ 0 h 137"/>
                  <a:gd name="T2" fmla="*/ 50 w 139"/>
                  <a:gd name="T3" fmla="*/ 1 h 137"/>
                  <a:gd name="T4" fmla="*/ 24 w 139"/>
                  <a:gd name="T5" fmla="*/ 18 h 137"/>
                  <a:gd name="T6" fmla="*/ 24 w 139"/>
                  <a:gd name="T7" fmla="*/ 24 h 137"/>
                  <a:gd name="T8" fmla="*/ 20 w 139"/>
                  <a:gd name="T9" fmla="*/ 22 h 137"/>
                  <a:gd name="T10" fmla="*/ 9 w 139"/>
                  <a:gd name="T11" fmla="*/ 89 h 137"/>
                  <a:gd name="T12" fmla="*/ 29 w 139"/>
                  <a:gd name="T13" fmla="*/ 131 h 137"/>
                  <a:gd name="T14" fmla="*/ 31 w 139"/>
                  <a:gd name="T15" fmla="*/ 132 h 137"/>
                  <a:gd name="T16" fmla="*/ 49 w 139"/>
                  <a:gd name="T17" fmla="*/ 137 h 137"/>
                  <a:gd name="T18" fmla="*/ 65 w 139"/>
                  <a:gd name="T19" fmla="*/ 134 h 137"/>
                  <a:gd name="T20" fmla="*/ 67 w 139"/>
                  <a:gd name="T21" fmla="*/ 132 h 137"/>
                  <a:gd name="T22" fmla="*/ 81 w 139"/>
                  <a:gd name="T23" fmla="*/ 105 h 137"/>
                  <a:gd name="T24" fmla="*/ 79 w 139"/>
                  <a:gd name="T25" fmla="*/ 105 h 137"/>
                  <a:gd name="T26" fmla="*/ 67 w 139"/>
                  <a:gd name="T27" fmla="*/ 97 h 137"/>
                  <a:gd name="T28" fmla="*/ 77 w 139"/>
                  <a:gd name="T29" fmla="*/ 71 h 137"/>
                  <a:gd name="T30" fmla="*/ 78 w 139"/>
                  <a:gd name="T31" fmla="*/ 71 h 137"/>
                  <a:gd name="T32" fmla="*/ 91 w 139"/>
                  <a:gd name="T33" fmla="*/ 86 h 137"/>
                  <a:gd name="T34" fmla="*/ 125 w 139"/>
                  <a:gd name="T35" fmla="*/ 60 h 137"/>
                  <a:gd name="T36" fmla="*/ 130 w 139"/>
                  <a:gd name="T37" fmla="*/ 49 h 137"/>
                  <a:gd name="T38" fmla="*/ 125 w 139"/>
                  <a:gd name="T39" fmla="*/ 21 h 137"/>
                  <a:gd name="T40" fmla="*/ 54 w 139"/>
                  <a:gd name="T4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9" h="137">
                    <a:moveTo>
                      <a:pt x="54" y="0"/>
                    </a:moveTo>
                    <a:cubicBezTo>
                      <a:pt x="52" y="0"/>
                      <a:pt x="51" y="0"/>
                      <a:pt x="50" y="1"/>
                    </a:cubicBezTo>
                    <a:cubicBezTo>
                      <a:pt x="37" y="1"/>
                      <a:pt x="29" y="6"/>
                      <a:pt x="24" y="18"/>
                    </a:cubicBezTo>
                    <a:cubicBezTo>
                      <a:pt x="25" y="20"/>
                      <a:pt x="25" y="22"/>
                      <a:pt x="24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" y="29"/>
                      <a:pt x="0" y="55"/>
                      <a:pt x="9" y="89"/>
                    </a:cubicBezTo>
                    <a:cubicBezTo>
                      <a:pt x="13" y="106"/>
                      <a:pt x="22" y="127"/>
                      <a:pt x="29" y="131"/>
                    </a:cubicBezTo>
                    <a:cubicBezTo>
                      <a:pt x="30" y="132"/>
                      <a:pt x="31" y="132"/>
                      <a:pt x="31" y="132"/>
                    </a:cubicBezTo>
                    <a:cubicBezTo>
                      <a:pt x="37" y="136"/>
                      <a:pt x="43" y="137"/>
                      <a:pt x="49" y="137"/>
                    </a:cubicBezTo>
                    <a:cubicBezTo>
                      <a:pt x="58" y="137"/>
                      <a:pt x="65" y="134"/>
                      <a:pt x="65" y="134"/>
                    </a:cubicBezTo>
                    <a:cubicBezTo>
                      <a:pt x="65" y="133"/>
                      <a:pt x="66" y="133"/>
                      <a:pt x="67" y="132"/>
                    </a:cubicBezTo>
                    <a:cubicBezTo>
                      <a:pt x="80" y="124"/>
                      <a:pt x="81" y="105"/>
                      <a:pt x="81" y="105"/>
                    </a:cubicBezTo>
                    <a:cubicBezTo>
                      <a:pt x="81" y="105"/>
                      <a:pt x="80" y="105"/>
                      <a:pt x="79" y="105"/>
                    </a:cubicBezTo>
                    <a:cubicBezTo>
                      <a:pt x="76" y="105"/>
                      <a:pt x="71" y="104"/>
                      <a:pt x="67" y="97"/>
                    </a:cubicBezTo>
                    <a:cubicBezTo>
                      <a:pt x="61" y="86"/>
                      <a:pt x="65" y="71"/>
                      <a:pt x="77" y="71"/>
                    </a:cubicBezTo>
                    <a:cubicBezTo>
                      <a:pt x="77" y="71"/>
                      <a:pt x="78" y="71"/>
                      <a:pt x="78" y="71"/>
                    </a:cubicBezTo>
                    <a:cubicBezTo>
                      <a:pt x="90" y="71"/>
                      <a:pt x="91" y="86"/>
                      <a:pt x="91" y="86"/>
                    </a:cubicBezTo>
                    <a:cubicBezTo>
                      <a:pt x="109" y="82"/>
                      <a:pt x="119" y="69"/>
                      <a:pt x="125" y="60"/>
                    </a:cubicBezTo>
                    <a:cubicBezTo>
                      <a:pt x="127" y="55"/>
                      <a:pt x="129" y="51"/>
                      <a:pt x="130" y="49"/>
                    </a:cubicBezTo>
                    <a:cubicBezTo>
                      <a:pt x="136" y="39"/>
                      <a:pt x="139" y="21"/>
                      <a:pt x="125" y="21"/>
                    </a:cubicBezTo>
                    <a:cubicBezTo>
                      <a:pt x="101" y="21"/>
                      <a:pt x="82" y="0"/>
                      <a:pt x="54" y="0"/>
                    </a:cubicBezTo>
                  </a:path>
                </a:pathLst>
              </a:custGeom>
              <a:solidFill>
                <a:srgbClr val="264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9" name="íş1ídê"/>
              <p:cNvSpPr/>
              <p:nvPr/>
            </p:nvSpPr>
            <p:spPr bwMode="auto">
              <a:xfrm>
                <a:off x="6467475" y="2989263"/>
                <a:ext cx="52388" cy="39688"/>
              </a:xfrm>
              <a:custGeom>
                <a:avLst/>
                <a:gdLst>
                  <a:gd name="T0" fmla="*/ 7 w 16"/>
                  <a:gd name="T1" fmla="*/ 0 h 12"/>
                  <a:gd name="T2" fmla="*/ 0 w 16"/>
                  <a:gd name="T3" fmla="*/ 5 h 12"/>
                  <a:gd name="T4" fmla="*/ 11 w 16"/>
                  <a:gd name="T5" fmla="*/ 10 h 12"/>
                  <a:gd name="T6" fmla="*/ 15 w 16"/>
                  <a:gd name="T7" fmla="*/ 12 h 12"/>
                  <a:gd name="T8" fmla="*/ 15 w 16"/>
                  <a:gd name="T9" fmla="*/ 6 h 12"/>
                  <a:gd name="T10" fmla="*/ 11 w 16"/>
                  <a:gd name="T11" fmla="*/ 1 h 12"/>
                  <a:gd name="T12" fmla="*/ 7 w 1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2">
                    <a:moveTo>
                      <a:pt x="7" y="0"/>
                    </a:moveTo>
                    <a:cubicBezTo>
                      <a:pt x="4" y="0"/>
                      <a:pt x="1" y="2"/>
                      <a:pt x="0" y="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6" y="10"/>
                      <a:pt x="16" y="8"/>
                      <a:pt x="15" y="6"/>
                    </a:cubicBezTo>
                    <a:cubicBezTo>
                      <a:pt x="15" y="4"/>
                      <a:pt x="13" y="2"/>
                      <a:pt x="11" y="1"/>
                    </a:cubicBezTo>
                    <a:cubicBezTo>
                      <a:pt x="10" y="0"/>
                      <a:pt x="8" y="0"/>
                      <a:pt x="7" y="0"/>
                    </a:cubicBezTo>
                  </a:path>
                </a:pathLst>
              </a:custGeom>
              <a:solidFill>
                <a:srgbClr val="264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0" name="í$ľïḋê"/>
              <p:cNvSpPr/>
              <p:nvPr/>
            </p:nvSpPr>
            <p:spPr bwMode="auto">
              <a:xfrm>
                <a:off x="6351588" y="4024313"/>
                <a:ext cx="538163" cy="361950"/>
              </a:xfrm>
              <a:custGeom>
                <a:avLst/>
                <a:gdLst>
                  <a:gd name="T0" fmla="*/ 163 w 163"/>
                  <a:gd name="T1" fmla="*/ 0 h 110"/>
                  <a:gd name="T2" fmla="*/ 149 w 163"/>
                  <a:gd name="T3" fmla="*/ 2 h 110"/>
                  <a:gd name="T4" fmla="*/ 128 w 163"/>
                  <a:gd name="T5" fmla="*/ 26 h 110"/>
                  <a:gd name="T6" fmla="*/ 70 w 163"/>
                  <a:gd name="T7" fmla="*/ 46 h 110"/>
                  <a:gd name="T8" fmla="*/ 61 w 163"/>
                  <a:gd name="T9" fmla="*/ 45 h 110"/>
                  <a:gd name="T10" fmla="*/ 0 w 163"/>
                  <a:gd name="T11" fmla="*/ 12 h 110"/>
                  <a:gd name="T12" fmla="*/ 8 w 163"/>
                  <a:gd name="T13" fmla="*/ 64 h 110"/>
                  <a:gd name="T14" fmla="*/ 99 w 163"/>
                  <a:gd name="T15" fmla="*/ 110 h 110"/>
                  <a:gd name="T16" fmla="*/ 115 w 163"/>
                  <a:gd name="T17" fmla="*/ 109 h 110"/>
                  <a:gd name="T18" fmla="*/ 163 w 163"/>
                  <a:gd name="T19" fmla="*/ 95 h 110"/>
                  <a:gd name="T20" fmla="*/ 163 w 163"/>
                  <a:gd name="T2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3" h="110">
                    <a:moveTo>
                      <a:pt x="163" y="0"/>
                    </a:moveTo>
                    <a:cubicBezTo>
                      <a:pt x="158" y="0"/>
                      <a:pt x="153" y="1"/>
                      <a:pt x="149" y="2"/>
                    </a:cubicBezTo>
                    <a:cubicBezTo>
                      <a:pt x="149" y="2"/>
                      <a:pt x="141" y="18"/>
                      <a:pt x="128" y="26"/>
                    </a:cubicBezTo>
                    <a:cubicBezTo>
                      <a:pt x="116" y="34"/>
                      <a:pt x="99" y="46"/>
                      <a:pt x="70" y="46"/>
                    </a:cubicBezTo>
                    <a:cubicBezTo>
                      <a:pt x="67" y="46"/>
                      <a:pt x="64" y="45"/>
                      <a:pt x="61" y="45"/>
                    </a:cubicBezTo>
                    <a:cubicBezTo>
                      <a:pt x="22" y="42"/>
                      <a:pt x="2" y="15"/>
                      <a:pt x="0" y="12"/>
                    </a:cubicBezTo>
                    <a:cubicBezTo>
                      <a:pt x="0" y="31"/>
                      <a:pt x="0" y="50"/>
                      <a:pt x="8" y="64"/>
                    </a:cubicBezTo>
                    <a:cubicBezTo>
                      <a:pt x="17" y="79"/>
                      <a:pt x="55" y="110"/>
                      <a:pt x="99" y="110"/>
                    </a:cubicBezTo>
                    <a:cubicBezTo>
                      <a:pt x="104" y="110"/>
                      <a:pt x="109" y="110"/>
                      <a:pt x="115" y="109"/>
                    </a:cubicBezTo>
                    <a:cubicBezTo>
                      <a:pt x="125" y="107"/>
                      <a:pt x="144" y="102"/>
                      <a:pt x="163" y="95"/>
                    </a:cubicBezTo>
                    <a:cubicBezTo>
                      <a:pt x="163" y="0"/>
                      <a:pt x="163" y="0"/>
                      <a:pt x="163" y="0"/>
                    </a:cubicBezTo>
                  </a:path>
                </a:pathLst>
              </a:custGeom>
              <a:solidFill>
                <a:srgbClr val="4578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1" name="îśļíḑe"/>
              <p:cNvSpPr/>
              <p:nvPr/>
            </p:nvSpPr>
            <p:spPr bwMode="auto">
              <a:xfrm>
                <a:off x="6351588" y="3421063"/>
                <a:ext cx="492125" cy="754063"/>
              </a:xfrm>
              <a:custGeom>
                <a:avLst/>
                <a:gdLst>
                  <a:gd name="T0" fmla="*/ 144 w 149"/>
                  <a:gd name="T1" fmla="*/ 117 h 229"/>
                  <a:gd name="T2" fmla="*/ 145 w 149"/>
                  <a:gd name="T3" fmla="*/ 118 h 229"/>
                  <a:gd name="T4" fmla="*/ 145 w 149"/>
                  <a:gd name="T5" fmla="*/ 118 h 229"/>
                  <a:gd name="T6" fmla="*/ 145 w 149"/>
                  <a:gd name="T7" fmla="*/ 118 h 229"/>
                  <a:gd name="T8" fmla="*/ 144 w 149"/>
                  <a:gd name="T9" fmla="*/ 117 h 229"/>
                  <a:gd name="T10" fmla="*/ 122 w 149"/>
                  <a:gd name="T11" fmla="*/ 80 h 229"/>
                  <a:gd name="T12" fmla="*/ 133 w 149"/>
                  <a:gd name="T13" fmla="*/ 103 h 229"/>
                  <a:gd name="T14" fmla="*/ 126 w 149"/>
                  <a:gd name="T15" fmla="*/ 90 h 229"/>
                  <a:gd name="T16" fmla="*/ 122 w 149"/>
                  <a:gd name="T17" fmla="*/ 80 h 229"/>
                  <a:gd name="T18" fmla="*/ 41 w 149"/>
                  <a:gd name="T19" fmla="*/ 0 h 229"/>
                  <a:gd name="T20" fmla="*/ 9 w 149"/>
                  <a:gd name="T21" fmla="*/ 24 h 229"/>
                  <a:gd name="T22" fmla="*/ 2 w 149"/>
                  <a:gd name="T23" fmla="*/ 82 h 229"/>
                  <a:gd name="T24" fmla="*/ 1 w 149"/>
                  <a:gd name="T25" fmla="*/ 101 h 229"/>
                  <a:gd name="T26" fmla="*/ 0 w 149"/>
                  <a:gd name="T27" fmla="*/ 195 h 229"/>
                  <a:gd name="T28" fmla="*/ 0 w 149"/>
                  <a:gd name="T29" fmla="*/ 195 h 229"/>
                  <a:gd name="T30" fmla="*/ 0 w 149"/>
                  <a:gd name="T31" fmla="*/ 195 h 229"/>
                  <a:gd name="T32" fmla="*/ 0 w 149"/>
                  <a:gd name="T33" fmla="*/ 195 h 229"/>
                  <a:gd name="T34" fmla="*/ 61 w 149"/>
                  <a:gd name="T35" fmla="*/ 228 h 229"/>
                  <a:gd name="T36" fmla="*/ 70 w 149"/>
                  <a:gd name="T37" fmla="*/ 229 h 229"/>
                  <a:gd name="T38" fmla="*/ 128 w 149"/>
                  <a:gd name="T39" fmla="*/ 209 h 229"/>
                  <a:gd name="T40" fmla="*/ 149 w 149"/>
                  <a:gd name="T41" fmla="*/ 185 h 229"/>
                  <a:gd name="T42" fmla="*/ 149 w 149"/>
                  <a:gd name="T43" fmla="*/ 185 h 229"/>
                  <a:gd name="T44" fmla="*/ 147 w 149"/>
                  <a:gd name="T45" fmla="*/ 151 h 229"/>
                  <a:gd name="T46" fmla="*/ 145 w 149"/>
                  <a:gd name="T47" fmla="*/ 118 h 229"/>
                  <a:gd name="T48" fmla="*/ 146 w 149"/>
                  <a:gd name="T49" fmla="*/ 127 h 229"/>
                  <a:gd name="T50" fmla="*/ 122 w 149"/>
                  <a:gd name="T51" fmla="*/ 80 h 229"/>
                  <a:gd name="T52" fmla="*/ 115 w 149"/>
                  <a:gd name="T53" fmla="*/ 18 h 229"/>
                  <a:gd name="T54" fmla="*/ 115 w 149"/>
                  <a:gd name="T55" fmla="*/ 18 h 229"/>
                  <a:gd name="T56" fmla="*/ 101 w 149"/>
                  <a:gd name="T57" fmla="*/ 14 h 229"/>
                  <a:gd name="T58" fmla="*/ 56 w 149"/>
                  <a:gd name="T59" fmla="*/ 3 h 229"/>
                  <a:gd name="T60" fmla="*/ 45 w 149"/>
                  <a:gd name="T61" fmla="*/ 1 h 229"/>
                  <a:gd name="T62" fmla="*/ 41 w 149"/>
                  <a:gd name="T63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" h="229">
                    <a:moveTo>
                      <a:pt x="144" y="117"/>
                    </a:move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4" y="118"/>
                      <a:pt x="144" y="117"/>
                      <a:pt x="144" y="117"/>
                    </a:cubicBezTo>
                    <a:moveTo>
                      <a:pt x="122" y="80"/>
                    </a:moveTo>
                    <a:cubicBezTo>
                      <a:pt x="124" y="88"/>
                      <a:pt x="129" y="97"/>
                      <a:pt x="133" y="103"/>
                    </a:cubicBezTo>
                    <a:cubicBezTo>
                      <a:pt x="131" y="99"/>
                      <a:pt x="128" y="95"/>
                      <a:pt x="126" y="90"/>
                    </a:cubicBezTo>
                    <a:cubicBezTo>
                      <a:pt x="125" y="87"/>
                      <a:pt x="123" y="84"/>
                      <a:pt x="122" y="80"/>
                    </a:cubicBezTo>
                    <a:moveTo>
                      <a:pt x="41" y="0"/>
                    </a:moveTo>
                    <a:cubicBezTo>
                      <a:pt x="26" y="0"/>
                      <a:pt x="13" y="13"/>
                      <a:pt x="9" y="24"/>
                    </a:cubicBezTo>
                    <a:cubicBezTo>
                      <a:pt x="6" y="33"/>
                      <a:pt x="3" y="53"/>
                      <a:pt x="2" y="82"/>
                    </a:cubicBezTo>
                    <a:cubicBezTo>
                      <a:pt x="1" y="88"/>
                      <a:pt x="1" y="94"/>
                      <a:pt x="1" y="101"/>
                    </a:cubicBezTo>
                    <a:cubicBezTo>
                      <a:pt x="0" y="139"/>
                      <a:pt x="0" y="195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2" y="198"/>
                      <a:pt x="22" y="225"/>
                      <a:pt x="61" y="228"/>
                    </a:cubicBezTo>
                    <a:cubicBezTo>
                      <a:pt x="64" y="228"/>
                      <a:pt x="67" y="229"/>
                      <a:pt x="70" y="229"/>
                    </a:cubicBezTo>
                    <a:cubicBezTo>
                      <a:pt x="99" y="229"/>
                      <a:pt x="116" y="217"/>
                      <a:pt x="128" y="209"/>
                    </a:cubicBezTo>
                    <a:cubicBezTo>
                      <a:pt x="141" y="201"/>
                      <a:pt x="149" y="185"/>
                      <a:pt x="149" y="185"/>
                    </a:cubicBezTo>
                    <a:cubicBezTo>
                      <a:pt x="149" y="185"/>
                      <a:pt x="149" y="185"/>
                      <a:pt x="149" y="185"/>
                    </a:cubicBezTo>
                    <a:cubicBezTo>
                      <a:pt x="147" y="151"/>
                      <a:pt x="147" y="151"/>
                      <a:pt x="147" y="151"/>
                    </a:cubicBez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6" y="127"/>
                      <a:pt x="146" y="127"/>
                      <a:pt x="146" y="127"/>
                    </a:cubicBezTo>
                    <a:cubicBezTo>
                      <a:pt x="122" y="110"/>
                      <a:pt x="122" y="80"/>
                      <a:pt x="122" y="80"/>
                    </a:cubicBezTo>
                    <a:cubicBezTo>
                      <a:pt x="116" y="63"/>
                      <a:pt x="110" y="40"/>
                      <a:pt x="115" y="18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2" y="18"/>
                      <a:pt x="107" y="16"/>
                      <a:pt x="101" y="14"/>
                    </a:cubicBezTo>
                    <a:cubicBezTo>
                      <a:pt x="89" y="11"/>
                      <a:pt x="73" y="7"/>
                      <a:pt x="56" y="3"/>
                    </a:cubicBezTo>
                    <a:cubicBezTo>
                      <a:pt x="52" y="2"/>
                      <a:pt x="49" y="2"/>
                      <a:pt x="45" y="1"/>
                    </a:cubicBezTo>
                    <a:cubicBezTo>
                      <a:pt x="44" y="1"/>
                      <a:pt x="42" y="0"/>
                      <a:pt x="41" y="0"/>
                    </a:cubicBezTo>
                  </a:path>
                </a:pathLst>
              </a:custGeom>
              <a:solidFill>
                <a:srgbClr val="67A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2" name="ïṡ1iḋè"/>
              <p:cNvSpPr/>
              <p:nvPr/>
            </p:nvSpPr>
            <p:spPr bwMode="auto">
              <a:xfrm>
                <a:off x="6754813" y="3684588"/>
                <a:ext cx="79375" cy="153988"/>
              </a:xfrm>
              <a:custGeom>
                <a:avLst/>
                <a:gdLst>
                  <a:gd name="T0" fmla="*/ 0 w 24"/>
                  <a:gd name="T1" fmla="*/ 0 h 47"/>
                  <a:gd name="T2" fmla="*/ 24 w 24"/>
                  <a:gd name="T3" fmla="*/ 47 h 47"/>
                  <a:gd name="T4" fmla="*/ 23 w 24"/>
                  <a:gd name="T5" fmla="*/ 38 h 47"/>
                  <a:gd name="T6" fmla="*/ 23 w 24"/>
                  <a:gd name="T7" fmla="*/ 38 h 47"/>
                  <a:gd name="T8" fmla="*/ 23 w 24"/>
                  <a:gd name="T9" fmla="*/ 38 h 47"/>
                  <a:gd name="T10" fmla="*/ 22 w 24"/>
                  <a:gd name="T11" fmla="*/ 37 h 47"/>
                  <a:gd name="T12" fmla="*/ 11 w 24"/>
                  <a:gd name="T13" fmla="*/ 23 h 47"/>
                  <a:gd name="T14" fmla="*/ 0 w 24"/>
                  <a:gd name="T15" fmla="*/ 0 h 47"/>
                  <a:gd name="T16" fmla="*/ 0 w 24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47">
                    <a:moveTo>
                      <a:pt x="0" y="0"/>
                    </a:moveTo>
                    <a:cubicBezTo>
                      <a:pt x="0" y="0"/>
                      <a:pt x="0" y="30"/>
                      <a:pt x="24" y="47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7"/>
                    </a:cubicBezTo>
                    <a:cubicBezTo>
                      <a:pt x="18" y="33"/>
                      <a:pt x="15" y="28"/>
                      <a:pt x="11" y="23"/>
                    </a:cubicBezTo>
                    <a:cubicBezTo>
                      <a:pt x="7" y="17"/>
                      <a:pt x="2" y="8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578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3" name="iṩļíḑê"/>
              <p:cNvSpPr/>
              <p:nvPr/>
            </p:nvSpPr>
            <p:spPr bwMode="auto">
              <a:xfrm>
                <a:off x="6889750" y="3875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B5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4" name="íṥ1íḍê"/>
              <p:cNvSpPr/>
              <p:nvPr/>
            </p:nvSpPr>
            <p:spPr bwMode="auto">
              <a:xfrm>
                <a:off x="6715125" y="3479800"/>
                <a:ext cx="174625" cy="395288"/>
              </a:xfrm>
              <a:custGeom>
                <a:avLst/>
                <a:gdLst>
                  <a:gd name="T0" fmla="*/ 5 w 53"/>
                  <a:gd name="T1" fmla="*/ 0 h 120"/>
                  <a:gd name="T2" fmla="*/ 5 w 53"/>
                  <a:gd name="T3" fmla="*/ 0 h 120"/>
                  <a:gd name="T4" fmla="*/ 12 w 53"/>
                  <a:gd name="T5" fmla="*/ 62 h 120"/>
                  <a:gd name="T6" fmla="*/ 12 w 53"/>
                  <a:gd name="T7" fmla="*/ 62 h 120"/>
                  <a:gd name="T8" fmla="*/ 16 w 53"/>
                  <a:gd name="T9" fmla="*/ 72 h 120"/>
                  <a:gd name="T10" fmla="*/ 23 w 53"/>
                  <a:gd name="T11" fmla="*/ 85 h 120"/>
                  <a:gd name="T12" fmla="*/ 34 w 53"/>
                  <a:gd name="T13" fmla="*/ 99 h 120"/>
                  <a:gd name="T14" fmla="*/ 35 w 53"/>
                  <a:gd name="T15" fmla="*/ 100 h 120"/>
                  <a:gd name="T16" fmla="*/ 35 w 53"/>
                  <a:gd name="T17" fmla="*/ 100 h 120"/>
                  <a:gd name="T18" fmla="*/ 53 w 53"/>
                  <a:gd name="T19" fmla="*/ 120 h 120"/>
                  <a:gd name="T20" fmla="*/ 53 w 53"/>
                  <a:gd name="T21" fmla="*/ 120 h 120"/>
                  <a:gd name="T22" fmla="*/ 53 w 53"/>
                  <a:gd name="T23" fmla="*/ 29 h 120"/>
                  <a:gd name="T24" fmla="*/ 51 w 53"/>
                  <a:gd name="T25" fmla="*/ 25 h 120"/>
                  <a:gd name="T26" fmla="*/ 31 w 53"/>
                  <a:gd name="T27" fmla="*/ 9 h 120"/>
                  <a:gd name="T28" fmla="*/ 5 w 53"/>
                  <a:gd name="T2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120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22"/>
                      <a:pt x="6" y="45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3" y="66"/>
                      <a:pt x="15" y="69"/>
                      <a:pt x="16" y="72"/>
                    </a:cubicBezTo>
                    <a:cubicBezTo>
                      <a:pt x="18" y="77"/>
                      <a:pt x="21" y="81"/>
                      <a:pt x="23" y="85"/>
                    </a:cubicBezTo>
                    <a:cubicBezTo>
                      <a:pt x="27" y="90"/>
                      <a:pt x="30" y="95"/>
                      <a:pt x="34" y="99"/>
                    </a:cubicBezTo>
                    <a:cubicBezTo>
                      <a:pt x="34" y="99"/>
                      <a:pt x="34" y="100"/>
                      <a:pt x="35" y="100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53" y="120"/>
                      <a:pt x="53" y="120"/>
                      <a:pt x="53" y="120"/>
                    </a:cubicBezTo>
                    <a:cubicBezTo>
                      <a:pt x="53" y="120"/>
                      <a:pt x="53" y="120"/>
                      <a:pt x="53" y="120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3" y="28"/>
                      <a:pt x="52" y="26"/>
                      <a:pt x="51" y="25"/>
                    </a:cubicBezTo>
                    <a:cubicBezTo>
                      <a:pt x="45" y="14"/>
                      <a:pt x="34" y="10"/>
                      <a:pt x="31" y="9"/>
                    </a:cubicBezTo>
                    <a:cubicBezTo>
                      <a:pt x="21" y="4"/>
                      <a:pt x="5" y="0"/>
                      <a:pt x="5" y="0"/>
                    </a:cubicBezTo>
                  </a:path>
                </a:pathLst>
              </a:custGeom>
              <a:solidFill>
                <a:srgbClr val="67A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5" name="iṧļïḋe"/>
              <p:cNvSpPr/>
              <p:nvPr/>
            </p:nvSpPr>
            <p:spPr bwMode="auto">
              <a:xfrm>
                <a:off x="5734050" y="1966913"/>
                <a:ext cx="1155700" cy="2640013"/>
              </a:xfrm>
              <a:custGeom>
                <a:avLst/>
                <a:gdLst>
                  <a:gd name="T0" fmla="*/ 0 w 350"/>
                  <a:gd name="T1" fmla="*/ 0 h 801"/>
                  <a:gd name="T2" fmla="*/ 0 w 350"/>
                  <a:gd name="T3" fmla="*/ 0 h 801"/>
                  <a:gd name="T4" fmla="*/ 339 w 350"/>
                  <a:gd name="T5" fmla="*/ 196 h 801"/>
                  <a:gd name="T6" fmla="*/ 350 w 350"/>
                  <a:gd name="T7" fmla="*/ 215 h 801"/>
                  <a:gd name="T8" fmla="*/ 350 w 350"/>
                  <a:gd name="T9" fmla="*/ 488 h 801"/>
                  <a:gd name="T10" fmla="*/ 350 w 350"/>
                  <a:gd name="T11" fmla="*/ 579 h 801"/>
                  <a:gd name="T12" fmla="*/ 350 w 350"/>
                  <a:gd name="T13" fmla="*/ 579 h 801"/>
                  <a:gd name="T14" fmla="*/ 350 w 350"/>
                  <a:gd name="T15" fmla="*/ 588 h 801"/>
                  <a:gd name="T16" fmla="*/ 350 w 350"/>
                  <a:gd name="T17" fmla="*/ 624 h 801"/>
                  <a:gd name="T18" fmla="*/ 350 w 350"/>
                  <a:gd name="T19" fmla="*/ 719 h 801"/>
                  <a:gd name="T20" fmla="*/ 350 w 350"/>
                  <a:gd name="T21" fmla="*/ 801 h 801"/>
                  <a:gd name="T22" fmla="*/ 350 w 350"/>
                  <a:gd name="T23" fmla="*/ 801 h 801"/>
                  <a:gd name="T24" fmla="*/ 350 w 350"/>
                  <a:gd name="T25" fmla="*/ 215 h 801"/>
                  <a:gd name="T26" fmla="*/ 339 w 350"/>
                  <a:gd name="T27" fmla="*/ 196 h 801"/>
                  <a:gd name="T28" fmla="*/ 0 w 350"/>
                  <a:gd name="T2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0" h="80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39" y="196"/>
                      <a:pt x="339" y="196"/>
                      <a:pt x="339" y="196"/>
                    </a:cubicBezTo>
                    <a:cubicBezTo>
                      <a:pt x="345" y="199"/>
                      <a:pt x="350" y="208"/>
                      <a:pt x="350" y="215"/>
                    </a:cubicBezTo>
                    <a:cubicBezTo>
                      <a:pt x="350" y="488"/>
                      <a:pt x="350" y="488"/>
                      <a:pt x="350" y="488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50" y="588"/>
                      <a:pt x="350" y="588"/>
                      <a:pt x="350" y="588"/>
                    </a:cubicBezTo>
                    <a:cubicBezTo>
                      <a:pt x="350" y="624"/>
                      <a:pt x="350" y="624"/>
                      <a:pt x="350" y="624"/>
                    </a:cubicBezTo>
                    <a:cubicBezTo>
                      <a:pt x="350" y="719"/>
                      <a:pt x="350" y="719"/>
                      <a:pt x="350" y="719"/>
                    </a:cubicBezTo>
                    <a:cubicBezTo>
                      <a:pt x="350" y="801"/>
                      <a:pt x="350" y="801"/>
                      <a:pt x="350" y="801"/>
                    </a:cubicBezTo>
                    <a:cubicBezTo>
                      <a:pt x="350" y="801"/>
                      <a:pt x="350" y="801"/>
                      <a:pt x="350" y="801"/>
                    </a:cubicBezTo>
                    <a:cubicBezTo>
                      <a:pt x="350" y="215"/>
                      <a:pt x="350" y="215"/>
                      <a:pt x="350" y="215"/>
                    </a:cubicBezTo>
                    <a:cubicBezTo>
                      <a:pt x="350" y="208"/>
                      <a:pt x="345" y="199"/>
                      <a:pt x="339" y="19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578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6" name="isľîḍe"/>
              <p:cNvSpPr/>
              <p:nvPr/>
            </p:nvSpPr>
            <p:spPr bwMode="auto">
              <a:xfrm>
                <a:off x="5734050" y="1966913"/>
                <a:ext cx="96838" cy="2027238"/>
              </a:xfrm>
              <a:custGeom>
                <a:avLst/>
                <a:gdLst>
                  <a:gd name="T0" fmla="*/ 0 w 61"/>
                  <a:gd name="T1" fmla="*/ 0 h 1277"/>
                  <a:gd name="T2" fmla="*/ 0 w 61"/>
                  <a:gd name="T3" fmla="*/ 1244 h 1277"/>
                  <a:gd name="T4" fmla="*/ 61 w 61"/>
                  <a:gd name="T5" fmla="*/ 1277 h 1277"/>
                  <a:gd name="T6" fmla="*/ 61 w 61"/>
                  <a:gd name="T7" fmla="*/ 34 h 1277"/>
                  <a:gd name="T8" fmla="*/ 0 w 61"/>
                  <a:gd name="T9" fmla="*/ 0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277">
                    <a:moveTo>
                      <a:pt x="0" y="0"/>
                    </a:moveTo>
                    <a:lnTo>
                      <a:pt x="0" y="1244"/>
                    </a:lnTo>
                    <a:lnTo>
                      <a:pt x="61" y="1277"/>
                    </a:lnTo>
                    <a:lnTo>
                      <a:pt x="61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7" name="ïşļîdé"/>
              <p:cNvSpPr/>
              <p:nvPr/>
            </p:nvSpPr>
            <p:spPr bwMode="auto">
              <a:xfrm>
                <a:off x="5734050" y="1966913"/>
                <a:ext cx="96838" cy="2027238"/>
              </a:xfrm>
              <a:custGeom>
                <a:avLst/>
                <a:gdLst>
                  <a:gd name="T0" fmla="*/ 0 w 61"/>
                  <a:gd name="T1" fmla="*/ 0 h 1277"/>
                  <a:gd name="T2" fmla="*/ 0 w 61"/>
                  <a:gd name="T3" fmla="*/ 1244 h 1277"/>
                  <a:gd name="T4" fmla="*/ 61 w 61"/>
                  <a:gd name="T5" fmla="*/ 1277 h 1277"/>
                  <a:gd name="T6" fmla="*/ 61 w 61"/>
                  <a:gd name="T7" fmla="*/ 34 h 1277"/>
                  <a:gd name="T8" fmla="*/ 0 w 61"/>
                  <a:gd name="T9" fmla="*/ 0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277">
                    <a:moveTo>
                      <a:pt x="0" y="0"/>
                    </a:moveTo>
                    <a:lnTo>
                      <a:pt x="0" y="1244"/>
                    </a:lnTo>
                    <a:lnTo>
                      <a:pt x="61" y="1277"/>
                    </a:lnTo>
                    <a:lnTo>
                      <a:pt x="61" y="3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8" name="ïṡḷîḍé"/>
              <p:cNvSpPr/>
              <p:nvPr/>
            </p:nvSpPr>
            <p:spPr bwMode="auto">
              <a:xfrm>
                <a:off x="5734050" y="1966913"/>
                <a:ext cx="1155700" cy="2640013"/>
              </a:xfrm>
              <a:custGeom>
                <a:avLst/>
                <a:gdLst>
                  <a:gd name="T0" fmla="*/ 3 w 350"/>
                  <a:gd name="T1" fmla="*/ 4 h 801"/>
                  <a:gd name="T2" fmla="*/ 338 w 350"/>
                  <a:gd name="T3" fmla="*/ 197 h 801"/>
                  <a:gd name="T4" fmla="*/ 348 w 350"/>
                  <a:gd name="T5" fmla="*/ 215 h 801"/>
                  <a:gd name="T6" fmla="*/ 348 w 350"/>
                  <a:gd name="T7" fmla="*/ 797 h 801"/>
                  <a:gd name="T8" fmla="*/ 3 w 350"/>
                  <a:gd name="T9" fmla="*/ 598 h 801"/>
                  <a:gd name="T10" fmla="*/ 3 w 350"/>
                  <a:gd name="T11" fmla="*/ 4 h 801"/>
                  <a:gd name="T12" fmla="*/ 0 w 350"/>
                  <a:gd name="T13" fmla="*/ 0 h 801"/>
                  <a:gd name="T14" fmla="*/ 0 w 350"/>
                  <a:gd name="T15" fmla="*/ 599 h 801"/>
                  <a:gd name="T16" fmla="*/ 350 w 350"/>
                  <a:gd name="T17" fmla="*/ 801 h 801"/>
                  <a:gd name="T18" fmla="*/ 350 w 350"/>
                  <a:gd name="T19" fmla="*/ 215 h 801"/>
                  <a:gd name="T20" fmla="*/ 339 w 350"/>
                  <a:gd name="T21" fmla="*/ 196 h 801"/>
                  <a:gd name="T22" fmla="*/ 0 w 350"/>
                  <a:gd name="T23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0" h="801">
                    <a:moveTo>
                      <a:pt x="3" y="4"/>
                    </a:moveTo>
                    <a:cubicBezTo>
                      <a:pt x="338" y="197"/>
                      <a:pt x="338" y="197"/>
                      <a:pt x="338" y="197"/>
                    </a:cubicBezTo>
                    <a:cubicBezTo>
                      <a:pt x="344" y="201"/>
                      <a:pt x="348" y="209"/>
                      <a:pt x="348" y="215"/>
                    </a:cubicBezTo>
                    <a:cubicBezTo>
                      <a:pt x="348" y="797"/>
                      <a:pt x="348" y="797"/>
                      <a:pt x="348" y="797"/>
                    </a:cubicBezTo>
                    <a:cubicBezTo>
                      <a:pt x="3" y="598"/>
                      <a:pt x="3" y="598"/>
                      <a:pt x="3" y="598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0" y="0"/>
                    </a:moveTo>
                    <a:cubicBezTo>
                      <a:pt x="0" y="599"/>
                      <a:pt x="0" y="599"/>
                      <a:pt x="0" y="599"/>
                    </a:cubicBezTo>
                    <a:cubicBezTo>
                      <a:pt x="350" y="801"/>
                      <a:pt x="350" y="801"/>
                      <a:pt x="350" y="801"/>
                    </a:cubicBezTo>
                    <a:cubicBezTo>
                      <a:pt x="350" y="215"/>
                      <a:pt x="350" y="215"/>
                      <a:pt x="350" y="215"/>
                    </a:cubicBezTo>
                    <a:cubicBezTo>
                      <a:pt x="350" y="208"/>
                      <a:pt x="345" y="199"/>
                      <a:pt x="339" y="19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9" name="išḷíḑé"/>
              <p:cNvSpPr/>
              <p:nvPr/>
            </p:nvSpPr>
            <p:spPr bwMode="auto">
              <a:xfrm>
                <a:off x="5662613" y="4064000"/>
                <a:ext cx="1227138" cy="806450"/>
              </a:xfrm>
              <a:custGeom>
                <a:avLst/>
                <a:gdLst>
                  <a:gd name="T0" fmla="*/ 372 w 372"/>
                  <a:gd name="T1" fmla="*/ 234 h 245"/>
                  <a:gd name="T2" fmla="*/ 372 w 372"/>
                  <a:gd name="T3" fmla="*/ 186 h 245"/>
                  <a:gd name="T4" fmla="*/ 51 w 372"/>
                  <a:gd name="T5" fmla="*/ 0 h 245"/>
                  <a:gd name="T6" fmla="*/ 0 w 372"/>
                  <a:gd name="T7" fmla="*/ 29 h 245"/>
                  <a:gd name="T8" fmla="*/ 8 w 372"/>
                  <a:gd name="T9" fmla="*/ 37 h 245"/>
                  <a:gd name="T10" fmla="*/ 361 w 372"/>
                  <a:gd name="T11" fmla="*/ 241 h 245"/>
                  <a:gd name="T12" fmla="*/ 372 w 372"/>
                  <a:gd name="T13" fmla="*/ 234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2" h="245">
                    <a:moveTo>
                      <a:pt x="372" y="234"/>
                    </a:moveTo>
                    <a:cubicBezTo>
                      <a:pt x="372" y="186"/>
                      <a:pt x="372" y="186"/>
                      <a:pt x="372" y="186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2"/>
                      <a:pt x="5" y="36"/>
                      <a:pt x="8" y="37"/>
                    </a:cubicBezTo>
                    <a:cubicBezTo>
                      <a:pt x="361" y="241"/>
                      <a:pt x="361" y="241"/>
                      <a:pt x="361" y="241"/>
                    </a:cubicBezTo>
                    <a:cubicBezTo>
                      <a:pt x="367" y="245"/>
                      <a:pt x="372" y="242"/>
                      <a:pt x="372" y="234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0" name="ïśḻïḋê"/>
              <p:cNvSpPr/>
              <p:nvPr/>
            </p:nvSpPr>
            <p:spPr bwMode="auto">
              <a:xfrm>
                <a:off x="6535738" y="4676775"/>
                <a:ext cx="354013" cy="269875"/>
              </a:xfrm>
              <a:custGeom>
                <a:avLst/>
                <a:gdLst>
                  <a:gd name="T0" fmla="*/ 223 w 223"/>
                  <a:gd name="T1" fmla="*/ 41 h 170"/>
                  <a:gd name="T2" fmla="*/ 0 w 223"/>
                  <a:gd name="T3" fmla="*/ 170 h 170"/>
                  <a:gd name="T4" fmla="*/ 0 w 223"/>
                  <a:gd name="T5" fmla="*/ 128 h 170"/>
                  <a:gd name="T6" fmla="*/ 223 w 223"/>
                  <a:gd name="T7" fmla="*/ 0 h 170"/>
                  <a:gd name="T8" fmla="*/ 223 w 223"/>
                  <a:gd name="T9" fmla="*/ 4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170">
                    <a:moveTo>
                      <a:pt x="223" y="41"/>
                    </a:moveTo>
                    <a:lnTo>
                      <a:pt x="0" y="170"/>
                    </a:lnTo>
                    <a:lnTo>
                      <a:pt x="0" y="128"/>
                    </a:lnTo>
                    <a:lnTo>
                      <a:pt x="223" y="0"/>
                    </a:lnTo>
                    <a:lnTo>
                      <a:pt x="223" y="4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1" name="íş1ide"/>
              <p:cNvSpPr/>
              <p:nvPr/>
            </p:nvSpPr>
            <p:spPr bwMode="auto">
              <a:xfrm>
                <a:off x="5414963" y="4230688"/>
                <a:ext cx="1120775" cy="715963"/>
              </a:xfrm>
              <a:custGeom>
                <a:avLst/>
                <a:gdLst>
                  <a:gd name="T0" fmla="*/ 0 w 706"/>
                  <a:gd name="T1" fmla="*/ 0 h 451"/>
                  <a:gd name="T2" fmla="*/ 706 w 706"/>
                  <a:gd name="T3" fmla="*/ 409 h 451"/>
                  <a:gd name="T4" fmla="*/ 706 w 706"/>
                  <a:gd name="T5" fmla="*/ 451 h 451"/>
                  <a:gd name="T6" fmla="*/ 0 w 706"/>
                  <a:gd name="T7" fmla="*/ 44 h 451"/>
                  <a:gd name="T8" fmla="*/ 0 w 706"/>
                  <a:gd name="T9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451">
                    <a:moveTo>
                      <a:pt x="0" y="0"/>
                    </a:moveTo>
                    <a:lnTo>
                      <a:pt x="706" y="409"/>
                    </a:lnTo>
                    <a:lnTo>
                      <a:pt x="706" y="451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2" name="iṡ1îḑé"/>
              <p:cNvSpPr/>
              <p:nvPr/>
            </p:nvSpPr>
            <p:spPr bwMode="auto">
              <a:xfrm>
                <a:off x="5414963" y="3994150"/>
                <a:ext cx="1474788" cy="885825"/>
              </a:xfrm>
              <a:custGeom>
                <a:avLst/>
                <a:gdLst>
                  <a:gd name="T0" fmla="*/ 262 w 929"/>
                  <a:gd name="T1" fmla="*/ 0 h 558"/>
                  <a:gd name="T2" fmla="*/ 0 w 929"/>
                  <a:gd name="T3" fmla="*/ 149 h 558"/>
                  <a:gd name="T4" fmla="*/ 706 w 929"/>
                  <a:gd name="T5" fmla="*/ 558 h 558"/>
                  <a:gd name="T6" fmla="*/ 929 w 929"/>
                  <a:gd name="T7" fmla="*/ 430 h 558"/>
                  <a:gd name="T8" fmla="*/ 929 w 929"/>
                  <a:gd name="T9" fmla="*/ 386 h 558"/>
                  <a:gd name="T10" fmla="*/ 262 w 929"/>
                  <a:gd name="T11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" h="558">
                    <a:moveTo>
                      <a:pt x="262" y="0"/>
                    </a:moveTo>
                    <a:lnTo>
                      <a:pt x="0" y="149"/>
                    </a:lnTo>
                    <a:lnTo>
                      <a:pt x="706" y="558"/>
                    </a:lnTo>
                    <a:lnTo>
                      <a:pt x="929" y="430"/>
                    </a:lnTo>
                    <a:lnTo>
                      <a:pt x="929" y="38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D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3" name="íšļîḍe"/>
              <p:cNvSpPr/>
              <p:nvPr/>
            </p:nvSpPr>
            <p:spPr bwMode="auto">
              <a:xfrm>
                <a:off x="5457825" y="3457575"/>
                <a:ext cx="382588" cy="487363"/>
              </a:xfrm>
              <a:custGeom>
                <a:avLst/>
                <a:gdLst>
                  <a:gd name="T0" fmla="*/ 116 w 116"/>
                  <a:gd name="T1" fmla="*/ 0 h 148"/>
                  <a:gd name="T2" fmla="*/ 77 w 116"/>
                  <a:gd name="T3" fmla="*/ 29 h 148"/>
                  <a:gd name="T4" fmla="*/ 3 w 116"/>
                  <a:gd name="T5" fmla="*/ 132 h 148"/>
                  <a:gd name="T6" fmla="*/ 27 w 116"/>
                  <a:gd name="T7" fmla="*/ 148 h 148"/>
                  <a:gd name="T8" fmla="*/ 101 w 116"/>
                  <a:gd name="T9" fmla="*/ 74 h 148"/>
                  <a:gd name="T10" fmla="*/ 116 w 116"/>
                  <a:gd name="T1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48">
                    <a:moveTo>
                      <a:pt x="116" y="0"/>
                    </a:moveTo>
                    <a:cubicBezTo>
                      <a:pt x="105" y="0"/>
                      <a:pt x="97" y="0"/>
                      <a:pt x="77" y="29"/>
                    </a:cubicBezTo>
                    <a:cubicBezTo>
                      <a:pt x="61" y="53"/>
                      <a:pt x="6" y="128"/>
                      <a:pt x="3" y="132"/>
                    </a:cubicBezTo>
                    <a:cubicBezTo>
                      <a:pt x="0" y="135"/>
                      <a:pt x="27" y="148"/>
                      <a:pt x="27" y="148"/>
                    </a:cubicBezTo>
                    <a:cubicBezTo>
                      <a:pt x="101" y="74"/>
                      <a:pt x="101" y="74"/>
                      <a:pt x="101" y="74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4" name="iṥľïḓè"/>
              <p:cNvSpPr/>
              <p:nvPr/>
            </p:nvSpPr>
            <p:spPr bwMode="auto">
              <a:xfrm>
                <a:off x="5503863" y="3813175"/>
                <a:ext cx="141288" cy="71438"/>
              </a:xfrm>
              <a:custGeom>
                <a:avLst/>
                <a:gdLst>
                  <a:gd name="T0" fmla="*/ 0 w 43"/>
                  <a:gd name="T1" fmla="*/ 18 h 22"/>
                  <a:gd name="T2" fmla="*/ 21 w 43"/>
                  <a:gd name="T3" fmla="*/ 15 h 22"/>
                  <a:gd name="T4" fmla="*/ 36 w 43"/>
                  <a:gd name="T5" fmla="*/ 12 h 22"/>
                  <a:gd name="T6" fmla="*/ 43 w 43"/>
                  <a:gd name="T7" fmla="*/ 0 h 22"/>
                  <a:gd name="T8" fmla="*/ 43 w 43"/>
                  <a:gd name="T9" fmla="*/ 22 h 22"/>
                  <a:gd name="T10" fmla="*/ 0 w 43"/>
                  <a:gd name="T1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2">
                    <a:moveTo>
                      <a:pt x="0" y="18"/>
                    </a:moveTo>
                    <a:cubicBezTo>
                      <a:pt x="0" y="18"/>
                      <a:pt x="6" y="15"/>
                      <a:pt x="21" y="15"/>
                    </a:cubicBezTo>
                    <a:cubicBezTo>
                      <a:pt x="30" y="15"/>
                      <a:pt x="35" y="15"/>
                      <a:pt x="36" y="12"/>
                    </a:cubicBezTo>
                    <a:cubicBezTo>
                      <a:pt x="38" y="8"/>
                      <a:pt x="41" y="0"/>
                      <a:pt x="43" y="0"/>
                    </a:cubicBezTo>
                    <a:cubicBezTo>
                      <a:pt x="43" y="22"/>
                      <a:pt x="43" y="22"/>
                      <a:pt x="43" y="22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5" name="íṣļîďe"/>
              <p:cNvSpPr/>
              <p:nvPr/>
            </p:nvSpPr>
            <p:spPr bwMode="auto">
              <a:xfrm>
                <a:off x="5229225" y="4854575"/>
                <a:ext cx="373063" cy="336550"/>
              </a:xfrm>
              <a:custGeom>
                <a:avLst/>
                <a:gdLst>
                  <a:gd name="T0" fmla="*/ 57 w 113"/>
                  <a:gd name="T1" fmla="*/ 27 h 102"/>
                  <a:gd name="T2" fmla="*/ 7 w 113"/>
                  <a:gd name="T3" fmla="*/ 74 h 102"/>
                  <a:gd name="T4" fmla="*/ 20 w 113"/>
                  <a:gd name="T5" fmla="*/ 98 h 102"/>
                  <a:gd name="T6" fmla="*/ 65 w 113"/>
                  <a:gd name="T7" fmla="*/ 87 h 102"/>
                  <a:gd name="T8" fmla="*/ 94 w 113"/>
                  <a:gd name="T9" fmla="*/ 55 h 102"/>
                  <a:gd name="T10" fmla="*/ 112 w 113"/>
                  <a:gd name="T11" fmla="*/ 36 h 102"/>
                  <a:gd name="T12" fmla="*/ 105 w 113"/>
                  <a:gd name="T13" fmla="*/ 0 h 102"/>
                  <a:gd name="T14" fmla="*/ 57 w 113"/>
                  <a:gd name="T15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02">
                    <a:moveTo>
                      <a:pt x="57" y="27"/>
                    </a:moveTo>
                    <a:cubicBezTo>
                      <a:pt x="33" y="60"/>
                      <a:pt x="13" y="67"/>
                      <a:pt x="7" y="74"/>
                    </a:cubicBezTo>
                    <a:cubicBezTo>
                      <a:pt x="0" y="81"/>
                      <a:pt x="4" y="95"/>
                      <a:pt x="20" y="98"/>
                    </a:cubicBezTo>
                    <a:cubicBezTo>
                      <a:pt x="37" y="102"/>
                      <a:pt x="54" y="98"/>
                      <a:pt x="65" y="87"/>
                    </a:cubicBezTo>
                    <a:cubicBezTo>
                      <a:pt x="76" y="77"/>
                      <a:pt x="83" y="63"/>
                      <a:pt x="94" y="55"/>
                    </a:cubicBezTo>
                    <a:cubicBezTo>
                      <a:pt x="105" y="47"/>
                      <a:pt x="110" y="45"/>
                      <a:pt x="112" y="36"/>
                    </a:cubicBezTo>
                    <a:cubicBezTo>
                      <a:pt x="113" y="27"/>
                      <a:pt x="105" y="0"/>
                      <a:pt x="105" y="0"/>
                    </a:cubicBezTo>
                    <a:lnTo>
                      <a:pt x="57" y="27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6" name="isḷïde"/>
              <p:cNvSpPr/>
              <p:nvPr/>
            </p:nvSpPr>
            <p:spPr bwMode="auto">
              <a:xfrm>
                <a:off x="5318125" y="4781550"/>
                <a:ext cx="258763" cy="319088"/>
              </a:xfrm>
              <a:custGeom>
                <a:avLst/>
                <a:gdLst>
                  <a:gd name="T0" fmla="*/ 42 w 78"/>
                  <a:gd name="T1" fmla="*/ 0 h 97"/>
                  <a:gd name="T2" fmla="*/ 39 w 78"/>
                  <a:gd name="T3" fmla="*/ 36 h 97"/>
                  <a:gd name="T4" fmla="*/ 30 w 78"/>
                  <a:gd name="T5" fmla="*/ 49 h 97"/>
                  <a:gd name="T6" fmla="*/ 2 w 78"/>
                  <a:gd name="T7" fmla="*/ 86 h 97"/>
                  <a:gd name="T8" fmla="*/ 26 w 78"/>
                  <a:gd name="T9" fmla="*/ 92 h 97"/>
                  <a:gd name="T10" fmla="*/ 61 w 78"/>
                  <a:gd name="T11" fmla="*/ 53 h 97"/>
                  <a:gd name="T12" fmla="*/ 72 w 78"/>
                  <a:gd name="T13" fmla="*/ 38 h 97"/>
                  <a:gd name="T14" fmla="*/ 78 w 78"/>
                  <a:gd name="T15" fmla="*/ 20 h 97"/>
                  <a:gd name="T16" fmla="*/ 77 w 78"/>
                  <a:gd name="T17" fmla="*/ 1 h 97"/>
                  <a:gd name="T18" fmla="*/ 42 w 78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97">
                    <a:moveTo>
                      <a:pt x="42" y="0"/>
                    </a:moveTo>
                    <a:cubicBezTo>
                      <a:pt x="44" y="12"/>
                      <a:pt x="47" y="22"/>
                      <a:pt x="39" y="36"/>
                    </a:cubicBezTo>
                    <a:cubicBezTo>
                      <a:pt x="36" y="40"/>
                      <a:pt x="33" y="45"/>
                      <a:pt x="30" y="49"/>
                    </a:cubicBezTo>
                    <a:cubicBezTo>
                      <a:pt x="16" y="69"/>
                      <a:pt x="4" y="84"/>
                      <a:pt x="2" y="86"/>
                    </a:cubicBezTo>
                    <a:cubicBezTo>
                      <a:pt x="0" y="89"/>
                      <a:pt x="12" y="97"/>
                      <a:pt x="26" y="92"/>
                    </a:cubicBezTo>
                    <a:cubicBezTo>
                      <a:pt x="40" y="86"/>
                      <a:pt x="52" y="65"/>
                      <a:pt x="61" y="53"/>
                    </a:cubicBezTo>
                    <a:cubicBezTo>
                      <a:pt x="65" y="47"/>
                      <a:pt x="69" y="42"/>
                      <a:pt x="72" y="38"/>
                    </a:cubicBezTo>
                    <a:cubicBezTo>
                      <a:pt x="76" y="33"/>
                      <a:pt x="78" y="27"/>
                      <a:pt x="78" y="20"/>
                    </a:cubicBezTo>
                    <a:cubicBezTo>
                      <a:pt x="77" y="1"/>
                      <a:pt x="77" y="1"/>
                      <a:pt x="77" y="1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7" name="íşľîḑe"/>
              <p:cNvSpPr/>
              <p:nvPr/>
            </p:nvSpPr>
            <p:spPr bwMode="auto">
              <a:xfrm>
                <a:off x="5427663" y="5005388"/>
                <a:ext cx="373063" cy="336550"/>
              </a:xfrm>
              <a:custGeom>
                <a:avLst/>
                <a:gdLst>
                  <a:gd name="T0" fmla="*/ 57 w 113"/>
                  <a:gd name="T1" fmla="*/ 27 h 102"/>
                  <a:gd name="T2" fmla="*/ 6 w 113"/>
                  <a:gd name="T3" fmla="*/ 75 h 102"/>
                  <a:gd name="T4" fmla="*/ 20 w 113"/>
                  <a:gd name="T5" fmla="*/ 99 h 102"/>
                  <a:gd name="T6" fmla="*/ 65 w 113"/>
                  <a:gd name="T7" fmla="*/ 87 h 102"/>
                  <a:gd name="T8" fmla="*/ 94 w 113"/>
                  <a:gd name="T9" fmla="*/ 55 h 102"/>
                  <a:gd name="T10" fmla="*/ 112 w 113"/>
                  <a:gd name="T11" fmla="*/ 36 h 102"/>
                  <a:gd name="T12" fmla="*/ 105 w 113"/>
                  <a:gd name="T13" fmla="*/ 0 h 102"/>
                  <a:gd name="T14" fmla="*/ 57 w 113"/>
                  <a:gd name="T15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02">
                    <a:moveTo>
                      <a:pt x="57" y="27"/>
                    </a:moveTo>
                    <a:cubicBezTo>
                      <a:pt x="32" y="60"/>
                      <a:pt x="13" y="67"/>
                      <a:pt x="6" y="75"/>
                    </a:cubicBezTo>
                    <a:cubicBezTo>
                      <a:pt x="0" y="82"/>
                      <a:pt x="4" y="95"/>
                      <a:pt x="20" y="99"/>
                    </a:cubicBezTo>
                    <a:cubicBezTo>
                      <a:pt x="36" y="102"/>
                      <a:pt x="54" y="98"/>
                      <a:pt x="65" y="87"/>
                    </a:cubicBezTo>
                    <a:cubicBezTo>
                      <a:pt x="76" y="77"/>
                      <a:pt x="83" y="63"/>
                      <a:pt x="94" y="55"/>
                    </a:cubicBezTo>
                    <a:cubicBezTo>
                      <a:pt x="104" y="48"/>
                      <a:pt x="110" y="45"/>
                      <a:pt x="112" y="36"/>
                    </a:cubicBezTo>
                    <a:cubicBezTo>
                      <a:pt x="113" y="27"/>
                      <a:pt x="105" y="0"/>
                      <a:pt x="105" y="0"/>
                    </a:cubicBezTo>
                    <a:lnTo>
                      <a:pt x="57" y="27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8" name="îṥľidé"/>
              <p:cNvSpPr/>
              <p:nvPr/>
            </p:nvSpPr>
            <p:spPr bwMode="auto">
              <a:xfrm>
                <a:off x="5516563" y="4933950"/>
                <a:ext cx="257175" cy="322263"/>
              </a:xfrm>
              <a:custGeom>
                <a:avLst/>
                <a:gdLst>
                  <a:gd name="T0" fmla="*/ 42 w 78"/>
                  <a:gd name="T1" fmla="*/ 0 h 98"/>
                  <a:gd name="T2" fmla="*/ 39 w 78"/>
                  <a:gd name="T3" fmla="*/ 36 h 98"/>
                  <a:gd name="T4" fmla="*/ 30 w 78"/>
                  <a:gd name="T5" fmla="*/ 49 h 98"/>
                  <a:gd name="T6" fmla="*/ 2 w 78"/>
                  <a:gd name="T7" fmla="*/ 86 h 98"/>
                  <a:gd name="T8" fmla="*/ 26 w 78"/>
                  <a:gd name="T9" fmla="*/ 92 h 98"/>
                  <a:gd name="T10" fmla="*/ 61 w 78"/>
                  <a:gd name="T11" fmla="*/ 53 h 98"/>
                  <a:gd name="T12" fmla="*/ 72 w 78"/>
                  <a:gd name="T13" fmla="*/ 39 h 98"/>
                  <a:gd name="T14" fmla="*/ 78 w 78"/>
                  <a:gd name="T15" fmla="*/ 20 h 98"/>
                  <a:gd name="T16" fmla="*/ 77 w 78"/>
                  <a:gd name="T17" fmla="*/ 1 h 98"/>
                  <a:gd name="T18" fmla="*/ 42 w 78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98">
                    <a:moveTo>
                      <a:pt x="42" y="0"/>
                    </a:moveTo>
                    <a:cubicBezTo>
                      <a:pt x="44" y="12"/>
                      <a:pt x="47" y="22"/>
                      <a:pt x="39" y="36"/>
                    </a:cubicBezTo>
                    <a:cubicBezTo>
                      <a:pt x="36" y="41"/>
                      <a:pt x="33" y="45"/>
                      <a:pt x="30" y="49"/>
                    </a:cubicBezTo>
                    <a:cubicBezTo>
                      <a:pt x="16" y="69"/>
                      <a:pt x="4" y="84"/>
                      <a:pt x="2" y="86"/>
                    </a:cubicBezTo>
                    <a:cubicBezTo>
                      <a:pt x="0" y="89"/>
                      <a:pt x="12" y="98"/>
                      <a:pt x="26" y="92"/>
                    </a:cubicBezTo>
                    <a:cubicBezTo>
                      <a:pt x="40" y="86"/>
                      <a:pt x="52" y="65"/>
                      <a:pt x="61" y="53"/>
                    </a:cubicBezTo>
                    <a:cubicBezTo>
                      <a:pt x="65" y="48"/>
                      <a:pt x="69" y="43"/>
                      <a:pt x="72" y="39"/>
                    </a:cubicBezTo>
                    <a:cubicBezTo>
                      <a:pt x="76" y="33"/>
                      <a:pt x="78" y="27"/>
                      <a:pt x="78" y="20"/>
                    </a:cubicBezTo>
                    <a:cubicBezTo>
                      <a:pt x="77" y="1"/>
                      <a:pt x="77" y="1"/>
                      <a:pt x="77" y="1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9" name="i$ḻïḓé"/>
              <p:cNvSpPr/>
              <p:nvPr/>
            </p:nvSpPr>
            <p:spPr bwMode="auto">
              <a:xfrm>
                <a:off x="5322888" y="3917950"/>
                <a:ext cx="923925" cy="1096963"/>
              </a:xfrm>
              <a:custGeom>
                <a:avLst/>
                <a:gdLst>
                  <a:gd name="T0" fmla="*/ 261 w 280"/>
                  <a:gd name="T1" fmla="*/ 19 h 333"/>
                  <a:gd name="T2" fmla="*/ 222 w 280"/>
                  <a:gd name="T3" fmla="*/ 121 h 333"/>
                  <a:gd name="T4" fmla="*/ 138 w 280"/>
                  <a:gd name="T5" fmla="*/ 160 h 333"/>
                  <a:gd name="T6" fmla="*/ 146 w 280"/>
                  <a:gd name="T7" fmla="*/ 219 h 333"/>
                  <a:gd name="T8" fmla="*/ 138 w 280"/>
                  <a:gd name="T9" fmla="*/ 323 h 333"/>
                  <a:gd name="T10" fmla="*/ 102 w 280"/>
                  <a:gd name="T11" fmla="*/ 323 h 333"/>
                  <a:gd name="T12" fmla="*/ 90 w 280"/>
                  <a:gd name="T13" fmla="*/ 235 h 333"/>
                  <a:gd name="T14" fmla="*/ 81 w 280"/>
                  <a:gd name="T15" fmla="*/ 134 h 333"/>
                  <a:gd name="T16" fmla="*/ 122 w 280"/>
                  <a:gd name="T17" fmla="*/ 96 h 333"/>
                  <a:gd name="T18" fmla="*/ 63 w 280"/>
                  <a:gd name="T19" fmla="*/ 124 h 333"/>
                  <a:gd name="T20" fmla="*/ 79 w 280"/>
                  <a:gd name="T21" fmla="*/ 173 h 333"/>
                  <a:gd name="T22" fmla="*/ 78 w 280"/>
                  <a:gd name="T23" fmla="*/ 277 h 333"/>
                  <a:gd name="T24" fmla="*/ 42 w 280"/>
                  <a:gd name="T25" fmla="*/ 278 h 333"/>
                  <a:gd name="T26" fmla="*/ 6 w 280"/>
                  <a:gd name="T27" fmla="*/ 94 h 333"/>
                  <a:gd name="T28" fmla="*/ 144 w 280"/>
                  <a:gd name="T29" fmla="*/ 0 h 333"/>
                  <a:gd name="T30" fmla="*/ 261 w 280"/>
                  <a:gd name="T31" fmla="*/ 19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0" h="333">
                    <a:moveTo>
                      <a:pt x="261" y="19"/>
                    </a:moveTo>
                    <a:cubicBezTo>
                      <a:pt x="280" y="58"/>
                      <a:pt x="273" y="96"/>
                      <a:pt x="222" y="121"/>
                    </a:cubicBezTo>
                    <a:cubicBezTo>
                      <a:pt x="193" y="135"/>
                      <a:pt x="138" y="160"/>
                      <a:pt x="138" y="160"/>
                    </a:cubicBezTo>
                    <a:cubicBezTo>
                      <a:pt x="138" y="160"/>
                      <a:pt x="146" y="182"/>
                      <a:pt x="146" y="219"/>
                    </a:cubicBezTo>
                    <a:cubicBezTo>
                      <a:pt x="147" y="252"/>
                      <a:pt x="138" y="323"/>
                      <a:pt x="138" y="323"/>
                    </a:cubicBezTo>
                    <a:cubicBezTo>
                      <a:pt x="138" y="323"/>
                      <a:pt x="117" y="333"/>
                      <a:pt x="102" y="323"/>
                    </a:cubicBezTo>
                    <a:cubicBezTo>
                      <a:pt x="102" y="323"/>
                      <a:pt x="95" y="279"/>
                      <a:pt x="90" y="235"/>
                    </a:cubicBezTo>
                    <a:cubicBezTo>
                      <a:pt x="83" y="179"/>
                      <a:pt x="78" y="146"/>
                      <a:pt x="81" y="134"/>
                    </a:cubicBezTo>
                    <a:cubicBezTo>
                      <a:pt x="83" y="123"/>
                      <a:pt x="106" y="108"/>
                      <a:pt x="122" y="96"/>
                    </a:cubicBezTo>
                    <a:cubicBezTo>
                      <a:pt x="63" y="124"/>
                      <a:pt x="63" y="124"/>
                      <a:pt x="63" y="124"/>
                    </a:cubicBezTo>
                    <a:cubicBezTo>
                      <a:pt x="63" y="124"/>
                      <a:pt x="76" y="141"/>
                      <a:pt x="79" y="173"/>
                    </a:cubicBezTo>
                    <a:cubicBezTo>
                      <a:pt x="83" y="211"/>
                      <a:pt x="78" y="277"/>
                      <a:pt x="78" y="277"/>
                    </a:cubicBezTo>
                    <a:cubicBezTo>
                      <a:pt x="78" y="277"/>
                      <a:pt x="61" y="286"/>
                      <a:pt x="42" y="278"/>
                    </a:cubicBezTo>
                    <a:cubicBezTo>
                      <a:pt x="42" y="278"/>
                      <a:pt x="0" y="116"/>
                      <a:pt x="6" y="94"/>
                    </a:cubicBezTo>
                    <a:cubicBezTo>
                      <a:pt x="15" y="62"/>
                      <a:pt x="138" y="13"/>
                      <a:pt x="144" y="0"/>
                    </a:cubicBezTo>
                    <a:lnTo>
                      <a:pt x="261" y="19"/>
                    </a:ln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0" name="íṥlîḓè"/>
              <p:cNvSpPr/>
              <p:nvPr/>
            </p:nvSpPr>
            <p:spPr bwMode="auto">
              <a:xfrm>
                <a:off x="5721350" y="3446463"/>
                <a:ext cx="511175" cy="663575"/>
              </a:xfrm>
              <a:custGeom>
                <a:avLst/>
                <a:gdLst>
                  <a:gd name="T0" fmla="*/ 98 w 155"/>
                  <a:gd name="T1" fmla="*/ 3 h 201"/>
                  <a:gd name="T2" fmla="*/ 155 w 155"/>
                  <a:gd name="T3" fmla="*/ 31 h 201"/>
                  <a:gd name="T4" fmla="*/ 119 w 155"/>
                  <a:gd name="T5" fmla="*/ 121 h 201"/>
                  <a:gd name="T6" fmla="*/ 140 w 155"/>
                  <a:gd name="T7" fmla="*/ 162 h 201"/>
                  <a:gd name="T8" fmla="*/ 25 w 155"/>
                  <a:gd name="T9" fmla="*/ 163 h 201"/>
                  <a:gd name="T10" fmla="*/ 3 w 155"/>
                  <a:gd name="T11" fmla="*/ 63 h 201"/>
                  <a:gd name="T12" fmla="*/ 37 w 155"/>
                  <a:gd name="T13" fmla="*/ 3 h 201"/>
                  <a:gd name="T14" fmla="*/ 51 w 155"/>
                  <a:gd name="T15" fmla="*/ 2 h 201"/>
                  <a:gd name="T16" fmla="*/ 98 w 155"/>
                  <a:gd name="T17" fmla="*/ 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201">
                    <a:moveTo>
                      <a:pt x="98" y="3"/>
                    </a:moveTo>
                    <a:cubicBezTo>
                      <a:pt x="137" y="6"/>
                      <a:pt x="143" y="0"/>
                      <a:pt x="155" y="31"/>
                    </a:cubicBezTo>
                    <a:cubicBezTo>
                      <a:pt x="119" y="121"/>
                      <a:pt x="119" y="121"/>
                      <a:pt x="119" y="121"/>
                    </a:cubicBezTo>
                    <a:cubicBezTo>
                      <a:pt x="140" y="162"/>
                      <a:pt x="140" y="162"/>
                      <a:pt x="140" y="162"/>
                    </a:cubicBezTo>
                    <a:cubicBezTo>
                      <a:pt x="135" y="169"/>
                      <a:pt x="77" y="201"/>
                      <a:pt x="25" y="163"/>
                    </a:cubicBezTo>
                    <a:cubicBezTo>
                      <a:pt x="25" y="163"/>
                      <a:pt x="9" y="107"/>
                      <a:pt x="3" y="63"/>
                    </a:cubicBezTo>
                    <a:cubicBezTo>
                      <a:pt x="0" y="35"/>
                      <a:pt x="25" y="4"/>
                      <a:pt x="37" y="3"/>
                    </a:cubicBezTo>
                    <a:cubicBezTo>
                      <a:pt x="42" y="2"/>
                      <a:pt x="46" y="2"/>
                      <a:pt x="51" y="2"/>
                    </a:cubicBezTo>
                    <a:lnTo>
                      <a:pt x="98" y="3"/>
                    </a:lnTo>
                    <a:close/>
                  </a:path>
                </a:pathLst>
              </a:custGeom>
              <a:solidFill>
                <a:srgbClr val="FFD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1" name="íśľïḍè"/>
              <p:cNvSpPr/>
              <p:nvPr/>
            </p:nvSpPr>
            <p:spPr bwMode="auto">
              <a:xfrm>
                <a:off x="5451475" y="3803650"/>
                <a:ext cx="239713" cy="177800"/>
              </a:xfrm>
              <a:custGeom>
                <a:avLst/>
                <a:gdLst>
                  <a:gd name="T0" fmla="*/ 46 w 73"/>
                  <a:gd name="T1" fmla="*/ 21 h 54"/>
                  <a:gd name="T2" fmla="*/ 56 w 73"/>
                  <a:gd name="T3" fmla="*/ 11 h 54"/>
                  <a:gd name="T4" fmla="*/ 61 w 73"/>
                  <a:gd name="T5" fmla="*/ 0 h 54"/>
                  <a:gd name="T6" fmla="*/ 66 w 73"/>
                  <a:gd name="T7" fmla="*/ 19 h 54"/>
                  <a:gd name="T8" fmla="*/ 73 w 73"/>
                  <a:gd name="T9" fmla="*/ 54 h 54"/>
                  <a:gd name="T10" fmla="*/ 36 w 73"/>
                  <a:gd name="T11" fmla="*/ 54 h 54"/>
                  <a:gd name="T12" fmla="*/ 1 w 73"/>
                  <a:gd name="T13" fmla="*/ 38 h 54"/>
                  <a:gd name="T14" fmla="*/ 21 w 73"/>
                  <a:gd name="T15" fmla="*/ 20 h 54"/>
                  <a:gd name="T16" fmla="*/ 46 w 73"/>
                  <a:gd name="T1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54">
                    <a:moveTo>
                      <a:pt x="46" y="21"/>
                    </a:moveTo>
                    <a:cubicBezTo>
                      <a:pt x="54" y="21"/>
                      <a:pt x="54" y="16"/>
                      <a:pt x="56" y="11"/>
                    </a:cubicBezTo>
                    <a:cubicBezTo>
                      <a:pt x="59" y="5"/>
                      <a:pt x="61" y="0"/>
                      <a:pt x="61" y="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52" y="54"/>
                      <a:pt x="36" y="54"/>
                    </a:cubicBezTo>
                    <a:cubicBezTo>
                      <a:pt x="21" y="54"/>
                      <a:pt x="3" y="49"/>
                      <a:pt x="1" y="38"/>
                    </a:cubicBezTo>
                    <a:cubicBezTo>
                      <a:pt x="0" y="31"/>
                      <a:pt x="5" y="21"/>
                      <a:pt x="21" y="20"/>
                    </a:cubicBezTo>
                    <a:cubicBezTo>
                      <a:pt x="31" y="19"/>
                      <a:pt x="41" y="20"/>
                      <a:pt x="46" y="2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2" name="îṣḷíḋè"/>
              <p:cNvSpPr/>
              <p:nvPr/>
            </p:nvSpPr>
            <p:spPr bwMode="auto">
              <a:xfrm>
                <a:off x="5629275" y="3714750"/>
                <a:ext cx="230188" cy="301625"/>
              </a:xfrm>
              <a:custGeom>
                <a:avLst/>
                <a:gdLst>
                  <a:gd name="T0" fmla="*/ 8 w 70"/>
                  <a:gd name="T1" fmla="*/ 3 h 92"/>
                  <a:gd name="T2" fmla="*/ 5 w 70"/>
                  <a:gd name="T3" fmla="*/ 34 h 92"/>
                  <a:gd name="T4" fmla="*/ 16 w 70"/>
                  <a:gd name="T5" fmla="*/ 81 h 92"/>
                  <a:gd name="T6" fmla="*/ 30 w 70"/>
                  <a:gd name="T7" fmla="*/ 91 h 92"/>
                  <a:gd name="T8" fmla="*/ 63 w 70"/>
                  <a:gd name="T9" fmla="*/ 91 h 92"/>
                  <a:gd name="T10" fmla="*/ 69 w 70"/>
                  <a:gd name="T11" fmla="*/ 70 h 92"/>
                  <a:gd name="T12" fmla="*/ 62 w 70"/>
                  <a:gd name="T13" fmla="*/ 22 h 92"/>
                  <a:gd name="T14" fmla="*/ 49 w 70"/>
                  <a:gd name="T15" fmla="*/ 1 h 92"/>
                  <a:gd name="T16" fmla="*/ 8 w 70"/>
                  <a:gd name="T17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92">
                    <a:moveTo>
                      <a:pt x="8" y="3"/>
                    </a:moveTo>
                    <a:cubicBezTo>
                      <a:pt x="0" y="5"/>
                      <a:pt x="2" y="19"/>
                      <a:pt x="5" y="34"/>
                    </a:cubicBezTo>
                    <a:cubicBezTo>
                      <a:pt x="8" y="49"/>
                      <a:pt x="14" y="74"/>
                      <a:pt x="16" y="81"/>
                    </a:cubicBezTo>
                    <a:cubicBezTo>
                      <a:pt x="17" y="87"/>
                      <a:pt x="20" y="91"/>
                      <a:pt x="30" y="91"/>
                    </a:cubicBezTo>
                    <a:cubicBezTo>
                      <a:pt x="39" y="91"/>
                      <a:pt x="56" y="92"/>
                      <a:pt x="63" y="91"/>
                    </a:cubicBezTo>
                    <a:cubicBezTo>
                      <a:pt x="70" y="90"/>
                      <a:pt x="70" y="84"/>
                      <a:pt x="69" y="70"/>
                    </a:cubicBezTo>
                    <a:cubicBezTo>
                      <a:pt x="67" y="51"/>
                      <a:pt x="64" y="31"/>
                      <a:pt x="62" y="22"/>
                    </a:cubicBezTo>
                    <a:cubicBezTo>
                      <a:pt x="59" y="8"/>
                      <a:pt x="57" y="1"/>
                      <a:pt x="49" y="1"/>
                    </a:cubicBezTo>
                    <a:cubicBezTo>
                      <a:pt x="39" y="1"/>
                      <a:pt x="16" y="0"/>
                      <a:pt x="8" y="3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3" name="îśḻíḋe"/>
              <p:cNvSpPr/>
              <p:nvPr/>
            </p:nvSpPr>
            <p:spPr bwMode="auto">
              <a:xfrm>
                <a:off x="5645150" y="3856038"/>
                <a:ext cx="185738" cy="128588"/>
              </a:xfrm>
              <a:custGeom>
                <a:avLst/>
                <a:gdLst>
                  <a:gd name="T0" fmla="*/ 2 w 56"/>
                  <a:gd name="T1" fmla="*/ 0 h 39"/>
                  <a:gd name="T2" fmla="*/ 17 w 56"/>
                  <a:gd name="T3" fmla="*/ 7 h 39"/>
                  <a:gd name="T4" fmla="*/ 45 w 56"/>
                  <a:gd name="T5" fmla="*/ 5 h 39"/>
                  <a:gd name="T6" fmla="*/ 49 w 56"/>
                  <a:gd name="T7" fmla="*/ 25 h 39"/>
                  <a:gd name="T8" fmla="*/ 11 w 56"/>
                  <a:gd name="T9" fmla="*/ 38 h 39"/>
                  <a:gd name="T10" fmla="*/ 1 w 56"/>
                  <a:gd name="T11" fmla="*/ 18 h 39"/>
                  <a:gd name="T12" fmla="*/ 2 w 5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9">
                    <a:moveTo>
                      <a:pt x="2" y="0"/>
                    </a:moveTo>
                    <a:cubicBezTo>
                      <a:pt x="3" y="4"/>
                      <a:pt x="10" y="7"/>
                      <a:pt x="17" y="7"/>
                    </a:cubicBezTo>
                    <a:cubicBezTo>
                      <a:pt x="23" y="7"/>
                      <a:pt x="38" y="7"/>
                      <a:pt x="45" y="5"/>
                    </a:cubicBezTo>
                    <a:cubicBezTo>
                      <a:pt x="52" y="3"/>
                      <a:pt x="56" y="15"/>
                      <a:pt x="49" y="25"/>
                    </a:cubicBezTo>
                    <a:cubicBezTo>
                      <a:pt x="43" y="36"/>
                      <a:pt x="28" y="39"/>
                      <a:pt x="11" y="38"/>
                    </a:cubicBezTo>
                    <a:cubicBezTo>
                      <a:pt x="11" y="38"/>
                      <a:pt x="1" y="29"/>
                      <a:pt x="1" y="18"/>
                    </a:cubicBezTo>
                    <a:cubicBezTo>
                      <a:pt x="0" y="8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4" name="isļïḑé"/>
              <p:cNvSpPr/>
              <p:nvPr/>
            </p:nvSpPr>
            <p:spPr bwMode="auto">
              <a:xfrm>
                <a:off x="6143625" y="3470275"/>
                <a:ext cx="327025" cy="1054100"/>
              </a:xfrm>
              <a:custGeom>
                <a:avLst/>
                <a:gdLst>
                  <a:gd name="T0" fmla="*/ 9 w 99"/>
                  <a:gd name="T1" fmla="*/ 0 h 320"/>
                  <a:gd name="T2" fmla="*/ 39 w 99"/>
                  <a:gd name="T3" fmla="*/ 63 h 320"/>
                  <a:gd name="T4" fmla="*/ 35 w 99"/>
                  <a:gd name="T5" fmla="*/ 238 h 320"/>
                  <a:gd name="T6" fmla="*/ 45 w 99"/>
                  <a:gd name="T7" fmla="*/ 261 h 320"/>
                  <a:gd name="T8" fmla="*/ 87 w 99"/>
                  <a:gd name="T9" fmla="*/ 287 h 320"/>
                  <a:gd name="T10" fmla="*/ 73 w 99"/>
                  <a:gd name="T11" fmla="*/ 308 h 320"/>
                  <a:gd name="T12" fmla="*/ 32 w 99"/>
                  <a:gd name="T13" fmla="*/ 293 h 320"/>
                  <a:gd name="T14" fmla="*/ 38 w 99"/>
                  <a:gd name="T15" fmla="*/ 305 h 320"/>
                  <a:gd name="T16" fmla="*/ 34 w 99"/>
                  <a:gd name="T17" fmla="*/ 318 h 320"/>
                  <a:gd name="T18" fmla="*/ 20 w 99"/>
                  <a:gd name="T19" fmla="*/ 303 h 320"/>
                  <a:gd name="T20" fmla="*/ 3 w 99"/>
                  <a:gd name="T21" fmla="*/ 255 h 320"/>
                  <a:gd name="T22" fmla="*/ 0 w 99"/>
                  <a:gd name="T23" fmla="*/ 135 h 320"/>
                  <a:gd name="T24" fmla="*/ 0 w 99"/>
                  <a:gd name="T25" fmla="*/ 54 h 320"/>
                  <a:gd name="T26" fmla="*/ 9 w 99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320">
                    <a:moveTo>
                      <a:pt x="9" y="0"/>
                    </a:moveTo>
                    <a:cubicBezTo>
                      <a:pt x="30" y="4"/>
                      <a:pt x="39" y="24"/>
                      <a:pt x="39" y="63"/>
                    </a:cubicBezTo>
                    <a:cubicBezTo>
                      <a:pt x="40" y="102"/>
                      <a:pt x="35" y="232"/>
                      <a:pt x="35" y="238"/>
                    </a:cubicBezTo>
                    <a:cubicBezTo>
                      <a:pt x="34" y="244"/>
                      <a:pt x="35" y="254"/>
                      <a:pt x="45" y="261"/>
                    </a:cubicBezTo>
                    <a:cubicBezTo>
                      <a:pt x="60" y="272"/>
                      <a:pt x="78" y="280"/>
                      <a:pt x="87" y="287"/>
                    </a:cubicBezTo>
                    <a:cubicBezTo>
                      <a:pt x="99" y="294"/>
                      <a:pt x="87" y="308"/>
                      <a:pt x="73" y="308"/>
                    </a:cubicBezTo>
                    <a:cubicBezTo>
                      <a:pt x="59" y="309"/>
                      <a:pt x="38" y="298"/>
                      <a:pt x="32" y="293"/>
                    </a:cubicBezTo>
                    <a:cubicBezTo>
                      <a:pt x="32" y="293"/>
                      <a:pt x="37" y="299"/>
                      <a:pt x="38" y="305"/>
                    </a:cubicBezTo>
                    <a:cubicBezTo>
                      <a:pt x="41" y="314"/>
                      <a:pt x="38" y="320"/>
                      <a:pt x="34" y="318"/>
                    </a:cubicBezTo>
                    <a:cubicBezTo>
                      <a:pt x="32" y="317"/>
                      <a:pt x="29" y="313"/>
                      <a:pt x="20" y="303"/>
                    </a:cubicBezTo>
                    <a:cubicBezTo>
                      <a:pt x="6" y="285"/>
                      <a:pt x="3" y="277"/>
                      <a:pt x="3" y="255"/>
                    </a:cubicBezTo>
                    <a:cubicBezTo>
                      <a:pt x="3" y="240"/>
                      <a:pt x="2" y="164"/>
                      <a:pt x="0" y="135"/>
                    </a:cubicBezTo>
                    <a:cubicBezTo>
                      <a:pt x="0" y="117"/>
                      <a:pt x="0" y="78"/>
                      <a:pt x="0" y="54"/>
                    </a:cubicBezTo>
                    <a:cubicBezTo>
                      <a:pt x="0" y="30"/>
                      <a:pt x="4" y="3"/>
                      <a:pt x="9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5" name="iṡľiḋé"/>
              <p:cNvSpPr/>
              <p:nvPr/>
            </p:nvSpPr>
            <p:spPr bwMode="auto">
              <a:xfrm>
                <a:off x="5694363" y="2919413"/>
                <a:ext cx="476250" cy="425450"/>
              </a:xfrm>
              <a:custGeom>
                <a:avLst/>
                <a:gdLst>
                  <a:gd name="T0" fmla="*/ 13 w 144"/>
                  <a:gd name="T1" fmla="*/ 90 h 129"/>
                  <a:gd name="T2" fmla="*/ 9 w 144"/>
                  <a:gd name="T3" fmla="*/ 48 h 129"/>
                  <a:gd name="T4" fmla="*/ 102 w 144"/>
                  <a:gd name="T5" fmla="*/ 19 h 129"/>
                  <a:gd name="T6" fmla="*/ 140 w 144"/>
                  <a:gd name="T7" fmla="*/ 108 h 129"/>
                  <a:gd name="T8" fmla="*/ 13 w 144"/>
                  <a:gd name="T9" fmla="*/ 9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29">
                    <a:moveTo>
                      <a:pt x="13" y="90"/>
                    </a:moveTo>
                    <a:cubicBezTo>
                      <a:pt x="13" y="90"/>
                      <a:pt x="0" y="69"/>
                      <a:pt x="9" y="48"/>
                    </a:cubicBezTo>
                    <a:cubicBezTo>
                      <a:pt x="19" y="27"/>
                      <a:pt x="58" y="0"/>
                      <a:pt x="102" y="19"/>
                    </a:cubicBezTo>
                    <a:cubicBezTo>
                      <a:pt x="144" y="38"/>
                      <a:pt x="140" y="86"/>
                      <a:pt x="140" y="108"/>
                    </a:cubicBezTo>
                    <a:cubicBezTo>
                      <a:pt x="140" y="129"/>
                      <a:pt x="13" y="90"/>
                      <a:pt x="13" y="9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6" name="ïṧlïḋè"/>
              <p:cNvSpPr/>
              <p:nvPr/>
            </p:nvSpPr>
            <p:spPr bwMode="auto">
              <a:xfrm>
                <a:off x="5780088" y="2968625"/>
                <a:ext cx="393700" cy="688975"/>
              </a:xfrm>
              <a:custGeom>
                <a:avLst/>
                <a:gdLst>
                  <a:gd name="T0" fmla="*/ 0 w 119"/>
                  <a:gd name="T1" fmla="*/ 32 h 209"/>
                  <a:gd name="T2" fmla="*/ 82 w 119"/>
                  <a:gd name="T3" fmla="*/ 19 h 209"/>
                  <a:gd name="T4" fmla="*/ 114 w 119"/>
                  <a:gd name="T5" fmla="*/ 123 h 209"/>
                  <a:gd name="T6" fmla="*/ 114 w 119"/>
                  <a:gd name="T7" fmla="*/ 187 h 209"/>
                  <a:gd name="T8" fmla="*/ 72 w 119"/>
                  <a:gd name="T9" fmla="*/ 202 h 209"/>
                  <a:gd name="T10" fmla="*/ 74 w 119"/>
                  <a:gd name="T11" fmla="*/ 108 h 209"/>
                  <a:gd name="T12" fmla="*/ 62 w 119"/>
                  <a:gd name="T13" fmla="*/ 37 h 209"/>
                  <a:gd name="T14" fmla="*/ 0 w 119"/>
                  <a:gd name="T15" fmla="*/ 3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209">
                    <a:moveTo>
                      <a:pt x="0" y="32"/>
                    </a:moveTo>
                    <a:cubicBezTo>
                      <a:pt x="6" y="20"/>
                      <a:pt x="45" y="0"/>
                      <a:pt x="82" y="19"/>
                    </a:cubicBezTo>
                    <a:cubicBezTo>
                      <a:pt x="119" y="38"/>
                      <a:pt x="114" y="88"/>
                      <a:pt x="114" y="123"/>
                    </a:cubicBezTo>
                    <a:cubicBezTo>
                      <a:pt x="114" y="158"/>
                      <a:pt x="114" y="178"/>
                      <a:pt x="114" y="187"/>
                    </a:cubicBezTo>
                    <a:cubicBezTo>
                      <a:pt x="114" y="196"/>
                      <a:pt x="93" y="209"/>
                      <a:pt x="72" y="202"/>
                    </a:cubicBezTo>
                    <a:cubicBezTo>
                      <a:pt x="74" y="108"/>
                      <a:pt x="74" y="108"/>
                      <a:pt x="74" y="108"/>
                    </a:cubicBezTo>
                    <a:cubicBezTo>
                      <a:pt x="74" y="108"/>
                      <a:pt x="80" y="51"/>
                      <a:pt x="62" y="37"/>
                    </a:cubicBezTo>
                    <a:cubicBezTo>
                      <a:pt x="44" y="24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7" name="îṧlïḍè"/>
              <p:cNvSpPr/>
              <p:nvPr/>
            </p:nvSpPr>
            <p:spPr bwMode="auto">
              <a:xfrm>
                <a:off x="5724525" y="3011488"/>
                <a:ext cx="403225" cy="534988"/>
              </a:xfrm>
              <a:custGeom>
                <a:avLst/>
                <a:gdLst>
                  <a:gd name="T0" fmla="*/ 91 w 122"/>
                  <a:gd name="T1" fmla="*/ 69 h 162"/>
                  <a:gd name="T2" fmla="*/ 100 w 122"/>
                  <a:gd name="T3" fmla="*/ 62 h 162"/>
                  <a:gd name="T4" fmla="*/ 117 w 122"/>
                  <a:gd name="T5" fmla="*/ 65 h 162"/>
                  <a:gd name="T6" fmla="*/ 104 w 122"/>
                  <a:gd name="T7" fmla="*/ 94 h 162"/>
                  <a:gd name="T8" fmla="*/ 91 w 122"/>
                  <a:gd name="T9" fmla="*/ 95 h 162"/>
                  <a:gd name="T10" fmla="*/ 90 w 122"/>
                  <a:gd name="T11" fmla="*/ 135 h 162"/>
                  <a:gd name="T12" fmla="*/ 57 w 122"/>
                  <a:gd name="T13" fmla="*/ 159 h 162"/>
                  <a:gd name="T14" fmla="*/ 46 w 122"/>
                  <a:gd name="T15" fmla="*/ 134 h 162"/>
                  <a:gd name="T16" fmla="*/ 46 w 122"/>
                  <a:gd name="T17" fmla="*/ 119 h 162"/>
                  <a:gd name="T18" fmla="*/ 29 w 122"/>
                  <a:gd name="T19" fmla="*/ 120 h 162"/>
                  <a:gd name="T20" fmla="*/ 14 w 122"/>
                  <a:gd name="T21" fmla="*/ 101 h 162"/>
                  <a:gd name="T22" fmla="*/ 7 w 122"/>
                  <a:gd name="T23" fmla="*/ 37 h 162"/>
                  <a:gd name="T24" fmla="*/ 77 w 122"/>
                  <a:gd name="T25" fmla="*/ 15 h 162"/>
                  <a:gd name="T26" fmla="*/ 91 w 122"/>
                  <a:gd name="T27" fmla="*/ 6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2" h="162">
                    <a:moveTo>
                      <a:pt x="91" y="69"/>
                    </a:moveTo>
                    <a:cubicBezTo>
                      <a:pt x="93" y="70"/>
                      <a:pt x="97" y="66"/>
                      <a:pt x="100" y="62"/>
                    </a:cubicBezTo>
                    <a:cubicBezTo>
                      <a:pt x="103" y="59"/>
                      <a:pt x="112" y="55"/>
                      <a:pt x="117" y="65"/>
                    </a:cubicBezTo>
                    <a:cubicBezTo>
                      <a:pt x="122" y="76"/>
                      <a:pt x="111" y="89"/>
                      <a:pt x="104" y="94"/>
                    </a:cubicBezTo>
                    <a:cubicBezTo>
                      <a:pt x="96" y="99"/>
                      <a:pt x="91" y="95"/>
                      <a:pt x="91" y="95"/>
                    </a:cubicBezTo>
                    <a:cubicBezTo>
                      <a:pt x="90" y="135"/>
                      <a:pt x="90" y="135"/>
                      <a:pt x="90" y="135"/>
                    </a:cubicBezTo>
                    <a:cubicBezTo>
                      <a:pt x="90" y="135"/>
                      <a:pt x="80" y="156"/>
                      <a:pt x="57" y="159"/>
                    </a:cubicBezTo>
                    <a:cubicBezTo>
                      <a:pt x="34" y="162"/>
                      <a:pt x="39" y="143"/>
                      <a:pt x="46" y="134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46" y="119"/>
                      <a:pt x="34" y="122"/>
                      <a:pt x="29" y="120"/>
                    </a:cubicBezTo>
                    <a:cubicBezTo>
                      <a:pt x="26" y="119"/>
                      <a:pt x="18" y="111"/>
                      <a:pt x="14" y="101"/>
                    </a:cubicBezTo>
                    <a:cubicBezTo>
                      <a:pt x="8" y="90"/>
                      <a:pt x="0" y="70"/>
                      <a:pt x="7" y="37"/>
                    </a:cubicBezTo>
                    <a:cubicBezTo>
                      <a:pt x="16" y="2"/>
                      <a:pt x="54" y="0"/>
                      <a:pt x="77" y="15"/>
                    </a:cubicBezTo>
                    <a:cubicBezTo>
                      <a:pt x="99" y="29"/>
                      <a:pt x="91" y="69"/>
                      <a:pt x="91" y="69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8" name="ïŝḻídè"/>
              <p:cNvSpPr/>
              <p:nvPr/>
            </p:nvSpPr>
            <p:spPr bwMode="auto">
              <a:xfrm>
                <a:off x="5876925" y="3344863"/>
                <a:ext cx="131763" cy="79375"/>
              </a:xfrm>
              <a:custGeom>
                <a:avLst/>
                <a:gdLst>
                  <a:gd name="T0" fmla="*/ 0 w 40"/>
                  <a:gd name="T1" fmla="*/ 18 h 24"/>
                  <a:gd name="T2" fmla="*/ 29 w 40"/>
                  <a:gd name="T3" fmla="*/ 10 h 24"/>
                  <a:gd name="T4" fmla="*/ 40 w 40"/>
                  <a:gd name="T5" fmla="*/ 0 h 24"/>
                  <a:gd name="T6" fmla="*/ 34 w 40"/>
                  <a:gd name="T7" fmla="*/ 12 h 24"/>
                  <a:gd name="T8" fmla="*/ 0 w 40"/>
                  <a:gd name="T9" fmla="*/ 24 h 24"/>
                  <a:gd name="T10" fmla="*/ 0 w 40"/>
                  <a:gd name="T11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4">
                    <a:moveTo>
                      <a:pt x="0" y="18"/>
                    </a:moveTo>
                    <a:cubicBezTo>
                      <a:pt x="0" y="18"/>
                      <a:pt x="22" y="14"/>
                      <a:pt x="29" y="10"/>
                    </a:cubicBezTo>
                    <a:cubicBezTo>
                      <a:pt x="35" y="7"/>
                      <a:pt x="39" y="2"/>
                      <a:pt x="40" y="0"/>
                    </a:cubicBezTo>
                    <a:cubicBezTo>
                      <a:pt x="40" y="0"/>
                      <a:pt x="38" y="6"/>
                      <a:pt x="34" y="12"/>
                    </a:cubicBezTo>
                    <a:cubicBezTo>
                      <a:pt x="28" y="19"/>
                      <a:pt x="0" y="24"/>
                      <a:pt x="0" y="24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9" name="ïsliḑé"/>
              <p:cNvSpPr/>
              <p:nvPr/>
            </p:nvSpPr>
            <p:spPr bwMode="auto">
              <a:xfrm>
                <a:off x="5880100" y="3219450"/>
                <a:ext cx="25400" cy="30163"/>
              </a:xfrm>
              <a:prstGeom prst="ellipse">
                <a:avLst/>
              </a:pr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0" name="ïṣḷîḑe"/>
              <p:cNvSpPr/>
              <p:nvPr/>
            </p:nvSpPr>
            <p:spPr bwMode="auto">
              <a:xfrm>
                <a:off x="5892800" y="3170238"/>
                <a:ext cx="36513" cy="30163"/>
              </a:xfrm>
              <a:custGeom>
                <a:avLst/>
                <a:gdLst>
                  <a:gd name="T0" fmla="*/ 0 w 11"/>
                  <a:gd name="T1" fmla="*/ 3 h 9"/>
                  <a:gd name="T2" fmla="*/ 9 w 11"/>
                  <a:gd name="T3" fmla="*/ 9 h 9"/>
                  <a:gd name="T4" fmla="*/ 7 w 11"/>
                  <a:gd name="T5" fmla="*/ 1 h 9"/>
                  <a:gd name="T6" fmla="*/ 0 w 11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0" y="3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1" y="6"/>
                      <a:pt x="10" y="3"/>
                      <a:pt x="7" y="1"/>
                    </a:cubicBezTo>
                    <a:cubicBezTo>
                      <a:pt x="5" y="0"/>
                      <a:pt x="2" y="1"/>
                      <a:pt x="0" y="3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1" name="iṥliḑè"/>
              <p:cNvSpPr/>
              <p:nvPr/>
            </p:nvSpPr>
            <p:spPr bwMode="auto">
              <a:xfrm>
                <a:off x="6048375" y="2952750"/>
                <a:ext cx="33338" cy="52388"/>
              </a:xfrm>
              <a:custGeom>
                <a:avLst/>
                <a:gdLst>
                  <a:gd name="T0" fmla="*/ 0 w 10"/>
                  <a:gd name="T1" fmla="*/ 1 h 16"/>
                  <a:gd name="T2" fmla="*/ 3 w 10"/>
                  <a:gd name="T3" fmla="*/ 16 h 16"/>
                  <a:gd name="T4" fmla="*/ 10 w 10"/>
                  <a:gd name="T5" fmla="*/ 7 h 16"/>
                  <a:gd name="T6" fmla="*/ 0 w 10"/>
                  <a:gd name="T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6">
                    <a:moveTo>
                      <a:pt x="0" y="1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7" y="15"/>
                      <a:pt x="10" y="11"/>
                      <a:pt x="10" y="7"/>
                    </a:cubicBezTo>
                    <a:cubicBezTo>
                      <a:pt x="9" y="3"/>
                      <a:pt x="5" y="0"/>
                      <a:pt x="0" y="1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2" name="íṧ1îḓè"/>
              <p:cNvSpPr/>
              <p:nvPr/>
            </p:nvSpPr>
            <p:spPr bwMode="auto">
              <a:xfrm>
                <a:off x="6064250" y="2982913"/>
                <a:ext cx="53975" cy="39688"/>
              </a:xfrm>
              <a:custGeom>
                <a:avLst/>
                <a:gdLst>
                  <a:gd name="T0" fmla="*/ 14 w 16"/>
                  <a:gd name="T1" fmla="*/ 0 h 12"/>
                  <a:gd name="T2" fmla="*/ 0 w 16"/>
                  <a:gd name="T3" fmla="*/ 6 h 12"/>
                  <a:gd name="T4" fmla="*/ 10 w 16"/>
                  <a:gd name="T5" fmla="*/ 10 h 12"/>
                  <a:gd name="T6" fmla="*/ 14 w 16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14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0"/>
                      <a:pt x="6" y="12"/>
                      <a:pt x="10" y="10"/>
                    </a:cubicBezTo>
                    <a:cubicBezTo>
                      <a:pt x="14" y="8"/>
                      <a:pt x="16" y="4"/>
                      <a:pt x="14" y="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3" name="ïsḷiďê"/>
              <p:cNvSpPr/>
              <p:nvPr/>
            </p:nvSpPr>
            <p:spPr bwMode="auto">
              <a:xfrm>
                <a:off x="5856288" y="3325813"/>
                <a:ext cx="33338" cy="25400"/>
              </a:xfrm>
              <a:custGeom>
                <a:avLst/>
                <a:gdLst>
                  <a:gd name="T0" fmla="*/ 10 w 10"/>
                  <a:gd name="T1" fmla="*/ 0 h 8"/>
                  <a:gd name="T2" fmla="*/ 0 w 10"/>
                  <a:gd name="T3" fmla="*/ 3 h 8"/>
                  <a:gd name="T4" fmla="*/ 6 w 10"/>
                  <a:gd name="T5" fmla="*/ 7 h 8"/>
                  <a:gd name="T6" fmla="*/ 10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6"/>
                      <a:pt x="4" y="8"/>
                      <a:pt x="6" y="7"/>
                    </a:cubicBezTo>
                    <a:cubicBezTo>
                      <a:pt x="9" y="5"/>
                      <a:pt x="10" y="2"/>
                      <a:pt x="10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4" name="îṧlïḍe"/>
              <p:cNvSpPr/>
              <p:nvPr/>
            </p:nvSpPr>
            <p:spPr bwMode="auto">
              <a:xfrm>
                <a:off x="5745163" y="3163888"/>
                <a:ext cx="31750" cy="30163"/>
              </a:xfrm>
              <a:custGeom>
                <a:avLst/>
                <a:gdLst>
                  <a:gd name="T0" fmla="*/ 2 w 10"/>
                  <a:gd name="T1" fmla="*/ 9 h 9"/>
                  <a:gd name="T2" fmla="*/ 10 w 10"/>
                  <a:gd name="T3" fmla="*/ 3 h 9"/>
                  <a:gd name="T4" fmla="*/ 3 w 10"/>
                  <a:gd name="T5" fmla="*/ 1 h 9"/>
                  <a:gd name="T6" fmla="*/ 2 w 10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2" y="9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9" y="0"/>
                      <a:pt x="5" y="0"/>
                      <a:pt x="3" y="1"/>
                    </a:cubicBezTo>
                    <a:cubicBezTo>
                      <a:pt x="1" y="3"/>
                      <a:pt x="0" y="7"/>
                      <a:pt x="2" y="9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5" name="íŝlîďé"/>
              <p:cNvSpPr/>
              <p:nvPr/>
            </p:nvSpPr>
            <p:spPr bwMode="auto">
              <a:xfrm>
                <a:off x="5761038" y="3216275"/>
                <a:ext cx="26988" cy="30163"/>
              </a:xfrm>
              <a:prstGeom prst="ellipse">
                <a:avLst/>
              </a:pr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6" name="îš1iďê"/>
              <p:cNvSpPr/>
              <p:nvPr/>
            </p:nvSpPr>
            <p:spPr bwMode="auto">
              <a:xfrm>
                <a:off x="5784850" y="3225800"/>
                <a:ext cx="46038" cy="82550"/>
              </a:xfrm>
              <a:custGeom>
                <a:avLst/>
                <a:gdLst>
                  <a:gd name="T0" fmla="*/ 22 w 29"/>
                  <a:gd name="T1" fmla="*/ 0 h 52"/>
                  <a:gd name="T2" fmla="*/ 29 w 29"/>
                  <a:gd name="T3" fmla="*/ 52 h 52"/>
                  <a:gd name="T4" fmla="*/ 0 w 29"/>
                  <a:gd name="T5" fmla="*/ 48 h 52"/>
                  <a:gd name="T6" fmla="*/ 22 w 2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52">
                    <a:moveTo>
                      <a:pt x="22" y="0"/>
                    </a:moveTo>
                    <a:lnTo>
                      <a:pt x="29" y="52"/>
                    </a:lnTo>
                    <a:lnTo>
                      <a:pt x="0" y="4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7" name="iṧ1îdè"/>
              <p:cNvSpPr/>
              <p:nvPr/>
            </p:nvSpPr>
            <p:spPr bwMode="auto">
              <a:xfrm>
                <a:off x="5776913" y="3005138"/>
                <a:ext cx="280988" cy="195263"/>
              </a:xfrm>
              <a:custGeom>
                <a:avLst/>
                <a:gdLst>
                  <a:gd name="T0" fmla="*/ 0 w 85"/>
                  <a:gd name="T1" fmla="*/ 17 h 59"/>
                  <a:gd name="T2" fmla="*/ 78 w 85"/>
                  <a:gd name="T3" fmla="*/ 53 h 59"/>
                  <a:gd name="T4" fmla="*/ 62 w 85"/>
                  <a:gd name="T5" fmla="*/ 12 h 59"/>
                  <a:gd name="T6" fmla="*/ 0 w 85"/>
                  <a:gd name="T7" fmla="*/ 1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9">
                    <a:moveTo>
                      <a:pt x="0" y="17"/>
                    </a:moveTo>
                    <a:cubicBezTo>
                      <a:pt x="0" y="17"/>
                      <a:pt x="20" y="59"/>
                      <a:pt x="78" y="53"/>
                    </a:cubicBezTo>
                    <a:cubicBezTo>
                      <a:pt x="78" y="53"/>
                      <a:pt x="85" y="24"/>
                      <a:pt x="62" y="12"/>
                    </a:cubicBezTo>
                    <a:cubicBezTo>
                      <a:pt x="39" y="1"/>
                      <a:pt x="11" y="0"/>
                      <a:pt x="0" y="17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8" name="í$ľïḋè"/>
              <p:cNvSpPr/>
              <p:nvPr/>
            </p:nvSpPr>
            <p:spPr bwMode="auto">
              <a:xfrm>
                <a:off x="5978525" y="3151188"/>
                <a:ext cx="88900" cy="107950"/>
              </a:xfrm>
              <a:custGeom>
                <a:avLst/>
                <a:gdLst>
                  <a:gd name="T0" fmla="*/ 0 w 27"/>
                  <a:gd name="T1" fmla="*/ 3 h 33"/>
                  <a:gd name="T2" fmla="*/ 7 w 27"/>
                  <a:gd name="T3" fmla="*/ 23 h 33"/>
                  <a:gd name="T4" fmla="*/ 20 w 27"/>
                  <a:gd name="T5" fmla="*/ 23 h 33"/>
                  <a:gd name="T6" fmla="*/ 27 w 27"/>
                  <a:gd name="T7" fmla="*/ 0 h 33"/>
                  <a:gd name="T8" fmla="*/ 0 w 27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3">
                    <a:moveTo>
                      <a:pt x="0" y="3"/>
                    </a:moveTo>
                    <a:cubicBezTo>
                      <a:pt x="6" y="4"/>
                      <a:pt x="8" y="15"/>
                      <a:pt x="7" y="23"/>
                    </a:cubicBezTo>
                    <a:cubicBezTo>
                      <a:pt x="5" y="32"/>
                      <a:pt x="13" y="33"/>
                      <a:pt x="20" y="23"/>
                    </a:cubicBezTo>
                    <a:cubicBezTo>
                      <a:pt x="26" y="14"/>
                      <a:pt x="27" y="0"/>
                      <a:pt x="27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9" name="ïšḷïďê"/>
              <p:cNvSpPr/>
              <p:nvPr/>
            </p:nvSpPr>
            <p:spPr bwMode="auto">
              <a:xfrm>
                <a:off x="6061075" y="3736975"/>
                <a:ext cx="95250" cy="131763"/>
              </a:xfrm>
              <a:custGeom>
                <a:avLst/>
                <a:gdLst>
                  <a:gd name="T0" fmla="*/ 16 w 29"/>
                  <a:gd name="T1" fmla="*/ 33 h 40"/>
                  <a:gd name="T2" fmla="*/ 0 w 29"/>
                  <a:gd name="T3" fmla="*/ 40 h 40"/>
                  <a:gd name="T4" fmla="*/ 29 w 29"/>
                  <a:gd name="T5" fmla="*/ 0 h 40"/>
                  <a:gd name="T6" fmla="*/ 16 w 29"/>
                  <a:gd name="T7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16" y="33"/>
                    </a:moveTo>
                    <a:cubicBezTo>
                      <a:pt x="16" y="33"/>
                      <a:pt x="12" y="40"/>
                      <a:pt x="0" y="40"/>
                    </a:cubicBezTo>
                    <a:cubicBezTo>
                      <a:pt x="11" y="32"/>
                      <a:pt x="20" y="18"/>
                      <a:pt x="29" y="0"/>
                    </a:cubicBezTo>
                    <a:lnTo>
                      <a:pt x="16" y="3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0" name="ïsliḓê"/>
              <p:cNvSpPr/>
              <p:nvPr/>
            </p:nvSpPr>
            <p:spPr bwMode="auto">
              <a:xfrm>
                <a:off x="5530850" y="4083050"/>
                <a:ext cx="346075" cy="244475"/>
              </a:xfrm>
              <a:custGeom>
                <a:avLst/>
                <a:gdLst>
                  <a:gd name="T0" fmla="*/ 59 w 105"/>
                  <a:gd name="T1" fmla="*/ 46 h 74"/>
                  <a:gd name="T2" fmla="*/ 105 w 105"/>
                  <a:gd name="T3" fmla="*/ 17 h 74"/>
                  <a:gd name="T4" fmla="*/ 76 w 105"/>
                  <a:gd name="T5" fmla="*/ 0 h 74"/>
                  <a:gd name="T6" fmla="*/ 84 w 105"/>
                  <a:gd name="T7" fmla="*/ 17 h 74"/>
                  <a:gd name="T8" fmla="*/ 0 w 105"/>
                  <a:gd name="T9" fmla="*/ 74 h 74"/>
                  <a:gd name="T10" fmla="*/ 59 w 105"/>
                  <a:gd name="T11" fmla="*/ 4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74">
                    <a:moveTo>
                      <a:pt x="59" y="46"/>
                    </a:moveTo>
                    <a:cubicBezTo>
                      <a:pt x="59" y="46"/>
                      <a:pt x="95" y="22"/>
                      <a:pt x="105" y="17"/>
                    </a:cubicBezTo>
                    <a:cubicBezTo>
                      <a:pt x="105" y="17"/>
                      <a:pt x="85" y="13"/>
                      <a:pt x="76" y="0"/>
                    </a:cubicBezTo>
                    <a:cubicBezTo>
                      <a:pt x="76" y="0"/>
                      <a:pt x="79" y="12"/>
                      <a:pt x="84" y="17"/>
                    </a:cubicBezTo>
                    <a:cubicBezTo>
                      <a:pt x="0" y="74"/>
                      <a:pt x="0" y="74"/>
                      <a:pt x="0" y="74"/>
                    </a:cubicBez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1" name="iṣḻíďê"/>
              <p:cNvSpPr/>
              <p:nvPr/>
            </p:nvSpPr>
            <p:spPr bwMode="auto">
              <a:xfrm>
                <a:off x="7599363" y="2573338"/>
                <a:ext cx="884238" cy="1717675"/>
              </a:xfrm>
              <a:custGeom>
                <a:avLst/>
                <a:gdLst>
                  <a:gd name="T0" fmla="*/ 257 w 268"/>
                  <a:gd name="T1" fmla="*/ 146 h 521"/>
                  <a:gd name="T2" fmla="*/ 12 w 268"/>
                  <a:gd name="T3" fmla="*/ 4 h 521"/>
                  <a:gd name="T4" fmla="*/ 0 w 268"/>
                  <a:gd name="T5" fmla="*/ 11 h 521"/>
                  <a:gd name="T6" fmla="*/ 0 w 268"/>
                  <a:gd name="T7" fmla="*/ 356 h 521"/>
                  <a:gd name="T8" fmla="*/ 12 w 268"/>
                  <a:gd name="T9" fmla="*/ 376 h 521"/>
                  <a:gd name="T10" fmla="*/ 257 w 268"/>
                  <a:gd name="T11" fmla="*/ 518 h 521"/>
                  <a:gd name="T12" fmla="*/ 268 w 268"/>
                  <a:gd name="T13" fmla="*/ 511 h 521"/>
                  <a:gd name="T14" fmla="*/ 268 w 268"/>
                  <a:gd name="T15" fmla="*/ 166 h 521"/>
                  <a:gd name="T16" fmla="*/ 257 w 268"/>
                  <a:gd name="T17" fmla="*/ 146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8" h="521">
                    <a:moveTo>
                      <a:pt x="257" y="146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5" y="0"/>
                      <a:pt x="0" y="3"/>
                      <a:pt x="0" y="11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363"/>
                      <a:pt x="5" y="372"/>
                      <a:pt x="12" y="376"/>
                    </a:cubicBezTo>
                    <a:cubicBezTo>
                      <a:pt x="257" y="518"/>
                      <a:pt x="257" y="518"/>
                      <a:pt x="257" y="518"/>
                    </a:cubicBezTo>
                    <a:cubicBezTo>
                      <a:pt x="263" y="521"/>
                      <a:pt x="268" y="518"/>
                      <a:pt x="268" y="511"/>
                    </a:cubicBezTo>
                    <a:cubicBezTo>
                      <a:pt x="268" y="166"/>
                      <a:pt x="268" y="166"/>
                      <a:pt x="268" y="166"/>
                    </a:cubicBezTo>
                    <a:cubicBezTo>
                      <a:pt x="268" y="158"/>
                      <a:pt x="263" y="149"/>
                      <a:pt x="257" y="146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2" name="íŝlïďe"/>
              <p:cNvSpPr/>
              <p:nvPr/>
            </p:nvSpPr>
            <p:spPr bwMode="auto">
              <a:xfrm>
                <a:off x="7381875" y="3482975"/>
                <a:ext cx="276225" cy="204788"/>
              </a:xfrm>
              <a:custGeom>
                <a:avLst/>
                <a:gdLst>
                  <a:gd name="T0" fmla="*/ 6 w 84"/>
                  <a:gd name="T1" fmla="*/ 17 h 62"/>
                  <a:gd name="T2" fmla="*/ 84 w 84"/>
                  <a:gd name="T3" fmla="*/ 62 h 62"/>
                  <a:gd name="T4" fmla="*/ 84 w 84"/>
                  <a:gd name="T5" fmla="*/ 0 h 62"/>
                  <a:gd name="T6" fmla="*/ 8 w 84"/>
                  <a:gd name="T7" fmla="*/ 9 h 62"/>
                  <a:gd name="T8" fmla="*/ 6 w 84"/>
                  <a:gd name="T9" fmla="*/ 1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62">
                    <a:moveTo>
                      <a:pt x="6" y="17"/>
                    </a:moveTo>
                    <a:cubicBezTo>
                      <a:pt x="84" y="62"/>
                      <a:pt x="84" y="62"/>
                      <a:pt x="84" y="62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0" y="10"/>
                      <a:pt x="0" y="14"/>
                      <a:pt x="6" y="17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3" name="ïsḷïḍe"/>
              <p:cNvSpPr/>
              <p:nvPr/>
            </p:nvSpPr>
            <p:spPr bwMode="auto">
              <a:xfrm>
                <a:off x="7718425" y="2811463"/>
                <a:ext cx="649288" cy="428625"/>
              </a:xfrm>
              <a:custGeom>
                <a:avLst/>
                <a:gdLst>
                  <a:gd name="T0" fmla="*/ 9 w 197"/>
                  <a:gd name="T1" fmla="*/ 3 h 130"/>
                  <a:gd name="T2" fmla="*/ 187 w 197"/>
                  <a:gd name="T3" fmla="*/ 106 h 130"/>
                  <a:gd name="T4" fmla="*/ 197 w 197"/>
                  <a:gd name="T5" fmla="*/ 122 h 130"/>
                  <a:gd name="T6" fmla="*/ 187 w 197"/>
                  <a:gd name="T7" fmla="*/ 126 h 130"/>
                  <a:gd name="T8" fmla="*/ 9 w 197"/>
                  <a:gd name="T9" fmla="*/ 24 h 130"/>
                  <a:gd name="T10" fmla="*/ 0 w 197"/>
                  <a:gd name="T11" fmla="*/ 8 h 130"/>
                  <a:gd name="T12" fmla="*/ 9 w 197"/>
                  <a:gd name="T13" fmla="*/ 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30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30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4" name="îṥľïḓe"/>
              <p:cNvSpPr/>
              <p:nvPr/>
            </p:nvSpPr>
            <p:spPr bwMode="auto">
              <a:xfrm>
                <a:off x="7718425" y="3014663"/>
                <a:ext cx="649288" cy="425450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5" name="ïšḻíḍê"/>
              <p:cNvSpPr/>
              <p:nvPr/>
            </p:nvSpPr>
            <p:spPr bwMode="auto">
              <a:xfrm>
                <a:off x="7718425" y="3219450"/>
                <a:ext cx="649288" cy="425450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6" name="îS1iḍé"/>
              <p:cNvSpPr/>
              <p:nvPr/>
            </p:nvSpPr>
            <p:spPr bwMode="auto">
              <a:xfrm>
                <a:off x="7718425" y="3424238"/>
                <a:ext cx="649288" cy="425450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7" name="íşlîḍè"/>
              <p:cNvSpPr/>
              <p:nvPr/>
            </p:nvSpPr>
            <p:spPr bwMode="auto">
              <a:xfrm>
                <a:off x="7718425" y="3629025"/>
                <a:ext cx="649288" cy="423863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8" name="is1îďê"/>
              <p:cNvSpPr/>
              <p:nvPr/>
            </p:nvSpPr>
            <p:spPr bwMode="auto">
              <a:xfrm>
                <a:off x="4292600" y="1895475"/>
                <a:ext cx="887413" cy="1716088"/>
              </a:xfrm>
              <a:custGeom>
                <a:avLst/>
                <a:gdLst>
                  <a:gd name="T0" fmla="*/ 257 w 269"/>
                  <a:gd name="T1" fmla="*/ 145 h 521"/>
                  <a:gd name="T2" fmla="*/ 12 w 269"/>
                  <a:gd name="T3" fmla="*/ 3 h 521"/>
                  <a:gd name="T4" fmla="*/ 0 w 269"/>
                  <a:gd name="T5" fmla="*/ 10 h 521"/>
                  <a:gd name="T6" fmla="*/ 0 w 269"/>
                  <a:gd name="T7" fmla="*/ 355 h 521"/>
                  <a:gd name="T8" fmla="*/ 12 w 269"/>
                  <a:gd name="T9" fmla="*/ 375 h 521"/>
                  <a:gd name="T10" fmla="*/ 257 w 269"/>
                  <a:gd name="T11" fmla="*/ 517 h 521"/>
                  <a:gd name="T12" fmla="*/ 269 w 269"/>
                  <a:gd name="T13" fmla="*/ 510 h 521"/>
                  <a:gd name="T14" fmla="*/ 269 w 269"/>
                  <a:gd name="T15" fmla="*/ 165 h 521"/>
                  <a:gd name="T16" fmla="*/ 257 w 269"/>
                  <a:gd name="T17" fmla="*/ 145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9" h="521">
                    <a:moveTo>
                      <a:pt x="257" y="145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6" y="0"/>
                      <a:pt x="0" y="3"/>
                      <a:pt x="0" y="10"/>
                    </a:cubicBezTo>
                    <a:cubicBezTo>
                      <a:pt x="0" y="355"/>
                      <a:pt x="0" y="355"/>
                      <a:pt x="0" y="355"/>
                    </a:cubicBezTo>
                    <a:cubicBezTo>
                      <a:pt x="0" y="363"/>
                      <a:pt x="6" y="372"/>
                      <a:pt x="12" y="375"/>
                    </a:cubicBezTo>
                    <a:cubicBezTo>
                      <a:pt x="257" y="517"/>
                      <a:pt x="257" y="517"/>
                      <a:pt x="257" y="517"/>
                    </a:cubicBezTo>
                    <a:cubicBezTo>
                      <a:pt x="264" y="521"/>
                      <a:pt x="269" y="518"/>
                      <a:pt x="269" y="510"/>
                    </a:cubicBezTo>
                    <a:cubicBezTo>
                      <a:pt x="269" y="165"/>
                      <a:pt x="269" y="165"/>
                      <a:pt x="269" y="165"/>
                    </a:cubicBezTo>
                    <a:cubicBezTo>
                      <a:pt x="269" y="158"/>
                      <a:pt x="264" y="149"/>
                      <a:pt x="257" y="145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9" name="işļiḍè"/>
              <p:cNvSpPr/>
              <p:nvPr/>
            </p:nvSpPr>
            <p:spPr bwMode="auto">
              <a:xfrm>
                <a:off x="4411663" y="2132013"/>
                <a:ext cx="649288" cy="425450"/>
              </a:xfrm>
              <a:custGeom>
                <a:avLst/>
                <a:gdLst>
                  <a:gd name="T0" fmla="*/ 10 w 197"/>
                  <a:gd name="T1" fmla="*/ 3 h 129"/>
                  <a:gd name="T2" fmla="*/ 187 w 197"/>
                  <a:gd name="T3" fmla="*/ 105 h 129"/>
                  <a:gd name="T4" fmla="*/ 197 w 197"/>
                  <a:gd name="T5" fmla="*/ 121 h 129"/>
                  <a:gd name="T6" fmla="*/ 187 w 197"/>
                  <a:gd name="T7" fmla="*/ 126 h 129"/>
                  <a:gd name="T8" fmla="*/ 10 w 197"/>
                  <a:gd name="T9" fmla="*/ 23 h 129"/>
                  <a:gd name="T10" fmla="*/ 0 w 197"/>
                  <a:gd name="T11" fmla="*/ 7 h 129"/>
                  <a:gd name="T12" fmla="*/ 10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10" y="3"/>
                    </a:moveTo>
                    <a:cubicBezTo>
                      <a:pt x="187" y="105"/>
                      <a:pt x="187" y="105"/>
                      <a:pt x="187" y="105"/>
                    </a:cubicBezTo>
                    <a:cubicBezTo>
                      <a:pt x="193" y="108"/>
                      <a:pt x="197" y="115"/>
                      <a:pt x="197" y="121"/>
                    </a:cubicBezTo>
                    <a:cubicBezTo>
                      <a:pt x="197" y="127"/>
                      <a:pt x="193" y="129"/>
                      <a:pt x="187" y="126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7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0" name="íṡḻïḍe"/>
              <p:cNvSpPr/>
              <p:nvPr/>
            </p:nvSpPr>
            <p:spPr bwMode="auto">
              <a:xfrm>
                <a:off x="4411663" y="2336800"/>
                <a:ext cx="649288" cy="425450"/>
              </a:xfrm>
              <a:custGeom>
                <a:avLst/>
                <a:gdLst>
                  <a:gd name="T0" fmla="*/ 10 w 197"/>
                  <a:gd name="T1" fmla="*/ 3 h 129"/>
                  <a:gd name="T2" fmla="*/ 187 w 197"/>
                  <a:gd name="T3" fmla="*/ 105 h 129"/>
                  <a:gd name="T4" fmla="*/ 197 w 197"/>
                  <a:gd name="T5" fmla="*/ 121 h 129"/>
                  <a:gd name="T6" fmla="*/ 187 w 197"/>
                  <a:gd name="T7" fmla="*/ 126 h 129"/>
                  <a:gd name="T8" fmla="*/ 10 w 197"/>
                  <a:gd name="T9" fmla="*/ 23 h 129"/>
                  <a:gd name="T10" fmla="*/ 0 w 197"/>
                  <a:gd name="T11" fmla="*/ 7 h 129"/>
                  <a:gd name="T12" fmla="*/ 10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10" y="3"/>
                    </a:moveTo>
                    <a:cubicBezTo>
                      <a:pt x="187" y="105"/>
                      <a:pt x="187" y="105"/>
                      <a:pt x="187" y="105"/>
                    </a:cubicBezTo>
                    <a:cubicBezTo>
                      <a:pt x="193" y="108"/>
                      <a:pt x="197" y="115"/>
                      <a:pt x="197" y="121"/>
                    </a:cubicBezTo>
                    <a:cubicBezTo>
                      <a:pt x="197" y="127"/>
                      <a:pt x="193" y="129"/>
                      <a:pt x="187" y="126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4" y="20"/>
                      <a:pt x="0" y="13"/>
                      <a:pt x="0" y="7"/>
                    </a:cubicBezTo>
                    <a:cubicBezTo>
                      <a:pt x="0" y="2"/>
                      <a:pt x="4" y="0"/>
                      <a:pt x="10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1" name="ïSľídê"/>
              <p:cNvSpPr/>
              <p:nvPr/>
            </p:nvSpPr>
            <p:spPr bwMode="auto">
              <a:xfrm>
                <a:off x="4411663" y="2540000"/>
                <a:ext cx="649288" cy="425450"/>
              </a:xfrm>
              <a:custGeom>
                <a:avLst/>
                <a:gdLst>
                  <a:gd name="T0" fmla="*/ 10 w 197"/>
                  <a:gd name="T1" fmla="*/ 3 h 129"/>
                  <a:gd name="T2" fmla="*/ 187 w 197"/>
                  <a:gd name="T3" fmla="*/ 105 h 129"/>
                  <a:gd name="T4" fmla="*/ 197 w 197"/>
                  <a:gd name="T5" fmla="*/ 121 h 129"/>
                  <a:gd name="T6" fmla="*/ 187 w 197"/>
                  <a:gd name="T7" fmla="*/ 126 h 129"/>
                  <a:gd name="T8" fmla="*/ 10 w 197"/>
                  <a:gd name="T9" fmla="*/ 23 h 129"/>
                  <a:gd name="T10" fmla="*/ 0 w 197"/>
                  <a:gd name="T11" fmla="*/ 7 h 129"/>
                  <a:gd name="T12" fmla="*/ 10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10" y="3"/>
                    </a:moveTo>
                    <a:cubicBezTo>
                      <a:pt x="187" y="105"/>
                      <a:pt x="187" y="105"/>
                      <a:pt x="187" y="105"/>
                    </a:cubicBezTo>
                    <a:cubicBezTo>
                      <a:pt x="193" y="108"/>
                      <a:pt x="197" y="115"/>
                      <a:pt x="197" y="121"/>
                    </a:cubicBezTo>
                    <a:cubicBezTo>
                      <a:pt x="197" y="127"/>
                      <a:pt x="193" y="129"/>
                      <a:pt x="187" y="126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7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2" name="iŝḷiḍé"/>
              <p:cNvSpPr/>
              <p:nvPr/>
            </p:nvSpPr>
            <p:spPr bwMode="auto">
              <a:xfrm>
                <a:off x="4411663" y="2741613"/>
                <a:ext cx="649288" cy="428625"/>
              </a:xfrm>
              <a:custGeom>
                <a:avLst/>
                <a:gdLst>
                  <a:gd name="T0" fmla="*/ 10 w 197"/>
                  <a:gd name="T1" fmla="*/ 4 h 130"/>
                  <a:gd name="T2" fmla="*/ 187 w 197"/>
                  <a:gd name="T3" fmla="*/ 106 h 130"/>
                  <a:gd name="T4" fmla="*/ 197 w 197"/>
                  <a:gd name="T5" fmla="*/ 122 h 130"/>
                  <a:gd name="T6" fmla="*/ 187 w 197"/>
                  <a:gd name="T7" fmla="*/ 127 h 130"/>
                  <a:gd name="T8" fmla="*/ 10 w 197"/>
                  <a:gd name="T9" fmla="*/ 24 h 130"/>
                  <a:gd name="T10" fmla="*/ 0 w 197"/>
                  <a:gd name="T11" fmla="*/ 8 h 130"/>
                  <a:gd name="T12" fmla="*/ 10 w 197"/>
                  <a:gd name="T13" fmla="*/ 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30">
                    <a:moveTo>
                      <a:pt x="10" y="4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3" y="109"/>
                      <a:pt x="197" y="116"/>
                      <a:pt x="197" y="122"/>
                    </a:cubicBezTo>
                    <a:cubicBezTo>
                      <a:pt x="197" y="128"/>
                      <a:pt x="193" y="130"/>
                      <a:pt x="187" y="127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3"/>
                      <a:pt x="5" y="0"/>
                      <a:pt x="10" y="4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3" name="ïS1iḑé"/>
              <p:cNvSpPr/>
              <p:nvPr/>
            </p:nvSpPr>
            <p:spPr bwMode="auto">
              <a:xfrm>
                <a:off x="4411663" y="2946400"/>
                <a:ext cx="649288" cy="428625"/>
              </a:xfrm>
              <a:custGeom>
                <a:avLst/>
                <a:gdLst>
                  <a:gd name="T0" fmla="*/ 10 w 197"/>
                  <a:gd name="T1" fmla="*/ 4 h 130"/>
                  <a:gd name="T2" fmla="*/ 187 w 197"/>
                  <a:gd name="T3" fmla="*/ 106 h 130"/>
                  <a:gd name="T4" fmla="*/ 197 w 197"/>
                  <a:gd name="T5" fmla="*/ 122 h 130"/>
                  <a:gd name="T6" fmla="*/ 187 w 197"/>
                  <a:gd name="T7" fmla="*/ 127 h 130"/>
                  <a:gd name="T8" fmla="*/ 10 w 197"/>
                  <a:gd name="T9" fmla="*/ 24 h 130"/>
                  <a:gd name="T10" fmla="*/ 0 w 197"/>
                  <a:gd name="T11" fmla="*/ 8 h 130"/>
                  <a:gd name="T12" fmla="*/ 10 w 197"/>
                  <a:gd name="T13" fmla="*/ 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30">
                    <a:moveTo>
                      <a:pt x="10" y="4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3" y="109"/>
                      <a:pt x="197" y="116"/>
                      <a:pt x="197" y="122"/>
                    </a:cubicBezTo>
                    <a:cubicBezTo>
                      <a:pt x="197" y="128"/>
                      <a:pt x="193" y="130"/>
                      <a:pt x="187" y="127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3"/>
                      <a:pt x="5" y="0"/>
                      <a:pt x="10" y="4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4" name="iṡḻiḋè"/>
              <p:cNvSpPr/>
              <p:nvPr/>
            </p:nvSpPr>
            <p:spPr bwMode="auto">
              <a:xfrm>
                <a:off x="5121275" y="3246438"/>
                <a:ext cx="257175" cy="346075"/>
              </a:xfrm>
              <a:custGeom>
                <a:avLst/>
                <a:gdLst>
                  <a:gd name="T0" fmla="*/ 0 w 78"/>
                  <a:gd name="T1" fmla="*/ 62 h 105"/>
                  <a:gd name="T2" fmla="*/ 70 w 78"/>
                  <a:gd name="T3" fmla="*/ 102 h 105"/>
                  <a:gd name="T4" fmla="*/ 75 w 78"/>
                  <a:gd name="T5" fmla="*/ 96 h 105"/>
                  <a:gd name="T6" fmla="*/ 0 w 78"/>
                  <a:gd name="T7" fmla="*/ 0 h 105"/>
                  <a:gd name="T8" fmla="*/ 0 w 78"/>
                  <a:gd name="T9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5">
                    <a:moveTo>
                      <a:pt x="0" y="62"/>
                    </a:moveTo>
                    <a:cubicBezTo>
                      <a:pt x="70" y="102"/>
                      <a:pt x="70" y="102"/>
                      <a:pt x="70" y="102"/>
                    </a:cubicBezTo>
                    <a:cubicBezTo>
                      <a:pt x="74" y="105"/>
                      <a:pt x="78" y="100"/>
                      <a:pt x="75" y="9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5" name="iŝļîḑê"/>
              <p:cNvSpPr/>
              <p:nvPr/>
            </p:nvSpPr>
            <p:spPr bwMode="auto">
              <a:xfrm>
                <a:off x="3705225" y="3390900"/>
                <a:ext cx="706438" cy="1001713"/>
              </a:xfrm>
              <a:custGeom>
                <a:avLst/>
                <a:gdLst>
                  <a:gd name="T0" fmla="*/ 0 w 214"/>
                  <a:gd name="T1" fmla="*/ 11 h 304"/>
                  <a:gd name="T2" fmla="*/ 0 w 214"/>
                  <a:gd name="T3" fmla="*/ 170 h 304"/>
                  <a:gd name="T4" fmla="*/ 11 w 214"/>
                  <a:gd name="T5" fmla="*/ 190 h 304"/>
                  <a:gd name="T6" fmla="*/ 203 w 214"/>
                  <a:gd name="T7" fmla="*/ 300 h 304"/>
                  <a:gd name="T8" fmla="*/ 214 w 214"/>
                  <a:gd name="T9" fmla="*/ 294 h 304"/>
                  <a:gd name="T10" fmla="*/ 214 w 214"/>
                  <a:gd name="T11" fmla="*/ 134 h 304"/>
                  <a:gd name="T12" fmla="*/ 203 w 214"/>
                  <a:gd name="T13" fmla="*/ 115 h 304"/>
                  <a:gd name="T14" fmla="*/ 11 w 214"/>
                  <a:gd name="T15" fmla="*/ 4 h 304"/>
                  <a:gd name="T16" fmla="*/ 0 w 214"/>
                  <a:gd name="T17" fmla="*/ 11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304">
                    <a:moveTo>
                      <a:pt x="0" y="11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7"/>
                      <a:pt x="5" y="186"/>
                      <a:pt x="11" y="190"/>
                    </a:cubicBezTo>
                    <a:cubicBezTo>
                      <a:pt x="203" y="300"/>
                      <a:pt x="203" y="300"/>
                      <a:pt x="203" y="300"/>
                    </a:cubicBezTo>
                    <a:cubicBezTo>
                      <a:pt x="209" y="304"/>
                      <a:pt x="214" y="301"/>
                      <a:pt x="214" y="294"/>
                    </a:cubicBezTo>
                    <a:cubicBezTo>
                      <a:pt x="214" y="134"/>
                      <a:pt x="214" y="134"/>
                      <a:pt x="214" y="134"/>
                    </a:cubicBezTo>
                    <a:cubicBezTo>
                      <a:pt x="214" y="127"/>
                      <a:pt x="209" y="118"/>
                      <a:pt x="203" y="11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5" y="0"/>
                      <a:pt x="0" y="3"/>
                      <a:pt x="0" y="11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6" name="îṣľiḓè"/>
              <p:cNvSpPr/>
              <p:nvPr/>
            </p:nvSpPr>
            <p:spPr bwMode="auto">
              <a:xfrm>
                <a:off x="4351338" y="3960813"/>
                <a:ext cx="265113" cy="290513"/>
              </a:xfrm>
              <a:custGeom>
                <a:avLst/>
                <a:gdLst>
                  <a:gd name="T0" fmla="*/ 77 w 80"/>
                  <a:gd name="T1" fmla="*/ 80 h 88"/>
                  <a:gd name="T2" fmla="*/ 0 w 80"/>
                  <a:gd name="T3" fmla="*/ 0 h 88"/>
                  <a:gd name="T4" fmla="*/ 0 w 80"/>
                  <a:gd name="T5" fmla="*/ 62 h 88"/>
                  <a:gd name="T6" fmla="*/ 72 w 80"/>
                  <a:gd name="T7" fmla="*/ 87 h 88"/>
                  <a:gd name="T8" fmla="*/ 77 w 80"/>
                  <a:gd name="T9" fmla="*/ 8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8">
                    <a:moveTo>
                      <a:pt x="77" y="8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72" y="87"/>
                      <a:pt x="72" y="87"/>
                      <a:pt x="72" y="87"/>
                    </a:cubicBezTo>
                    <a:cubicBezTo>
                      <a:pt x="77" y="88"/>
                      <a:pt x="80" y="83"/>
                      <a:pt x="77" y="8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7" name="iš1íḑe"/>
              <p:cNvSpPr/>
              <p:nvPr/>
            </p:nvSpPr>
            <p:spPr bwMode="auto">
              <a:xfrm>
                <a:off x="4322763" y="3660775"/>
                <a:ext cx="177800" cy="260350"/>
              </a:xfrm>
              <a:custGeom>
                <a:avLst/>
                <a:gdLst>
                  <a:gd name="T0" fmla="*/ 27 w 54"/>
                  <a:gd name="T1" fmla="*/ 8 h 79"/>
                  <a:gd name="T2" fmla="*/ 54 w 54"/>
                  <a:gd name="T3" fmla="*/ 55 h 79"/>
                  <a:gd name="T4" fmla="*/ 27 w 54"/>
                  <a:gd name="T5" fmla="*/ 70 h 79"/>
                  <a:gd name="T6" fmla="*/ 0 w 54"/>
                  <a:gd name="T7" fmla="*/ 24 h 79"/>
                  <a:gd name="T8" fmla="*/ 27 w 54"/>
                  <a:gd name="T9" fmla="*/ 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9">
                    <a:moveTo>
                      <a:pt x="27" y="8"/>
                    </a:moveTo>
                    <a:cubicBezTo>
                      <a:pt x="42" y="17"/>
                      <a:pt x="54" y="38"/>
                      <a:pt x="54" y="55"/>
                    </a:cubicBezTo>
                    <a:cubicBezTo>
                      <a:pt x="54" y="72"/>
                      <a:pt x="42" y="79"/>
                      <a:pt x="27" y="70"/>
                    </a:cubicBezTo>
                    <a:cubicBezTo>
                      <a:pt x="12" y="62"/>
                      <a:pt x="0" y="41"/>
                      <a:pt x="0" y="24"/>
                    </a:cubicBezTo>
                    <a:cubicBezTo>
                      <a:pt x="0" y="7"/>
                      <a:pt x="12" y="0"/>
                      <a:pt x="27" y="8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8" name="işļidè"/>
              <p:cNvSpPr/>
              <p:nvPr/>
            </p:nvSpPr>
            <p:spPr bwMode="auto">
              <a:xfrm>
                <a:off x="3821113" y="3565525"/>
                <a:ext cx="471488" cy="323850"/>
              </a:xfrm>
              <a:custGeom>
                <a:avLst/>
                <a:gdLst>
                  <a:gd name="T0" fmla="*/ 10 w 143"/>
                  <a:gd name="T1" fmla="*/ 3 h 98"/>
                  <a:gd name="T2" fmla="*/ 134 w 143"/>
                  <a:gd name="T3" fmla="*/ 75 h 98"/>
                  <a:gd name="T4" fmla="*/ 143 w 143"/>
                  <a:gd name="T5" fmla="*/ 90 h 98"/>
                  <a:gd name="T6" fmla="*/ 134 w 143"/>
                  <a:gd name="T7" fmla="*/ 95 h 98"/>
                  <a:gd name="T8" fmla="*/ 10 w 143"/>
                  <a:gd name="T9" fmla="*/ 24 h 98"/>
                  <a:gd name="T10" fmla="*/ 0 w 143"/>
                  <a:gd name="T11" fmla="*/ 8 h 98"/>
                  <a:gd name="T12" fmla="*/ 10 w 143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8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3" y="85"/>
                      <a:pt x="143" y="90"/>
                    </a:cubicBezTo>
                    <a:cubicBezTo>
                      <a:pt x="143" y="96"/>
                      <a:pt x="139" y="98"/>
                      <a:pt x="134" y="9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3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9" name="iṩḷíďe"/>
              <p:cNvSpPr/>
              <p:nvPr/>
            </p:nvSpPr>
            <p:spPr bwMode="auto">
              <a:xfrm>
                <a:off x="3821113" y="3730625"/>
                <a:ext cx="471488" cy="322263"/>
              </a:xfrm>
              <a:custGeom>
                <a:avLst/>
                <a:gdLst>
                  <a:gd name="T0" fmla="*/ 10 w 143"/>
                  <a:gd name="T1" fmla="*/ 3 h 98"/>
                  <a:gd name="T2" fmla="*/ 134 w 143"/>
                  <a:gd name="T3" fmla="*/ 75 h 98"/>
                  <a:gd name="T4" fmla="*/ 143 w 143"/>
                  <a:gd name="T5" fmla="*/ 91 h 98"/>
                  <a:gd name="T6" fmla="*/ 134 w 143"/>
                  <a:gd name="T7" fmla="*/ 95 h 98"/>
                  <a:gd name="T8" fmla="*/ 10 w 143"/>
                  <a:gd name="T9" fmla="*/ 24 h 98"/>
                  <a:gd name="T10" fmla="*/ 0 w 143"/>
                  <a:gd name="T11" fmla="*/ 8 h 98"/>
                  <a:gd name="T12" fmla="*/ 10 w 143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8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6"/>
                      <a:pt x="139" y="98"/>
                      <a:pt x="134" y="9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0" name="iṧḻidè"/>
              <p:cNvSpPr/>
              <p:nvPr/>
            </p:nvSpPr>
            <p:spPr bwMode="auto">
              <a:xfrm>
                <a:off x="3821113" y="3895725"/>
                <a:ext cx="471488" cy="322263"/>
              </a:xfrm>
              <a:custGeom>
                <a:avLst/>
                <a:gdLst>
                  <a:gd name="T0" fmla="*/ 10 w 143"/>
                  <a:gd name="T1" fmla="*/ 3 h 98"/>
                  <a:gd name="T2" fmla="*/ 134 w 143"/>
                  <a:gd name="T3" fmla="*/ 75 h 98"/>
                  <a:gd name="T4" fmla="*/ 143 w 143"/>
                  <a:gd name="T5" fmla="*/ 91 h 98"/>
                  <a:gd name="T6" fmla="*/ 134 w 143"/>
                  <a:gd name="T7" fmla="*/ 95 h 98"/>
                  <a:gd name="T8" fmla="*/ 10 w 143"/>
                  <a:gd name="T9" fmla="*/ 24 h 98"/>
                  <a:gd name="T10" fmla="*/ 0 w 143"/>
                  <a:gd name="T11" fmla="*/ 8 h 98"/>
                  <a:gd name="T12" fmla="*/ 10 w 143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8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6"/>
                      <a:pt x="139" y="98"/>
                      <a:pt x="134" y="9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1" name="iṡ1ïḑé"/>
              <p:cNvSpPr/>
              <p:nvPr/>
            </p:nvSpPr>
            <p:spPr bwMode="auto">
              <a:xfrm>
                <a:off x="4176713" y="942975"/>
                <a:ext cx="706438" cy="1001713"/>
              </a:xfrm>
              <a:custGeom>
                <a:avLst/>
                <a:gdLst>
                  <a:gd name="T0" fmla="*/ 0 w 214"/>
                  <a:gd name="T1" fmla="*/ 10 h 304"/>
                  <a:gd name="T2" fmla="*/ 0 w 214"/>
                  <a:gd name="T3" fmla="*/ 169 h 304"/>
                  <a:gd name="T4" fmla="*/ 11 w 214"/>
                  <a:gd name="T5" fmla="*/ 189 h 304"/>
                  <a:gd name="T6" fmla="*/ 203 w 214"/>
                  <a:gd name="T7" fmla="*/ 300 h 304"/>
                  <a:gd name="T8" fmla="*/ 214 w 214"/>
                  <a:gd name="T9" fmla="*/ 293 h 304"/>
                  <a:gd name="T10" fmla="*/ 214 w 214"/>
                  <a:gd name="T11" fmla="*/ 134 h 304"/>
                  <a:gd name="T12" fmla="*/ 203 w 214"/>
                  <a:gd name="T13" fmla="*/ 114 h 304"/>
                  <a:gd name="T14" fmla="*/ 11 w 214"/>
                  <a:gd name="T15" fmla="*/ 3 h 304"/>
                  <a:gd name="T16" fmla="*/ 0 w 214"/>
                  <a:gd name="T17" fmla="*/ 1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304">
                    <a:moveTo>
                      <a:pt x="0" y="10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77"/>
                      <a:pt x="5" y="186"/>
                      <a:pt x="11" y="189"/>
                    </a:cubicBezTo>
                    <a:cubicBezTo>
                      <a:pt x="203" y="300"/>
                      <a:pt x="203" y="300"/>
                      <a:pt x="203" y="300"/>
                    </a:cubicBezTo>
                    <a:cubicBezTo>
                      <a:pt x="209" y="304"/>
                      <a:pt x="214" y="301"/>
                      <a:pt x="214" y="293"/>
                    </a:cubicBezTo>
                    <a:cubicBezTo>
                      <a:pt x="214" y="134"/>
                      <a:pt x="214" y="134"/>
                      <a:pt x="214" y="134"/>
                    </a:cubicBezTo>
                    <a:cubicBezTo>
                      <a:pt x="214" y="127"/>
                      <a:pt x="209" y="118"/>
                      <a:pt x="203" y="11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5" y="0"/>
                      <a:pt x="0" y="3"/>
                      <a:pt x="0" y="1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2" name="iṣlîďé"/>
              <p:cNvSpPr/>
              <p:nvPr/>
            </p:nvSpPr>
            <p:spPr bwMode="auto">
              <a:xfrm>
                <a:off x="4824413" y="1509713"/>
                <a:ext cx="263525" cy="293688"/>
              </a:xfrm>
              <a:custGeom>
                <a:avLst/>
                <a:gdLst>
                  <a:gd name="T0" fmla="*/ 77 w 80"/>
                  <a:gd name="T1" fmla="*/ 80 h 89"/>
                  <a:gd name="T2" fmla="*/ 0 w 80"/>
                  <a:gd name="T3" fmla="*/ 0 h 89"/>
                  <a:gd name="T4" fmla="*/ 0 w 80"/>
                  <a:gd name="T5" fmla="*/ 62 h 89"/>
                  <a:gd name="T6" fmla="*/ 73 w 80"/>
                  <a:gd name="T7" fmla="*/ 87 h 89"/>
                  <a:gd name="T8" fmla="*/ 77 w 80"/>
                  <a:gd name="T9" fmla="*/ 8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9">
                    <a:moveTo>
                      <a:pt x="77" y="8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7" y="89"/>
                      <a:pt x="80" y="83"/>
                      <a:pt x="77" y="8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3" name="îŝḻîďe"/>
              <p:cNvSpPr/>
              <p:nvPr/>
            </p:nvSpPr>
            <p:spPr bwMode="auto">
              <a:xfrm>
                <a:off x="4794250" y="1209675"/>
                <a:ext cx="177800" cy="260350"/>
              </a:xfrm>
              <a:custGeom>
                <a:avLst/>
                <a:gdLst>
                  <a:gd name="T0" fmla="*/ 27 w 54"/>
                  <a:gd name="T1" fmla="*/ 9 h 79"/>
                  <a:gd name="T2" fmla="*/ 54 w 54"/>
                  <a:gd name="T3" fmla="*/ 55 h 79"/>
                  <a:gd name="T4" fmla="*/ 27 w 54"/>
                  <a:gd name="T5" fmla="*/ 71 h 79"/>
                  <a:gd name="T6" fmla="*/ 0 w 54"/>
                  <a:gd name="T7" fmla="*/ 24 h 79"/>
                  <a:gd name="T8" fmla="*/ 27 w 5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9">
                    <a:moveTo>
                      <a:pt x="27" y="9"/>
                    </a:moveTo>
                    <a:cubicBezTo>
                      <a:pt x="42" y="17"/>
                      <a:pt x="54" y="38"/>
                      <a:pt x="54" y="55"/>
                    </a:cubicBezTo>
                    <a:cubicBezTo>
                      <a:pt x="54" y="72"/>
                      <a:pt x="42" y="79"/>
                      <a:pt x="27" y="71"/>
                    </a:cubicBezTo>
                    <a:cubicBezTo>
                      <a:pt x="13" y="62"/>
                      <a:pt x="0" y="41"/>
                      <a:pt x="0" y="24"/>
                    </a:cubicBezTo>
                    <a:cubicBezTo>
                      <a:pt x="0" y="7"/>
                      <a:pt x="13" y="0"/>
                      <a:pt x="27" y="9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4" name="îsļiḑe"/>
              <p:cNvSpPr/>
              <p:nvPr/>
            </p:nvSpPr>
            <p:spPr bwMode="auto">
              <a:xfrm>
                <a:off x="4292600" y="1114425"/>
                <a:ext cx="474663" cy="325438"/>
              </a:xfrm>
              <a:custGeom>
                <a:avLst/>
                <a:gdLst>
                  <a:gd name="T0" fmla="*/ 10 w 144"/>
                  <a:gd name="T1" fmla="*/ 3 h 99"/>
                  <a:gd name="T2" fmla="*/ 134 w 144"/>
                  <a:gd name="T3" fmla="*/ 75 h 99"/>
                  <a:gd name="T4" fmla="*/ 144 w 144"/>
                  <a:gd name="T5" fmla="*/ 91 h 99"/>
                  <a:gd name="T6" fmla="*/ 134 w 144"/>
                  <a:gd name="T7" fmla="*/ 96 h 99"/>
                  <a:gd name="T8" fmla="*/ 10 w 144"/>
                  <a:gd name="T9" fmla="*/ 24 h 99"/>
                  <a:gd name="T10" fmla="*/ 0 w 144"/>
                  <a:gd name="T11" fmla="*/ 8 h 99"/>
                  <a:gd name="T12" fmla="*/ 10 w 144"/>
                  <a:gd name="T13" fmla="*/ 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99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4" y="85"/>
                      <a:pt x="144" y="91"/>
                    </a:cubicBezTo>
                    <a:cubicBezTo>
                      <a:pt x="144" y="97"/>
                      <a:pt x="139" y="99"/>
                      <a:pt x="134" y="96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3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5" name="iśḷíde"/>
              <p:cNvSpPr/>
              <p:nvPr/>
            </p:nvSpPr>
            <p:spPr bwMode="auto">
              <a:xfrm>
                <a:off x="4292600" y="1282700"/>
                <a:ext cx="474663" cy="322263"/>
              </a:xfrm>
              <a:custGeom>
                <a:avLst/>
                <a:gdLst>
                  <a:gd name="T0" fmla="*/ 10 w 144"/>
                  <a:gd name="T1" fmla="*/ 3 h 98"/>
                  <a:gd name="T2" fmla="*/ 134 w 144"/>
                  <a:gd name="T3" fmla="*/ 74 h 98"/>
                  <a:gd name="T4" fmla="*/ 144 w 144"/>
                  <a:gd name="T5" fmla="*/ 90 h 98"/>
                  <a:gd name="T6" fmla="*/ 134 w 144"/>
                  <a:gd name="T7" fmla="*/ 95 h 98"/>
                  <a:gd name="T8" fmla="*/ 10 w 144"/>
                  <a:gd name="T9" fmla="*/ 23 h 98"/>
                  <a:gd name="T10" fmla="*/ 0 w 144"/>
                  <a:gd name="T11" fmla="*/ 7 h 98"/>
                  <a:gd name="T12" fmla="*/ 10 w 144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98">
                    <a:moveTo>
                      <a:pt x="10" y="3"/>
                    </a:moveTo>
                    <a:cubicBezTo>
                      <a:pt x="134" y="74"/>
                      <a:pt x="134" y="74"/>
                      <a:pt x="134" y="74"/>
                    </a:cubicBezTo>
                    <a:cubicBezTo>
                      <a:pt x="139" y="77"/>
                      <a:pt x="144" y="84"/>
                      <a:pt x="144" y="90"/>
                    </a:cubicBezTo>
                    <a:cubicBezTo>
                      <a:pt x="144" y="96"/>
                      <a:pt x="139" y="98"/>
                      <a:pt x="134" y="9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7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6" name="îSḷîde"/>
              <p:cNvSpPr/>
              <p:nvPr/>
            </p:nvSpPr>
            <p:spPr bwMode="auto">
              <a:xfrm>
                <a:off x="4292600" y="1446213"/>
                <a:ext cx="474663" cy="323850"/>
              </a:xfrm>
              <a:custGeom>
                <a:avLst/>
                <a:gdLst>
                  <a:gd name="T0" fmla="*/ 10 w 144"/>
                  <a:gd name="T1" fmla="*/ 3 h 98"/>
                  <a:gd name="T2" fmla="*/ 134 w 144"/>
                  <a:gd name="T3" fmla="*/ 74 h 98"/>
                  <a:gd name="T4" fmla="*/ 144 w 144"/>
                  <a:gd name="T5" fmla="*/ 90 h 98"/>
                  <a:gd name="T6" fmla="*/ 134 w 144"/>
                  <a:gd name="T7" fmla="*/ 95 h 98"/>
                  <a:gd name="T8" fmla="*/ 10 w 144"/>
                  <a:gd name="T9" fmla="*/ 23 h 98"/>
                  <a:gd name="T10" fmla="*/ 0 w 144"/>
                  <a:gd name="T11" fmla="*/ 8 h 98"/>
                  <a:gd name="T12" fmla="*/ 10 w 144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98">
                    <a:moveTo>
                      <a:pt x="10" y="3"/>
                    </a:moveTo>
                    <a:cubicBezTo>
                      <a:pt x="134" y="74"/>
                      <a:pt x="134" y="74"/>
                      <a:pt x="134" y="74"/>
                    </a:cubicBezTo>
                    <a:cubicBezTo>
                      <a:pt x="139" y="77"/>
                      <a:pt x="144" y="84"/>
                      <a:pt x="144" y="90"/>
                    </a:cubicBezTo>
                    <a:cubicBezTo>
                      <a:pt x="144" y="96"/>
                      <a:pt x="139" y="98"/>
                      <a:pt x="134" y="9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7" name="iśľïdé"/>
              <p:cNvSpPr/>
              <p:nvPr/>
            </p:nvSpPr>
            <p:spPr bwMode="auto">
              <a:xfrm>
                <a:off x="7658100" y="1657350"/>
                <a:ext cx="709613" cy="998538"/>
              </a:xfrm>
              <a:custGeom>
                <a:avLst/>
                <a:gdLst>
                  <a:gd name="T0" fmla="*/ 0 w 215"/>
                  <a:gd name="T1" fmla="*/ 10 h 303"/>
                  <a:gd name="T2" fmla="*/ 0 w 215"/>
                  <a:gd name="T3" fmla="*/ 169 h 303"/>
                  <a:gd name="T4" fmla="*/ 11 w 215"/>
                  <a:gd name="T5" fmla="*/ 189 h 303"/>
                  <a:gd name="T6" fmla="*/ 203 w 215"/>
                  <a:gd name="T7" fmla="*/ 300 h 303"/>
                  <a:gd name="T8" fmla="*/ 215 w 215"/>
                  <a:gd name="T9" fmla="*/ 293 h 303"/>
                  <a:gd name="T10" fmla="*/ 215 w 215"/>
                  <a:gd name="T11" fmla="*/ 134 h 303"/>
                  <a:gd name="T12" fmla="*/ 203 w 215"/>
                  <a:gd name="T13" fmla="*/ 114 h 303"/>
                  <a:gd name="T14" fmla="*/ 11 w 215"/>
                  <a:gd name="T15" fmla="*/ 3 h 303"/>
                  <a:gd name="T16" fmla="*/ 0 w 215"/>
                  <a:gd name="T17" fmla="*/ 1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303">
                    <a:moveTo>
                      <a:pt x="0" y="10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77"/>
                      <a:pt x="5" y="185"/>
                      <a:pt x="11" y="189"/>
                    </a:cubicBezTo>
                    <a:cubicBezTo>
                      <a:pt x="203" y="300"/>
                      <a:pt x="203" y="300"/>
                      <a:pt x="203" y="300"/>
                    </a:cubicBezTo>
                    <a:cubicBezTo>
                      <a:pt x="209" y="303"/>
                      <a:pt x="215" y="301"/>
                      <a:pt x="215" y="293"/>
                    </a:cubicBezTo>
                    <a:cubicBezTo>
                      <a:pt x="215" y="134"/>
                      <a:pt x="215" y="134"/>
                      <a:pt x="215" y="134"/>
                    </a:cubicBezTo>
                    <a:cubicBezTo>
                      <a:pt x="215" y="126"/>
                      <a:pt x="209" y="118"/>
                      <a:pt x="203" y="11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5" y="0"/>
                      <a:pt x="0" y="3"/>
                      <a:pt x="0" y="1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8" name="iṥľiḓe"/>
              <p:cNvSpPr/>
              <p:nvPr/>
            </p:nvSpPr>
            <p:spPr bwMode="auto">
              <a:xfrm>
                <a:off x="7450138" y="1920875"/>
                <a:ext cx="268288" cy="238125"/>
              </a:xfrm>
              <a:custGeom>
                <a:avLst/>
                <a:gdLst>
                  <a:gd name="T0" fmla="*/ 7 w 81"/>
                  <a:gd name="T1" fmla="*/ 1 h 72"/>
                  <a:gd name="T2" fmla="*/ 81 w 81"/>
                  <a:gd name="T3" fmla="*/ 10 h 72"/>
                  <a:gd name="T4" fmla="*/ 81 w 81"/>
                  <a:gd name="T5" fmla="*/ 72 h 72"/>
                  <a:gd name="T6" fmla="*/ 3 w 81"/>
                  <a:gd name="T7" fmla="*/ 9 h 72"/>
                  <a:gd name="T8" fmla="*/ 7 w 81"/>
                  <a:gd name="T9" fmla="*/ 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7" y="1"/>
                    </a:move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6"/>
                      <a:pt x="2" y="0"/>
                      <a:pt x="7" y="1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9" name="iṥḷîḍê"/>
              <p:cNvSpPr/>
              <p:nvPr/>
            </p:nvSpPr>
            <p:spPr bwMode="auto">
              <a:xfrm>
                <a:off x="8278813" y="1924050"/>
                <a:ext cx="174625" cy="260350"/>
              </a:xfrm>
              <a:custGeom>
                <a:avLst/>
                <a:gdLst>
                  <a:gd name="T0" fmla="*/ 27 w 53"/>
                  <a:gd name="T1" fmla="*/ 9 h 79"/>
                  <a:gd name="T2" fmla="*/ 53 w 53"/>
                  <a:gd name="T3" fmla="*/ 55 h 79"/>
                  <a:gd name="T4" fmla="*/ 27 w 53"/>
                  <a:gd name="T5" fmla="*/ 71 h 79"/>
                  <a:gd name="T6" fmla="*/ 0 w 53"/>
                  <a:gd name="T7" fmla="*/ 24 h 79"/>
                  <a:gd name="T8" fmla="*/ 27 w 53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9">
                    <a:moveTo>
                      <a:pt x="27" y="9"/>
                    </a:moveTo>
                    <a:cubicBezTo>
                      <a:pt x="41" y="17"/>
                      <a:pt x="53" y="38"/>
                      <a:pt x="53" y="55"/>
                    </a:cubicBezTo>
                    <a:cubicBezTo>
                      <a:pt x="53" y="72"/>
                      <a:pt x="41" y="79"/>
                      <a:pt x="27" y="71"/>
                    </a:cubicBezTo>
                    <a:cubicBezTo>
                      <a:pt x="12" y="62"/>
                      <a:pt x="0" y="41"/>
                      <a:pt x="0" y="24"/>
                    </a:cubicBezTo>
                    <a:cubicBezTo>
                      <a:pt x="0" y="7"/>
                      <a:pt x="12" y="0"/>
                      <a:pt x="27" y="9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0" name="ïšḷïḑe"/>
              <p:cNvSpPr/>
              <p:nvPr/>
            </p:nvSpPr>
            <p:spPr bwMode="auto">
              <a:xfrm>
                <a:off x="7777163" y="1828800"/>
                <a:ext cx="471488" cy="327025"/>
              </a:xfrm>
              <a:custGeom>
                <a:avLst/>
                <a:gdLst>
                  <a:gd name="T0" fmla="*/ 9 w 143"/>
                  <a:gd name="T1" fmla="*/ 3 h 99"/>
                  <a:gd name="T2" fmla="*/ 133 w 143"/>
                  <a:gd name="T3" fmla="*/ 75 h 99"/>
                  <a:gd name="T4" fmla="*/ 143 w 143"/>
                  <a:gd name="T5" fmla="*/ 91 h 99"/>
                  <a:gd name="T6" fmla="*/ 133 w 143"/>
                  <a:gd name="T7" fmla="*/ 96 h 99"/>
                  <a:gd name="T8" fmla="*/ 9 w 143"/>
                  <a:gd name="T9" fmla="*/ 24 h 99"/>
                  <a:gd name="T10" fmla="*/ 0 w 143"/>
                  <a:gd name="T11" fmla="*/ 8 h 99"/>
                  <a:gd name="T12" fmla="*/ 9 w 143"/>
                  <a:gd name="T13" fmla="*/ 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9">
                    <a:moveTo>
                      <a:pt x="9" y="3"/>
                    </a:moveTo>
                    <a:cubicBezTo>
                      <a:pt x="133" y="75"/>
                      <a:pt x="133" y="75"/>
                      <a:pt x="133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6"/>
                      <a:pt x="139" y="99"/>
                      <a:pt x="133" y="9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1" name="ïṣļidê"/>
              <p:cNvSpPr/>
              <p:nvPr/>
            </p:nvSpPr>
            <p:spPr bwMode="auto">
              <a:xfrm>
                <a:off x="7777163" y="1993900"/>
                <a:ext cx="471488" cy="325438"/>
              </a:xfrm>
              <a:custGeom>
                <a:avLst/>
                <a:gdLst>
                  <a:gd name="T0" fmla="*/ 9 w 143"/>
                  <a:gd name="T1" fmla="*/ 3 h 99"/>
                  <a:gd name="T2" fmla="*/ 133 w 143"/>
                  <a:gd name="T3" fmla="*/ 75 h 99"/>
                  <a:gd name="T4" fmla="*/ 143 w 143"/>
                  <a:gd name="T5" fmla="*/ 91 h 99"/>
                  <a:gd name="T6" fmla="*/ 133 w 143"/>
                  <a:gd name="T7" fmla="*/ 96 h 99"/>
                  <a:gd name="T8" fmla="*/ 9 w 143"/>
                  <a:gd name="T9" fmla="*/ 24 h 99"/>
                  <a:gd name="T10" fmla="*/ 0 w 143"/>
                  <a:gd name="T11" fmla="*/ 8 h 99"/>
                  <a:gd name="T12" fmla="*/ 9 w 143"/>
                  <a:gd name="T13" fmla="*/ 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9">
                    <a:moveTo>
                      <a:pt x="9" y="3"/>
                    </a:moveTo>
                    <a:cubicBezTo>
                      <a:pt x="133" y="75"/>
                      <a:pt x="133" y="75"/>
                      <a:pt x="133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7"/>
                      <a:pt x="139" y="99"/>
                      <a:pt x="133" y="9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3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2" name="ïSļîḑé"/>
              <p:cNvSpPr/>
              <p:nvPr/>
            </p:nvSpPr>
            <p:spPr bwMode="auto">
              <a:xfrm>
                <a:off x="7777163" y="2159000"/>
                <a:ext cx="471488" cy="325438"/>
              </a:xfrm>
              <a:custGeom>
                <a:avLst/>
                <a:gdLst>
                  <a:gd name="T0" fmla="*/ 9 w 143"/>
                  <a:gd name="T1" fmla="*/ 4 h 99"/>
                  <a:gd name="T2" fmla="*/ 133 w 143"/>
                  <a:gd name="T3" fmla="*/ 75 h 99"/>
                  <a:gd name="T4" fmla="*/ 143 w 143"/>
                  <a:gd name="T5" fmla="*/ 91 h 99"/>
                  <a:gd name="T6" fmla="*/ 133 w 143"/>
                  <a:gd name="T7" fmla="*/ 96 h 99"/>
                  <a:gd name="T8" fmla="*/ 9 w 143"/>
                  <a:gd name="T9" fmla="*/ 24 h 99"/>
                  <a:gd name="T10" fmla="*/ 0 w 143"/>
                  <a:gd name="T11" fmla="*/ 8 h 99"/>
                  <a:gd name="T12" fmla="*/ 9 w 143"/>
                  <a:gd name="T13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9">
                    <a:moveTo>
                      <a:pt x="9" y="4"/>
                    </a:moveTo>
                    <a:cubicBezTo>
                      <a:pt x="133" y="75"/>
                      <a:pt x="133" y="75"/>
                      <a:pt x="133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7"/>
                      <a:pt x="139" y="99"/>
                      <a:pt x="133" y="9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3"/>
                      <a:pt x="4" y="0"/>
                      <a:pt x="9" y="4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497330" y="1922780"/>
            <a:ext cx="9528810" cy="66249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1</a:t>
            </a:r>
            <a:r>
              <a:rPr lang="zh-CN" altLang="en-US"/>
              <a:t>、介绍最大信息</a:t>
            </a:r>
            <a:r>
              <a:rPr lang="en-US" altLang="zh-CN"/>
              <a:t>MIC</a:t>
            </a:r>
            <a:r>
              <a:rPr lang="zh-CN" altLang="en-US"/>
              <a:t>原理（可以举例）</a:t>
            </a:r>
            <a:endParaRPr lang="zh-CN" altLang="en-US"/>
          </a:p>
          <a:p>
            <a:r>
              <a:rPr lang="en-US" altLang="zh-CN"/>
              <a:t>             2</a:t>
            </a:r>
            <a:r>
              <a:rPr lang="zh-CN" altLang="en-US"/>
              <a:t>、使用UCI的红酒质量数据集实现属性对的</a:t>
            </a:r>
            <a:r>
              <a:rPr lang="en-US" altLang="zh-CN"/>
              <a:t>MIC</a:t>
            </a:r>
            <a:r>
              <a:rPr lang="zh-CN" altLang="en-US"/>
              <a:t>计算并可视化</a:t>
            </a:r>
            <a:endParaRPr lang="zh-CN" altLang="en-US"/>
          </a:p>
          <a:p>
            <a:r>
              <a:rPr lang="en-US" altLang="zh-CN"/>
              <a:t>             3</a:t>
            </a:r>
            <a:r>
              <a:rPr lang="zh-CN" altLang="en-US"/>
              <a:t>、对空气质量数据做探索性分析并编写探索性分析报告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46511" y="1148716"/>
            <a:ext cx="4646296" cy="676174"/>
            <a:chOff x="824286" y="1181101"/>
            <a:chExt cx="4646296" cy="676174"/>
          </a:xfrm>
        </p:grpSpPr>
        <p:grpSp>
          <p:nvGrpSpPr>
            <p:cNvPr id="228" name="组合 227"/>
            <p:cNvGrpSpPr/>
            <p:nvPr/>
          </p:nvGrpSpPr>
          <p:grpSpPr>
            <a:xfrm>
              <a:off x="1341520" y="1257578"/>
              <a:ext cx="4129062" cy="523220"/>
              <a:chOff x="-523010" y="696208"/>
              <a:chExt cx="4129062" cy="523220"/>
            </a:xfrm>
          </p:grpSpPr>
          <p:sp>
            <p:nvSpPr>
              <p:cNvPr id="230" name="矩形: 圆角 229"/>
              <p:cNvSpPr/>
              <p:nvPr/>
            </p:nvSpPr>
            <p:spPr>
              <a:xfrm>
                <a:off x="-255310" y="696208"/>
                <a:ext cx="3541855" cy="523220"/>
              </a:xfrm>
              <a:prstGeom prst="roundRect">
                <a:avLst>
                  <a:gd name="adj" fmla="val 12958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-523010" y="696208"/>
                <a:ext cx="4129062" cy="52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>
                    <a:sym typeface="+mn-ea"/>
                  </a:rPr>
                  <a:t>作业</a:t>
                </a:r>
                <a:endParaRPr lang="zh-CN" sz="2800" dirty="0">
                  <a:solidFill>
                    <a:schemeClr val="bg1"/>
                  </a:solidFill>
                  <a:latin typeface="Times New Roman" panose="02020603050405020304" charset="0"/>
                  <a:ea typeface="思源黑体 CN Bold" panose="020B0800000000000000" pitchFamily="34" charset="-122"/>
                  <a:cs typeface="Times New Roman" panose="02020603050405020304" charset="0"/>
                  <a:sym typeface="+mn-lt"/>
                </a:endParaRPr>
              </a:p>
            </p:txBody>
          </p:sp>
        </p:grpSp>
        <p:grpSp>
          <p:nvGrpSpPr>
            <p:cNvPr id="232" name="2a54938d-5593-4f1a-ac7b-2ba2fa6db8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824286" y="1181101"/>
              <a:ext cx="651084" cy="676174"/>
              <a:chOff x="3705225" y="942975"/>
              <a:chExt cx="4778376" cy="4962526"/>
            </a:xfrm>
          </p:grpSpPr>
          <p:sp>
            <p:nvSpPr>
              <p:cNvPr id="233" name="íṡ1íḋé"/>
              <p:cNvSpPr/>
              <p:nvPr/>
            </p:nvSpPr>
            <p:spPr bwMode="auto">
              <a:xfrm>
                <a:off x="4479925" y="4052888"/>
                <a:ext cx="3994150" cy="1852613"/>
              </a:xfrm>
              <a:custGeom>
                <a:avLst/>
                <a:gdLst>
                  <a:gd name="T0" fmla="*/ 872 w 1210"/>
                  <a:gd name="T1" fmla="*/ 22 h 562"/>
                  <a:gd name="T2" fmla="*/ 872 w 1210"/>
                  <a:gd name="T3" fmla="*/ 23 h 562"/>
                  <a:gd name="T4" fmla="*/ 823 w 1210"/>
                  <a:gd name="T5" fmla="*/ 53 h 562"/>
                  <a:gd name="T6" fmla="*/ 820 w 1210"/>
                  <a:gd name="T7" fmla="*/ 54 h 562"/>
                  <a:gd name="T8" fmla="*/ 891 w 1210"/>
                  <a:gd name="T9" fmla="*/ 96 h 562"/>
                  <a:gd name="T10" fmla="*/ 856 w 1210"/>
                  <a:gd name="T11" fmla="*/ 116 h 562"/>
                  <a:gd name="T12" fmla="*/ 748 w 1210"/>
                  <a:gd name="T13" fmla="*/ 178 h 562"/>
                  <a:gd name="T14" fmla="*/ 748 w 1210"/>
                  <a:gd name="T15" fmla="*/ 178 h 562"/>
                  <a:gd name="T16" fmla="*/ 748 w 1210"/>
                  <a:gd name="T17" fmla="*/ 363 h 562"/>
                  <a:gd name="T18" fmla="*/ 738 w 1210"/>
                  <a:gd name="T19" fmla="*/ 377 h 562"/>
                  <a:gd name="T20" fmla="*/ 729 w 1210"/>
                  <a:gd name="T21" fmla="*/ 374 h 562"/>
                  <a:gd name="T22" fmla="*/ 356 w 1210"/>
                  <a:gd name="T23" fmla="*/ 158 h 562"/>
                  <a:gd name="T24" fmla="*/ 337 w 1210"/>
                  <a:gd name="T25" fmla="*/ 125 h 562"/>
                  <a:gd name="T26" fmla="*/ 337 w 1210"/>
                  <a:gd name="T27" fmla="*/ 22 h 562"/>
                  <a:gd name="T28" fmla="*/ 215 w 1210"/>
                  <a:gd name="T29" fmla="*/ 71 h 562"/>
                  <a:gd name="T30" fmla="*/ 215 w 1210"/>
                  <a:gd name="T31" fmla="*/ 478 h 562"/>
                  <a:gd name="T32" fmla="*/ 605 w 1210"/>
                  <a:gd name="T33" fmla="*/ 562 h 562"/>
                  <a:gd name="T34" fmla="*/ 995 w 1210"/>
                  <a:gd name="T35" fmla="*/ 478 h 562"/>
                  <a:gd name="T36" fmla="*/ 995 w 1210"/>
                  <a:gd name="T37" fmla="*/ 71 h 562"/>
                  <a:gd name="T38" fmla="*/ 872 w 1210"/>
                  <a:gd name="T39" fmla="*/ 22 h 562"/>
                  <a:gd name="T40" fmla="*/ 439 w 1210"/>
                  <a:gd name="T41" fmla="*/ 0 h 562"/>
                  <a:gd name="T42" fmla="*/ 409 w 1210"/>
                  <a:gd name="T43" fmla="*/ 5 h 562"/>
                  <a:gd name="T44" fmla="*/ 409 w 1210"/>
                  <a:gd name="T45" fmla="*/ 65 h 562"/>
                  <a:gd name="T46" fmla="*/ 719 w 1210"/>
                  <a:gd name="T47" fmla="*/ 244 h 562"/>
                  <a:gd name="T48" fmla="*/ 724 w 1210"/>
                  <a:gd name="T49" fmla="*/ 246 h 562"/>
                  <a:gd name="T50" fmla="*/ 730 w 1210"/>
                  <a:gd name="T51" fmla="*/ 237 h 562"/>
                  <a:gd name="T52" fmla="*/ 730 w 1210"/>
                  <a:gd name="T53" fmla="*/ 168 h 562"/>
                  <a:gd name="T54" fmla="*/ 439 w 1210"/>
                  <a:gd name="T55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10" h="562">
                    <a:moveTo>
                      <a:pt x="872" y="22"/>
                    </a:moveTo>
                    <a:cubicBezTo>
                      <a:pt x="872" y="22"/>
                      <a:pt x="872" y="23"/>
                      <a:pt x="872" y="23"/>
                    </a:cubicBezTo>
                    <a:cubicBezTo>
                      <a:pt x="871" y="35"/>
                      <a:pt x="823" y="53"/>
                      <a:pt x="823" y="53"/>
                    </a:cubicBezTo>
                    <a:cubicBezTo>
                      <a:pt x="823" y="53"/>
                      <a:pt x="822" y="53"/>
                      <a:pt x="820" y="54"/>
                    </a:cubicBezTo>
                    <a:cubicBezTo>
                      <a:pt x="891" y="96"/>
                      <a:pt x="891" y="96"/>
                      <a:pt x="891" y="96"/>
                    </a:cubicBezTo>
                    <a:cubicBezTo>
                      <a:pt x="856" y="116"/>
                      <a:pt x="856" y="116"/>
                      <a:pt x="856" y="116"/>
                    </a:cubicBezTo>
                    <a:cubicBezTo>
                      <a:pt x="748" y="178"/>
                      <a:pt x="748" y="178"/>
                      <a:pt x="748" y="178"/>
                    </a:cubicBezTo>
                    <a:cubicBezTo>
                      <a:pt x="748" y="178"/>
                      <a:pt x="748" y="178"/>
                      <a:pt x="748" y="178"/>
                    </a:cubicBezTo>
                    <a:cubicBezTo>
                      <a:pt x="748" y="363"/>
                      <a:pt x="748" y="363"/>
                      <a:pt x="748" y="363"/>
                    </a:cubicBezTo>
                    <a:cubicBezTo>
                      <a:pt x="748" y="372"/>
                      <a:pt x="744" y="377"/>
                      <a:pt x="738" y="377"/>
                    </a:cubicBezTo>
                    <a:cubicBezTo>
                      <a:pt x="735" y="377"/>
                      <a:pt x="732" y="376"/>
                      <a:pt x="729" y="374"/>
                    </a:cubicBezTo>
                    <a:cubicBezTo>
                      <a:pt x="356" y="158"/>
                      <a:pt x="356" y="158"/>
                      <a:pt x="356" y="158"/>
                    </a:cubicBezTo>
                    <a:cubicBezTo>
                      <a:pt x="346" y="152"/>
                      <a:pt x="337" y="138"/>
                      <a:pt x="337" y="125"/>
                    </a:cubicBezTo>
                    <a:cubicBezTo>
                      <a:pt x="337" y="22"/>
                      <a:pt x="337" y="22"/>
                      <a:pt x="337" y="22"/>
                    </a:cubicBezTo>
                    <a:cubicBezTo>
                      <a:pt x="293" y="35"/>
                      <a:pt x="252" y="51"/>
                      <a:pt x="215" y="71"/>
                    </a:cubicBezTo>
                    <a:cubicBezTo>
                      <a:pt x="0" y="183"/>
                      <a:pt x="0" y="365"/>
                      <a:pt x="215" y="478"/>
                    </a:cubicBezTo>
                    <a:cubicBezTo>
                      <a:pt x="323" y="534"/>
                      <a:pt x="464" y="562"/>
                      <a:pt x="605" y="562"/>
                    </a:cubicBezTo>
                    <a:cubicBezTo>
                      <a:pt x="746" y="562"/>
                      <a:pt x="887" y="534"/>
                      <a:pt x="995" y="478"/>
                    </a:cubicBezTo>
                    <a:cubicBezTo>
                      <a:pt x="1210" y="365"/>
                      <a:pt x="1210" y="183"/>
                      <a:pt x="995" y="71"/>
                    </a:cubicBezTo>
                    <a:cubicBezTo>
                      <a:pt x="958" y="51"/>
                      <a:pt x="916" y="35"/>
                      <a:pt x="872" y="22"/>
                    </a:cubicBezTo>
                    <a:moveTo>
                      <a:pt x="439" y="0"/>
                    </a:moveTo>
                    <a:cubicBezTo>
                      <a:pt x="429" y="1"/>
                      <a:pt x="418" y="3"/>
                      <a:pt x="409" y="5"/>
                    </a:cubicBezTo>
                    <a:cubicBezTo>
                      <a:pt x="409" y="65"/>
                      <a:pt x="409" y="65"/>
                      <a:pt x="409" y="65"/>
                    </a:cubicBezTo>
                    <a:cubicBezTo>
                      <a:pt x="719" y="244"/>
                      <a:pt x="719" y="244"/>
                      <a:pt x="719" y="244"/>
                    </a:cubicBezTo>
                    <a:cubicBezTo>
                      <a:pt x="721" y="245"/>
                      <a:pt x="723" y="246"/>
                      <a:pt x="724" y="246"/>
                    </a:cubicBezTo>
                    <a:cubicBezTo>
                      <a:pt x="728" y="246"/>
                      <a:pt x="730" y="243"/>
                      <a:pt x="730" y="237"/>
                    </a:cubicBezTo>
                    <a:cubicBezTo>
                      <a:pt x="730" y="168"/>
                      <a:pt x="730" y="168"/>
                      <a:pt x="730" y="168"/>
                    </a:cubicBezTo>
                    <a:cubicBezTo>
                      <a:pt x="439" y="0"/>
                      <a:pt x="439" y="0"/>
                      <a:pt x="439" y="0"/>
                    </a:cubicBezTo>
                  </a:path>
                </a:pathLst>
              </a:custGeom>
              <a:solidFill>
                <a:srgbClr val="F7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4" name="iS1iďe"/>
              <p:cNvSpPr/>
              <p:nvPr/>
            </p:nvSpPr>
            <p:spPr bwMode="auto">
              <a:xfrm>
                <a:off x="5372100" y="3638550"/>
                <a:ext cx="296863" cy="490538"/>
              </a:xfrm>
              <a:custGeom>
                <a:avLst/>
                <a:gdLst>
                  <a:gd name="T0" fmla="*/ 90 w 90"/>
                  <a:gd name="T1" fmla="*/ 147 h 149"/>
                  <a:gd name="T2" fmla="*/ 59 w 90"/>
                  <a:gd name="T3" fmla="*/ 27 h 149"/>
                  <a:gd name="T4" fmla="*/ 18 w 90"/>
                  <a:gd name="T5" fmla="*/ 54 h 149"/>
                  <a:gd name="T6" fmla="*/ 63 w 90"/>
                  <a:gd name="T7" fmla="*/ 149 h 149"/>
                  <a:gd name="T8" fmla="*/ 90 w 90"/>
                  <a:gd name="T9" fmla="*/ 14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49">
                    <a:moveTo>
                      <a:pt x="90" y="147"/>
                    </a:moveTo>
                    <a:cubicBezTo>
                      <a:pt x="89" y="145"/>
                      <a:pt x="89" y="54"/>
                      <a:pt x="59" y="27"/>
                    </a:cubicBezTo>
                    <a:cubicBezTo>
                      <a:pt x="28" y="0"/>
                      <a:pt x="0" y="21"/>
                      <a:pt x="18" y="54"/>
                    </a:cubicBezTo>
                    <a:cubicBezTo>
                      <a:pt x="30" y="75"/>
                      <a:pt x="63" y="113"/>
                      <a:pt x="63" y="149"/>
                    </a:cubicBezTo>
                    <a:lnTo>
                      <a:pt x="90" y="147"/>
                    </a:lnTo>
                    <a:close/>
                  </a:path>
                </a:pathLst>
              </a:custGeom>
              <a:solidFill>
                <a:srgbClr val="1BBC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5" name="isḻîḍé"/>
              <p:cNvSpPr/>
              <p:nvPr/>
            </p:nvSpPr>
            <p:spPr bwMode="auto">
              <a:xfrm>
                <a:off x="5476875" y="3721100"/>
                <a:ext cx="161925" cy="407988"/>
              </a:xfrm>
              <a:custGeom>
                <a:avLst/>
                <a:gdLst>
                  <a:gd name="T0" fmla="*/ 47 w 49"/>
                  <a:gd name="T1" fmla="*/ 124 h 124"/>
                  <a:gd name="T2" fmla="*/ 45 w 49"/>
                  <a:gd name="T3" fmla="*/ 122 h 124"/>
                  <a:gd name="T4" fmla="*/ 1 w 49"/>
                  <a:gd name="T5" fmla="*/ 3 h 124"/>
                  <a:gd name="T6" fmla="*/ 0 w 49"/>
                  <a:gd name="T7" fmla="*/ 1 h 124"/>
                  <a:gd name="T8" fmla="*/ 3 w 49"/>
                  <a:gd name="T9" fmla="*/ 1 h 124"/>
                  <a:gd name="T10" fmla="*/ 48 w 49"/>
                  <a:gd name="T11" fmla="*/ 122 h 124"/>
                  <a:gd name="T12" fmla="*/ 47 w 49"/>
                  <a:gd name="T1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24">
                    <a:moveTo>
                      <a:pt x="47" y="124"/>
                    </a:moveTo>
                    <a:cubicBezTo>
                      <a:pt x="46" y="124"/>
                      <a:pt x="45" y="123"/>
                      <a:pt x="45" y="122"/>
                    </a:cubicBezTo>
                    <a:cubicBezTo>
                      <a:pt x="36" y="35"/>
                      <a:pt x="1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4" y="2"/>
                      <a:pt x="39" y="33"/>
                      <a:pt x="48" y="122"/>
                    </a:cubicBezTo>
                    <a:cubicBezTo>
                      <a:pt x="49" y="123"/>
                      <a:pt x="48" y="124"/>
                      <a:pt x="47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6" name="iŝ1ïḍe"/>
              <p:cNvSpPr/>
              <p:nvPr/>
            </p:nvSpPr>
            <p:spPr bwMode="auto">
              <a:xfrm>
                <a:off x="4986338" y="3786188"/>
                <a:ext cx="676275" cy="652463"/>
              </a:xfrm>
              <a:custGeom>
                <a:avLst/>
                <a:gdLst>
                  <a:gd name="T0" fmla="*/ 201 w 205"/>
                  <a:gd name="T1" fmla="*/ 198 h 198"/>
                  <a:gd name="T2" fmla="*/ 109 w 205"/>
                  <a:gd name="T3" fmla="*/ 84 h 198"/>
                  <a:gd name="T4" fmla="*/ 59 w 205"/>
                  <a:gd name="T5" fmla="*/ 10 h 198"/>
                  <a:gd name="T6" fmla="*/ 205 w 205"/>
                  <a:gd name="T7" fmla="*/ 146 h 198"/>
                  <a:gd name="T8" fmla="*/ 201 w 205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198">
                    <a:moveTo>
                      <a:pt x="201" y="198"/>
                    </a:moveTo>
                    <a:cubicBezTo>
                      <a:pt x="190" y="147"/>
                      <a:pt x="173" y="117"/>
                      <a:pt x="109" y="84"/>
                    </a:cubicBezTo>
                    <a:cubicBezTo>
                      <a:pt x="51" y="53"/>
                      <a:pt x="0" y="21"/>
                      <a:pt x="59" y="10"/>
                    </a:cubicBezTo>
                    <a:cubicBezTo>
                      <a:pt x="108" y="0"/>
                      <a:pt x="202" y="78"/>
                      <a:pt x="205" y="146"/>
                    </a:cubicBezTo>
                    <a:lnTo>
                      <a:pt x="201" y="198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7" name="iṡ1ïḍê"/>
              <p:cNvSpPr/>
              <p:nvPr/>
            </p:nvSpPr>
            <p:spPr bwMode="auto">
              <a:xfrm>
                <a:off x="5173663" y="3852863"/>
                <a:ext cx="458788" cy="371475"/>
              </a:xfrm>
              <a:custGeom>
                <a:avLst/>
                <a:gdLst>
                  <a:gd name="T0" fmla="*/ 138 w 139"/>
                  <a:gd name="T1" fmla="*/ 113 h 113"/>
                  <a:gd name="T2" fmla="*/ 136 w 139"/>
                  <a:gd name="T3" fmla="*/ 112 h 113"/>
                  <a:gd name="T4" fmla="*/ 2 w 139"/>
                  <a:gd name="T5" fmla="*/ 4 h 113"/>
                  <a:gd name="T6" fmla="*/ 0 w 139"/>
                  <a:gd name="T7" fmla="*/ 2 h 113"/>
                  <a:gd name="T8" fmla="*/ 2 w 139"/>
                  <a:gd name="T9" fmla="*/ 0 h 113"/>
                  <a:gd name="T10" fmla="*/ 139 w 139"/>
                  <a:gd name="T11" fmla="*/ 111 h 113"/>
                  <a:gd name="T12" fmla="*/ 138 w 1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13">
                    <a:moveTo>
                      <a:pt x="138" y="113"/>
                    </a:moveTo>
                    <a:cubicBezTo>
                      <a:pt x="137" y="113"/>
                      <a:pt x="136" y="113"/>
                      <a:pt x="136" y="112"/>
                    </a:cubicBezTo>
                    <a:cubicBezTo>
                      <a:pt x="117" y="61"/>
                      <a:pt x="55" y="11"/>
                      <a:pt x="2" y="4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7" y="8"/>
                      <a:pt x="119" y="59"/>
                      <a:pt x="139" y="111"/>
                    </a:cubicBezTo>
                    <a:cubicBezTo>
                      <a:pt x="139" y="112"/>
                      <a:pt x="139" y="113"/>
                      <a:pt x="138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8" name="išḷíḑè"/>
              <p:cNvSpPr/>
              <p:nvPr/>
            </p:nvSpPr>
            <p:spPr bwMode="auto">
              <a:xfrm>
                <a:off x="7183438" y="4597400"/>
                <a:ext cx="449263" cy="254000"/>
              </a:xfrm>
              <a:custGeom>
                <a:avLst/>
                <a:gdLst>
                  <a:gd name="T0" fmla="*/ 6 w 136"/>
                  <a:gd name="T1" fmla="*/ 30 h 77"/>
                  <a:gd name="T2" fmla="*/ 2 w 136"/>
                  <a:gd name="T3" fmla="*/ 44 h 77"/>
                  <a:gd name="T4" fmla="*/ 1 w 136"/>
                  <a:gd name="T5" fmla="*/ 60 h 77"/>
                  <a:gd name="T6" fmla="*/ 19 w 136"/>
                  <a:gd name="T7" fmla="*/ 74 h 77"/>
                  <a:gd name="T8" fmla="*/ 50 w 136"/>
                  <a:gd name="T9" fmla="*/ 68 h 77"/>
                  <a:gd name="T10" fmla="*/ 85 w 136"/>
                  <a:gd name="T11" fmla="*/ 49 h 77"/>
                  <a:gd name="T12" fmla="*/ 116 w 136"/>
                  <a:gd name="T13" fmla="*/ 35 h 77"/>
                  <a:gd name="T14" fmla="*/ 120 w 136"/>
                  <a:gd name="T15" fmla="*/ 4 h 77"/>
                  <a:gd name="T16" fmla="*/ 34 w 136"/>
                  <a:gd name="T17" fmla="*/ 17 h 77"/>
                  <a:gd name="T18" fmla="*/ 6 w 136"/>
                  <a:gd name="T19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77">
                    <a:moveTo>
                      <a:pt x="6" y="30"/>
                    </a:moveTo>
                    <a:cubicBezTo>
                      <a:pt x="4" y="32"/>
                      <a:pt x="4" y="37"/>
                      <a:pt x="2" y="44"/>
                    </a:cubicBezTo>
                    <a:cubicBezTo>
                      <a:pt x="0" y="51"/>
                      <a:pt x="0" y="57"/>
                      <a:pt x="1" y="60"/>
                    </a:cubicBezTo>
                    <a:cubicBezTo>
                      <a:pt x="2" y="64"/>
                      <a:pt x="10" y="71"/>
                      <a:pt x="19" y="74"/>
                    </a:cubicBezTo>
                    <a:cubicBezTo>
                      <a:pt x="28" y="77"/>
                      <a:pt x="39" y="75"/>
                      <a:pt x="50" y="68"/>
                    </a:cubicBezTo>
                    <a:cubicBezTo>
                      <a:pt x="61" y="61"/>
                      <a:pt x="69" y="54"/>
                      <a:pt x="85" y="49"/>
                    </a:cubicBezTo>
                    <a:cubicBezTo>
                      <a:pt x="101" y="45"/>
                      <a:pt x="109" y="41"/>
                      <a:pt x="116" y="35"/>
                    </a:cubicBezTo>
                    <a:cubicBezTo>
                      <a:pt x="125" y="28"/>
                      <a:pt x="136" y="9"/>
                      <a:pt x="120" y="4"/>
                    </a:cubicBezTo>
                    <a:cubicBezTo>
                      <a:pt x="103" y="0"/>
                      <a:pt x="67" y="16"/>
                      <a:pt x="34" y="17"/>
                    </a:cubicBezTo>
                    <a:lnTo>
                      <a:pt x="6" y="30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9" name="î$1ïḑè"/>
              <p:cNvSpPr/>
              <p:nvPr/>
            </p:nvSpPr>
            <p:spPr bwMode="auto">
              <a:xfrm>
                <a:off x="7202488" y="4627563"/>
                <a:ext cx="119063" cy="117475"/>
              </a:xfrm>
              <a:custGeom>
                <a:avLst/>
                <a:gdLst>
                  <a:gd name="T0" fmla="*/ 0 w 36"/>
                  <a:gd name="T1" fmla="*/ 0 h 36"/>
                  <a:gd name="T2" fmla="*/ 0 w 36"/>
                  <a:gd name="T3" fmla="*/ 25 h 36"/>
                  <a:gd name="T4" fmla="*/ 13 w 36"/>
                  <a:gd name="T5" fmla="*/ 35 h 36"/>
                  <a:gd name="T6" fmla="*/ 21 w 36"/>
                  <a:gd name="T7" fmla="*/ 35 h 36"/>
                  <a:gd name="T8" fmla="*/ 35 w 36"/>
                  <a:gd name="T9" fmla="*/ 15 h 36"/>
                  <a:gd name="T10" fmla="*/ 36 w 36"/>
                  <a:gd name="T11" fmla="*/ 0 h 36"/>
                  <a:gd name="T12" fmla="*/ 0 w 36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6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2" y="34"/>
                      <a:pt x="13" y="35"/>
                    </a:cubicBezTo>
                    <a:cubicBezTo>
                      <a:pt x="15" y="36"/>
                      <a:pt x="18" y="35"/>
                      <a:pt x="21" y="35"/>
                    </a:cubicBezTo>
                    <a:cubicBezTo>
                      <a:pt x="29" y="32"/>
                      <a:pt x="34" y="24"/>
                      <a:pt x="35" y="15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0" name="iŝļiḋé"/>
              <p:cNvSpPr/>
              <p:nvPr/>
            </p:nvSpPr>
            <p:spPr bwMode="auto">
              <a:xfrm>
                <a:off x="7167563" y="4129088"/>
                <a:ext cx="190500" cy="587375"/>
              </a:xfrm>
              <a:custGeom>
                <a:avLst/>
                <a:gdLst>
                  <a:gd name="T0" fmla="*/ 58 w 58"/>
                  <a:gd name="T1" fmla="*/ 0 h 178"/>
                  <a:gd name="T2" fmla="*/ 49 w 58"/>
                  <a:gd name="T3" fmla="*/ 162 h 178"/>
                  <a:gd name="T4" fmla="*/ 9 w 58"/>
                  <a:gd name="T5" fmla="*/ 162 h 178"/>
                  <a:gd name="T6" fmla="*/ 0 w 58"/>
                  <a:gd name="T7" fmla="*/ 15 h 178"/>
                  <a:gd name="T8" fmla="*/ 58 w 58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78">
                    <a:moveTo>
                      <a:pt x="58" y="0"/>
                    </a:moveTo>
                    <a:cubicBezTo>
                      <a:pt x="58" y="30"/>
                      <a:pt x="49" y="162"/>
                      <a:pt x="49" y="162"/>
                    </a:cubicBezTo>
                    <a:cubicBezTo>
                      <a:pt x="49" y="162"/>
                      <a:pt x="37" y="178"/>
                      <a:pt x="9" y="162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1" name="iṡ1iḓè"/>
              <p:cNvSpPr/>
              <p:nvPr/>
            </p:nvSpPr>
            <p:spPr bwMode="auto">
              <a:xfrm>
                <a:off x="7094538" y="4665663"/>
                <a:ext cx="660400" cy="504825"/>
              </a:xfrm>
              <a:custGeom>
                <a:avLst/>
                <a:gdLst>
                  <a:gd name="T0" fmla="*/ 0 w 200"/>
                  <a:gd name="T1" fmla="*/ 114 h 153"/>
                  <a:gd name="T2" fmla="*/ 76 w 200"/>
                  <a:gd name="T3" fmla="*/ 20 h 153"/>
                  <a:gd name="T4" fmla="*/ 186 w 200"/>
                  <a:gd name="T5" fmla="*/ 14 h 153"/>
                  <a:gd name="T6" fmla="*/ 178 w 200"/>
                  <a:gd name="T7" fmla="*/ 47 h 153"/>
                  <a:gd name="T8" fmla="*/ 152 w 200"/>
                  <a:gd name="T9" fmla="*/ 75 h 153"/>
                  <a:gd name="T10" fmla="*/ 148 w 200"/>
                  <a:gd name="T11" fmla="*/ 106 h 153"/>
                  <a:gd name="T12" fmla="*/ 93 w 200"/>
                  <a:gd name="T13" fmla="*/ 109 h 153"/>
                  <a:gd name="T14" fmla="*/ 76 w 200"/>
                  <a:gd name="T15" fmla="*/ 139 h 153"/>
                  <a:gd name="T16" fmla="*/ 4 w 200"/>
                  <a:gd name="T17" fmla="*/ 153 h 153"/>
                  <a:gd name="T18" fmla="*/ 0 w 200"/>
                  <a:gd name="T19" fmla="*/ 11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153">
                    <a:moveTo>
                      <a:pt x="0" y="114"/>
                    </a:moveTo>
                    <a:cubicBezTo>
                      <a:pt x="4" y="88"/>
                      <a:pt x="30" y="40"/>
                      <a:pt x="76" y="20"/>
                    </a:cubicBezTo>
                    <a:cubicBezTo>
                      <a:pt x="121" y="0"/>
                      <a:pt x="176" y="6"/>
                      <a:pt x="186" y="14"/>
                    </a:cubicBezTo>
                    <a:cubicBezTo>
                      <a:pt x="197" y="23"/>
                      <a:pt x="200" y="42"/>
                      <a:pt x="178" y="47"/>
                    </a:cubicBezTo>
                    <a:cubicBezTo>
                      <a:pt x="156" y="53"/>
                      <a:pt x="139" y="64"/>
                      <a:pt x="152" y="75"/>
                    </a:cubicBezTo>
                    <a:cubicBezTo>
                      <a:pt x="166" y="86"/>
                      <a:pt x="170" y="102"/>
                      <a:pt x="148" y="106"/>
                    </a:cubicBezTo>
                    <a:cubicBezTo>
                      <a:pt x="126" y="111"/>
                      <a:pt x="100" y="95"/>
                      <a:pt x="93" y="109"/>
                    </a:cubicBezTo>
                    <a:cubicBezTo>
                      <a:pt x="87" y="123"/>
                      <a:pt x="100" y="134"/>
                      <a:pt x="76" y="139"/>
                    </a:cubicBezTo>
                    <a:cubicBezTo>
                      <a:pt x="51" y="144"/>
                      <a:pt x="21" y="125"/>
                      <a:pt x="4" y="153"/>
                    </a:cubicBez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2" name="îŝḻïḋê"/>
              <p:cNvSpPr/>
              <p:nvPr/>
            </p:nvSpPr>
            <p:spPr bwMode="auto">
              <a:xfrm>
                <a:off x="7094538" y="4716463"/>
                <a:ext cx="550863" cy="388938"/>
              </a:xfrm>
              <a:custGeom>
                <a:avLst/>
                <a:gdLst>
                  <a:gd name="T0" fmla="*/ 2 w 167"/>
                  <a:gd name="T1" fmla="*/ 118 h 118"/>
                  <a:gd name="T2" fmla="*/ 1 w 167"/>
                  <a:gd name="T3" fmla="*/ 118 h 118"/>
                  <a:gd name="T4" fmla="*/ 0 w 167"/>
                  <a:gd name="T5" fmla="*/ 116 h 118"/>
                  <a:gd name="T6" fmla="*/ 165 w 167"/>
                  <a:gd name="T7" fmla="*/ 2 h 118"/>
                  <a:gd name="T8" fmla="*/ 167 w 167"/>
                  <a:gd name="T9" fmla="*/ 4 h 118"/>
                  <a:gd name="T10" fmla="*/ 165 w 167"/>
                  <a:gd name="T11" fmla="*/ 5 h 118"/>
                  <a:gd name="T12" fmla="*/ 3 w 167"/>
                  <a:gd name="T13" fmla="*/ 117 h 118"/>
                  <a:gd name="T14" fmla="*/ 2 w 167"/>
                  <a:gd name="T1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18">
                    <a:moveTo>
                      <a:pt x="2" y="118"/>
                    </a:move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17"/>
                      <a:pt x="0" y="117"/>
                      <a:pt x="0" y="116"/>
                    </a:cubicBezTo>
                    <a:cubicBezTo>
                      <a:pt x="34" y="36"/>
                      <a:pt x="131" y="0"/>
                      <a:pt x="165" y="2"/>
                    </a:cubicBezTo>
                    <a:cubicBezTo>
                      <a:pt x="166" y="2"/>
                      <a:pt x="167" y="3"/>
                      <a:pt x="167" y="4"/>
                    </a:cubicBezTo>
                    <a:cubicBezTo>
                      <a:pt x="167" y="5"/>
                      <a:pt x="166" y="5"/>
                      <a:pt x="165" y="5"/>
                    </a:cubicBezTo>
                    <a:cubicBezTo>
                      <a:pt x="138" y="4"/>
                      <a:pt x="38" y="34"/>
                      <a:pt x="3" y="117"/>
                    </a:cubicBezTo>
                    <a:cubicBezTo>
                      <a:pt x="3" y="118"/>
                      <a:pt x="3" y="118"/>
                      <a:pt x="2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3" name="íśḷíďe"/>
              <p:cNvSpPr/>
              <p:nvPr/>
            </p:nvSpPr>
            <p:spPr bwMode="auto">
              <a:xfrm>
                <a:off x="7239000" y="4864100"/>
                <a:ext cx="307975" cy="79375"/>
              </a:xfrm>
              <a:custGeom>
                <a:avLst/>
                <a:gdLst>
                  <a:gd name="T0" fmla="*/ 91 w 93"/>
                  <a:gd name="T1" fmla="*/ 24 h 24"/>
                  <a:gd name="T2" fmla="*/ 91 w 93"/>
                  <a:gd name="T3" fmla="*/ 24 h 24"/>
                  <a:gd name="T4" fmla="*/ 2 w 93"/>
                  <a:gd name="T5" fmla="*/ 13 h 24"/>
                  <a:gd name="T6" fmla="*/ 0 w 93"/>
                  <a:gd name="T7" fmla="*/ 12 h 24"/>
                  <a:gd name="T8" fmla="*/ 1 w 93"/>
                  <a:gd name="T9" fmla="*/ 10 h 24"/>
                  <a:gd name="T10" fmla="*/ 92 w 93"/>
                  <a:gd name="T11" fmla="*/ 21 h 24"/>
                  <a:gd name="T12" fmla="*/ 93 w 93"/>
                  <a:gd name="T13" fmla="*/ 23 h 24"/>
                  <a:gd name="T14" fmla="*/ 91 w 93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4">
                    <a:moveTo>
                      <a:pt x="91" y="24"/>
                    </a:moveTo>
                    <a:cubicBezTo>
                      <a:pt x="91" y="24"/>
                      <a:pt x="91" y="24"/>
                      <a:pt x="91" y="24"/>
                    </a:cubicBezTo>
                    <a:cubicBezTo>
                      <a:pt x="90" y="24"/>
                      <a:pt x="44" y="3"/>
                      <a:pt x="2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45" y="0"/>
                      <a:pt x="91" y="21"/>
                      <a:pt x="92" y="21"/>
                    </a:cubicBezTo>
                    <a:cubicBezTo>
                      <a:pt x="93" y="21"/>
                      <a:pt x="93" y="22"/>
                      <a:pt x="93" y="23"/>
                    </a:cubicBezTo>
                    <a:cubicBezTo>
                      <a:pt x="92" y="24"/>
                      <a:pt x="92" y="24"/>
                      <a:pt x="9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4" name="íṧļíde"/>
              <p:cNvSpPr/>
              <p:nvPr/>
            </p:nvSpPr>
            <p:spPr bwMode="auto">
              <a:xfrm>
                <a:off x="5830888" y="3724275"/>
                <a:ext cx="1590675" cy="915988"/>
              </a:xfrm>
              <a:custGeom>
                <a:avLst/>
                <a:gdLst>
                  <a:gd name="T0" fmla="*/ 297 w 1002"/>
                  <a:gd name="T1" fmla="*/ 0 h 577"/>
                  <a:gd name="T2" fmla="*/ 0 w 1002"/>
                  <a:gd name="T3" fmla="*/ 170 h 577"/>
                  <a:gd name="T4" fmla="*/ 704 w 1002"/>
                  <a:gd name="T5" fmla="*/ 577 h 577"/>
                  <a:gd name="T6" fmla="*/ 929 w 1002"/>
                  <a:gd name="T7" fmla="*/ 448 h 577"/>
                  <a:gd name="T8" fmla="*/ 1002 w 1002"/>
                  <a:gd name="T9" fmla="*/ 407 h 577"/>
                  <a:gd name="T10" fmla="*/ 297 w 1002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2" h="577">
                    <a:moveTo>
                      <a:pt x="297" y="0"/>
                    </a:moveTo>
                    <a:lnTo>
                      <a:pt x="0" y="170"/>
                    </a:lnTo>
                    <a:lnTo>
                      <a:pt x="704" y="577"/>
                    </a:lnTo>
                    <a:lnTo>
                      <a:pt x="929" y="448"/>
                    </a:lnTo>
                    <a:lnTo>
                      <a:pt x="1002" y="407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D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5" name="îs1îḓé"/>
              <p:cNvSpPr/>
              <p:nvPr/>
            </p:nvSpPr>
            <p:spPr bwMode="auto">
              <a:xfrm>
                <a:off x="5830888" y="3724275"/>
                <a:ext cx="1590675" cy="915988"/>
              </a:xfrm>
              <a:custGeom>
                <a:avLst/>
                <a:gdLst>
                  <a:gd name="T0" fmla="*/ 297 w 1002"/>
                  <a:gd name="T1" fmla="*/ 0 h 577"/>
                  <a:gd name="T2" fmla="*/ 0 w 1002"/>
                  <a:gd name="T3" fmla="*/ 170 h 577"/>
                  <a:gd name="T4" fmla="*/ 704 w 1002"/>
                  <a:gd name="T5" fmla="*/ 577 h 577"/>
                  <a:gd name="T6" fmla="*/ 929 w 1002"/>
                  <a:gd name="T7" fmla="*/ 448 h 577"/>
                  <a:gd name="T8" fmla="*/ 1002 w 1002"/>
                  <a:gd name="T9" fmla="*/ 407 h 577"/>
                  <a:gd name="T10" fmla="*/ 297 w 1002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2" h="577">
                    <a:moveTo>
                      <a:pt x="297" y="0"/>
                    </a:moveTo>
                    <a:lnTo>
                      <a:pt x="0" y="170"/>
                    </a:lnTo>
                    <a:lnTo>
                      <a:pt x="704" y="577"/>
                    </a:lnTo>
                    <a:lnTo>
                      <a:pt x="929" y="448"/>
                    </a:lnTo>
                    <a:lnTo>
                      <a:pt x="1002" y="407"/>
                    </a:lnTo>
                    <a:lnTo>
                      <a:pt x="2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6" name="îs1íḓê"/>
              <p:cNvSpPr/>
              <p:nvPr/>
            </p:nvSpPr>
            <p:spPr bwMode="auto">
              <a:xfrm>
                <a:off x="7067550" y="4370388"/>
                <a:ext cx="354013" cy="269875"/>
              </a:xfrm>
              <a:custGeom>
                <a:avLst/>
                <a:gdLst>
                  <a:gd name="T0" fmla="*/ 223 w 223"/>
                  <a:gd name="T1" fmla="*/ 0 h 170"/>
                  <a:gd name="T2" fmla="*/ 223 w 223"/>
                  <a:gd name="T3" fmla="*/ 41 h 170"/>
                  <a:gd name="T4" fmla="*/ 0 w 223"/>
                  <a:gd name="T5" fmla="*/ 170 h 170"/>
                  <a:gd name="T6" fmla="*/ 0 w 223"/>
                  <a:gd name="T7" fmla="*/ 128 h 170"/>
                  <a:gd name="T8" fmla="*/ 223 w 223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170">
                    <a:moveTo>
                      <a:pt x="223" y="0"/>
                    </a:moveTo>
                    <a:lnTo>
                      <a:pt x="223" y="41"/>
                    </a:lnTo>
                    <a:lnTo>
                      <a:pt x="0" y="170"/>
                    </a:lnTo>
                    <a:lnTo>
                      <a:pt x="0" y="12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7" name="îş1íďê"/>
              <p:cNvSpPr/>
              <p:nvPr/>
            </p:nvSpPr>
            <p:spPr bwMode="auto">
              <a:xfrm>
                <a:off x="6351588" y="3865563"/>
                <a:ext cx="801688" cy="241300"/>
              </a:xfrm>
              <a:custGeom>
                <a:avLst/>
                <a:gdLst>
                  <a:gd name="T0" fmla="*/ 0 w 243"/>
                  <a:gd name="T1" fmla="*/ 60 h 73"/>
                  <a:gd name="T2" fmla="*/ 147 w 243"/>
                  <a:gd name="T3" fmla="*/ 16 h 73"/>
                  <a:gd name="T4" fmla="*/ 223 w 243"/>
                  <a:gd name="T5" fmla="*/ 6 h 73"/>
                  <a:gd name="T6" fmla="*/ 242 w 243"/>
                  <a:gd name="T7" fmla="*/ 35 h 73"/>
                  <a:gd name="T8" fmla="*/ 242 w 243"/>
                  <a:gd name="T9" fmla="*/ 54 h 73"/>
                  <a:gd name="T10" fmla="*/ 132 w 243"/>
                  <a:gd name="T11" fmla="*/ 73 h 73"/>
                  <a:gd name="T12" fmla="*/ 0 w 243"/>
                  <a:gd name="T13" fmla="*/ 6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73">
                    <a:moveTo>
                      <a:pt x="0" y="60"/>
                    </a:moveTo>
                    <a:cubicBezTo>
                      <a:pt x="0" y="60"/>
                      <a:pt x="125" y="22"/>
                      <a:pt x="147" y="16"/>
                    </a:cubicBezTo>
                    <a:cubicBezTo>
                      <a:pt x="169" y="10"/>
                      <a:pt x="211" y="0"/>
                      <a:pt x="223" y="6"/>
                    </a:cubicBezTo>
                    <a:cubicBezTo>
                      <a:pt x="235" y="11"/>
                      <a:pt x="241" y="17"/>
                      <a:pt x="242" y="35"/>
                    </a:cubicBezTo>
                    <a:cubicBezTo>
                      <a:pt x="243" y="38"/>
                      <a:pt x="242" y="54"/>
                      <a:pt x="242" y="54"/>
                    </a:cubicBezTo>
                    <a:cubicBezTo>
                      <a:pt x="242" y="54"/>
                      <a:pt x="182" y="73"/>
                      <a:pt x="132" y="73"/>
                    </a:cubicBezTo>
                    <a:cubicBezTo>
                      <a:pt x="83" y="73"/>
                      <a:pt x="0" y="60"/>
                      <a:pt x="0" y="60"/>
                    </a:cubicBezTo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8" name="íṣ1iḍè"/>
              <p:cNvSpPr/>
              <p:nvPr/>
            </p:nvSpPr>
            <p:spPr bwMode="auto">
              <a:xfrm>
                <a:off x="6526213" y="3321050"/>
                <a:ext cx="177800" cy="204788"/>
              </a:xfrm>
              <a:custGeom>
                <a:avLst/>
                <a:gdLst>
                  <a:gd name="T0" fmla="*/ 112 w 112"/>
                  <a:gd name="T1" fmla="*/ 25 h 129"/>
                  <a:gd name="T2" fmla="*/ 96 w 112"/>
                  <a:gd name="T3" fmla="*/ 119 h 129"/>
                  <a:gd name="T4" fmla="*/ 0 w 112"/>
                  <a:gd name="T5" fmla="*/ 129 h 129"/>
                  <a:gd name="T6" fmla="*/ 13 w 112"/>
                  <a:gd name="T7" fmla="*/ 0 h 129"/>
                  <a:gd name="T8" fmla="*/ 112 w 112"/>
                  <a:gd name="T9" fmla="*/ 2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29">
                    <a:moveTo>
                      <a:pt x="112" y="25"/>
                    </a:moveTo>
                    <a:lnTo>
                      <a:pt x="96" y="119"/>
                    </a:lnTo>
                    <a:lnTo>
                      <a:pt x="0" y="129"/>
                    </a:lnTo>
                    <a:lnTo>
                      <a:pt x="13" y="0"/>
                    </a:lnTo>
                    <a:lnTo>
                      <a:pt x="112" y="25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9" name="îṧḷîḓè"/>
              <p:cNvSpPr/>
              <p:nvPr/>
            </p:nvSpPr>
            <p:spPr bwMode="auto">
              <a:xfrm>
                <a:off x="6526213" y="3321050"/>
                <a:ext cx="177800" cy="204788"/>
              </a:xfrm>
              <a:custGeom>
                <a:avLst/>
                <a:gdLst>
                  <a:gd name="T0" fmla="*/ 112 w 112"/>
                  <a:gd name="T1" fmla="*/ 25 h 129"/>
                  <a:gd name="T2" fmla="*/ 96 w 112"/>
                  <a:gd name="T3" fmla="*/ 119 h 129"/>
                  <a:gd name="T4" fmla="*/ 0 w 112"/>
                  <a:gd name="T5" fmla="*/ 129 h 129"/>
                  <a:gd name="T6" fmla="*/ 13 w 112"/>
                  <a:gd name="T7" fmla="*/ 0 h 129"/>
                  <a:gd name="T8" fmla="*/ 112 w 112"/>
                  <a:gd name="T9" fmla="*/ 2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29">
                    <a:moveTo>
                      <a:pt x="112" y="25"/>
                    </a:moveTo>
                    <a:lnTo>
                      <a:pt x="96" y="119"/>
                    </a:lnTo>
                    <a:lnTo>
                      <a:pt x="0" y="129"/>
                    </a:lnTo>
                    <a:lnTo>
                      <a:pt x="13" y="0"/>
                    </a:lnTo>
                    <a:lnTo>
                      <a:pt x="112" y="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0" name="iṣliḑé"/>
              <p:cNvSpPr/>
              <p:nvPr/>
            </p:nvSpPr>
            <p:spPr bwMode="auto">
              <a:xfrm>
                <a:off x="6826250" y="3243263"/>
                <a:ext cx="39688" cy="68263"/>
              </a:xfrm>
              <a:custGeom>
                <a:avLst/>
                <a:gdLst>
                  <a:gd name="T0" fmla="*/ 6 w 12"/>
                  <a:gd name="T1" fmla="*/ 0 h 21"/>
                  <a:gd name="T2" fmla="*/ 10 w 12"/>
                  <a:gd name="T3" fmla="*/ 20 h 21"/>
                  <a:gd name="T4" fmla="*/ 0 w 12"/>
                  <a:gd name="T5" fmla="*/ 20 h 21"/>
                  <a:gd name="T6" fmla="*/ 6 w 1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1">
                    <a:moveTo>
                      <a:pt x="6" y="0"/>
                    </a:moveTo>
                    <a:cubicBezTo>
                      <a:pt x="6" y="0"/>
                      <a:pt x="12" y="19"/>
                      <a:pt x="10" y="20"/>
                    </a:cubicBezTo>
                    <a:cubicBezTo>
                      <a:pt x="8" y="21"/>
                      <a:pt x="0" y="20"/>
                      <a:pt x="0" y="2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1" name="išḻíḍe"/>
              <p:cNvSpPr/>
              <p:nvPr/>
            </p:nvSpPr>
            <p:spPr bwMode="auto">
              <a:xfrm>
                <a:off x="6516688" y="2979738"/>
                <a:ext cx="342900" cy="438150"/>
              </a:xfrm>
              <a:custGeom>
                <a:avLst/>
                <a:gdLst>
                  <a:gd name="T0" fmla="*/ 88 w 104"/>
                  <a:gd name="T1" fmla="*/ 21 h 133"/>
                  <a:gd name="T2" fmla="*/ 100 w 104"/>
                  <a:gd name="T3" fmla="*/ 78 h 133"/>
                  <a:gd name="T4" fmla="*/ 80 w 104"/>
                  <a:gd name="T5" fmla="*/ 130 h 133"/>
                  <a:gd name="T6" fmla="*/ 40 w 104"/>
                  <a:gd name="T7" fmla="*/ 121 h 133"/>
                  <a:gd name="T8" fmla="*/ 6 w 104"/>
                  <a:gd name="T9" fmla="*/ 72 h 133"/>
                  <a:gd name="T10" fmla="*/ 27 w 104"/>
                  <a:gd name="T11" fmla="*/ 9 h 133"/>
                  <a:gd name="T12" fmla="*/ 88 w 104"/>
                  <a:gd name="T13" fmla="*/ 2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33">
                    <a:moveTo>
                      <a:pt x="88" y="21"/>
                    </a:moveTo>
                    <a:cubicBezTo>
                      <a:pt x="96" y="29"/>
                      <a:pt x="104" y="43"/>
                      <a:pt x="100" y="78"/>
                    </a:cubicBezTo>
                    <a:cubicBezTo>
                      <a:pt x="97" y="117"/>
                      <a:pt x="85" y="127"/>
                      <a:pt x="80" y="130"/>
                    </a:cubicBezTo>
                    <a:cubicBezTo>
                      <a:pt x="73" y="133"/>
                      <a:pt x="48" y="127"/>
                      <a:pt x="40" y="121"/>
                    </a:cubicBezTo>
                    <a:cubicBezTo>
                      <a:pt x="30" y="114"/>
                      <a:pt x="11" y="95"/>
                      <a:pt x="6" y="72"/>
                    </a:cubicBezTo>
                    <a:cubicBezTo>
                      <a:pt x="0" y="46"/>
                      <a:pt x="8" y="15"/>
                      <a:pt x="27" y="9"/>
                    </a:cubicBezTo>
                    <a:cubicBezTo>
                      <a:pt x="55" y="0"/>
                      <a:pt x="81" y="14"/>
                      <a:pt x="88" y="21"/>
                    </a:cubicBezTo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2" name="ïsľîḑe"/>
              <p:cNvSpPr/>
              <p:nvPr/>
            </p:nvSpPr>
            <p:spPr bwMode="auto">
              <a:xfrm>
                <a:off x="6434138" y="2943225"/>
                <a:ext cx="461963" cy="474663"/>
              </a:xfrm>
              <a:custGeom>
                <a:avLst/>
                <a:gdLst>
                  <a:gd name="T0" fmla="*/ 131 w 140"/>
                  <a:gd name="T1" fmla="*/ 51 h 144"/>
                  <a:gd name="T2" fmla="*/ 92 w 140"/>
                  <a:gd name="T3" fmla="*/ 88 h 144"/>
                  <a:gd name="T4" fmla="*/ 79 w 140"/>
                  <a:gd name="T5" fmla="*/ 73 h 144"/>
                  <a:gd name="T6" fmla="*/ 68 w 140"/>
                  <a:gd name="T7" fmla="*/ 99 h 144"/>
                  <a:gd name="T8" fmla="*/ 82 w 140"/>
                  <a:gd name="T9" fmla="*/ 107 h 144"/>
                  <a:gd name="T10" fmla="*/ 66 w 140"/>
                  <a:gd name="T11" fmla="*/ 136 h 144"/>
                  <a:gd name="T12" fmla="*/ 30 w 140"/>
                  <a:gd name="T13" fmla="*/ 133 h 144"/>
                  <a:gd name="T14" fmla="*/ 10 w 140"/>
                  <a:gd name="T15" fmla="*/ 91 h 144"/>
                  <a:gd name="T16" fmla="*/ 24 w 140"/>
                  <a:gd name="T17" fmla="*/ 23 h 144"/>
                  <a:gd name="T18" fmla="*/ 51 w 140"/>
                  <a:gd name="T19" fmla="*/ 3 h 144"/>
                  <a:gd name="T20" fmla="*/ 126 w 140"/>
                  <a:gd name="T21" fmla="*/ 23 h 144"/>
                  <a:gd name="T22" fmla="*/ 131 w 140"/>
                  <a:gd name="T23" fmla="*/ 5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144">
                    <a:moveTo>
                      <a:pt x="131" y="51"/>
                    </a:moveTo>
                    <a:cubicBezTo>
                      <a:pt x="127" y="60"/>
                      <a:pt x="118" y="82"/>
                      <a:pt x="92" y="88"/>
                    </a:cubicBezTo>
                    <a:cubicBezTo>
                      <a:pt x="92" y="88"/>
                      <a:pt x="91" y="73"/>
                      <a:pt x="79" y="73"/>
                    </a:cubicBezTo>
                    <a:cubicBezTo>
                      <a:pt x="66" y="73"/>
                      <a:pt x="62" y="88"/>
                      <a:pt x="68" y="99"/>
                    </a:cubicBezTo>
                    <a:cubicBezTo>
                      <a:pt x="74" y="109"/>
                      <a:pt x="82" y="107"/>
                      <a:pt x="82" y="107"/>
                    </a:cubicBezTo>
                    <a:cubicBezTo>
                      <a:pt x="82" y="107"/>
                      <a:pt x="81" y="128"/>
                      <a:pt x="66" y="136"/>
                    </a:cubicBezTo>
                    <a:cubicBezTo>
                      <a:pt x="66" y="136"/>
                      <a:pt x="47" y="144"/>
                      <a:pt x="30" y="133"/>
                    </a:cubicBezTo>
                    <a:cubicBezTo>
                      <a:pt x="23" y="129"/>
                      <a:pt x="14" y="108"/>
                      <a:pt x="10" y="91"/>
                    </a:cubicBezTo>
                    <a:cubicBezTo>
                      <a:pt x="0" y="56"/>
                      <a:pt x="2" y="29"/>
                      <a:pt x="24" y="23"/>
                    </a:cubicBezTo>
                    <a:cubicBezTo>
                      <a:pt x="29" y="8"/>
                      <a:pt x="37" y="3"/>
                      <a:pt x="51" y="3"/>
                    </a:cubicBezTo>
                    <a:cubicBezTo>
                      <a:pt x="81" y="0"/>
                      <a:pt x="101" y="23"/>
                      <a:pt x="126" y="23"/>
                    </a:cubicBezTo>
                    <a:cubicBezTo>
                      <a:pt x="140" y="23"/>
                      <a:pt x="137" y="41"/>
                      <a:pt x="131" y="51"/>
                    </a:cubicBezTo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3" name="ïṧḻïdè"/>
              <p:cNvSpPr/>
              <p:nvPr/>
            </p:nvSpPr>
            <p:spPr bwMode="auto">
              <a:xfrm>
                <a:off x="6467475" y="2986088"/>
                <a:ext cx="55563" cy="42863"/>
              </a:xfrm>
              <a:custGeom>
                <a:avLst/>
                <a:gdLst>
                  <a:gd name="T0" fmla="*/ 15 w 17"/>
                  <a:gd name="T1" fmla="*/ 13 h 13"/>
                  <a:gd name="T2" fmla="*/ 0 w 17"/>
                  <a:gd name="T3" fmla="*/ 6 h 13"/>
                  <a:gd name="T4" fmla="*/ 11 w 17"/>
                  <a:gd name="T5" fmla="*/ 2 h 13"/>
                  <a:gd name="T6" fmla="*/ 15 w 17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3">
                    <a:moveTo>
                      <a:pt x="15" y="13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2"/>
                      <a:pt x="6" y="0"/>
                      <a:pt x="11" y="2"/>
                    </a:cubicBezTo>
                    <a:cubicBezTo>
                      <a:pt x="15" y="3"/>
                      <a:pt x="17" y="8"/>
                      <a:pt x="15" y="13"/>
                    </a:cubicBezTo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4" name="iṩḷïďê"/>
              <p:cNvSpPr/>
              <p:nvPr/>
            </p:nvSpPr>
            <p:spPr bwMode="auto">
              <a:xfrm>
                <a:off x="6345238" y="3981450"/>
                <a:ext cx="1012825" cy="428625"/>
              </a:xfrm>
              <a:custGeom>
                <a:avLst/>
                <a:gdLst>
                  <a:gd name="T0" fmla="*/ 2 w 307"/>
                  <a:gd name="T1" fmla="*/ 10 h 130"/>
                  <a:gd name="T2" fmla="*/ 10 w 307"/>
                  <a:gd name="T3" fmla="*/ 77 h 130"/>
                  <a:gd name="T4" fmla="*/ 117 w 307"/>
                  <a:gd name="T5" fmla="*/ 122 h 130"/>
                  <a:gd name="T6" fmla="*/ 258 w 307"/>
                  <a:gd name="T7" fmla="*/ 75 h 130"/>
                  <a:gd name="T8" fmla="*/ 307 w 307"/>
                  <a:gd name="T9" fmla="*/ 45 h 130"/>
                  <a:gd name="T10" fmla="*/ 264 w 307"/>
                  <a:gd name="T11" fmla="*/ 1 h 130"/>
                  <a:gd name="T12" fmla="*/ 112 w 307"/>
                  <a:gd name="T13" fmla="*/ 21 h 130"/>
                  <a:gd name="T14" fmla="*/ 2 w 307"/>
                  <a:gd name="T15" fmla="*/ 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7" h="130">
                    <a:moveTo>
                      <a:pt x="2" y="10"/>
                    </a:moveTo>
                    <a:cubicBezTo>
                      <a:pt x="2" y="34"/>
                      <a:pt x="0" y="59"/>
                      <a:pt x="10" y="77"/>
                    </a:cubicBezTo>
                    <a:cubicBezTo>
                      <a:pt x="20" y="94"/>
                      <a:pt x="66" y="130"/>
                      <a:pt x="117" y="122"/>
                    </a:cubicBezTo>
                    <a:cubicBezTo>
                      <a:pt x="150" y="116"/>
                      <a:pt x="258" y="75"/>
                      <a:pt x="258" y="75"/>
                    </a:cubicBezTo>
                    <a:cubicBezTo>
                      <a:pt x="258" y="75"/>
                      <a:pt x="306" y="57"/>
                      <a:pt x="307" y="45"/>
                    </a:cubicBezTo>
                    <a:cubicBezTo>
                      <a:pt x="307" y="26"/>
                      <a:pt x="306" y="0"/>
                      <a:pt x="264" y="1"/>
                    </a:cubicBezTo>
                    <a:cubicBezTo>
                      <a:pt x="225" y="2"/>
                      <a:pt x="112" y="21"/>
                      <a:pt x="112" y="21"/>
                    </a:cubicBezTo>
                    <a:cubicBezTo>
                      <a:pt x="2" y="10"/>
                      <a:pt x="2" y="10"/>
                      <a:pt x="2" y="10"/>
                    </a:cubicBezTo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5" name="ïšľîḋe"/>
              <p:cNvSpPr/>
              <p:nvPr/>
            </p:nvSpPr>
            <p:spPr bwMode="auto">
              <a:xfrm>
                <a:off x="6351588" y="3414713"/>
                <a:ext cx="492125" cy="766763"/>
              </a:xfrm>
              <a:custGeom>
                <a:avLst/>
                <a:gdLst>
                  <a:gd name="T0" fmla="*/ 9 w 149"/>
                  <a:gd name="T1" fmla="*/ 26 h 233"/>
                  <a:gd name="T2" fmla="*/ 45 w 149"/>
                  <a:gd name="T3" fmla="*/ 3 h 233"/>
                  <a:gd name="T4" fmla="*/ 115 w 149"/>
                  <a:gd name="T5" fmla="*/ 20 h 233"/>
                  <a:gd name="T6" fmla="*/ 115 w 149"/>
                  <a:gd name="T7" fmla="*/ 20 h 233"/>
                  <a:gd name="T8" fmla="*/ 144 w 149"/>
                  <a:gd name="T9" fmla="*/ 105 h 233"/>
                  <a:gd name="T10" fmla="*/ 149 w 149"/>
                  <a:gd name="T11" fmla="*/ 187 h 233"/>
                  <a:gd name="T12" fmla="*/ 128 w 149"/>
                  <a:gd name="T13" fmla="*/ 211 h 233"/>
                  <a:gd name="T14" fmla="*/ 61 w 149"/>
                  <a:gd name="T15" fmla="*/ 230 h 233"/>
                  <a:gd name="T16" fmla="*/ 0 w 149"/>
                  <a:gd name="T17" fmla="*/ 197 h 233"/>
                  <a:gd name="T18" fmla="*/ 2 w 149"/>
                  <a:gd name="T19" fmla="*/ 84 h 233"/>
                  <a:gd name="T20" fmla="*/ 9 w 149"/>
                  <a:gd name="T21" fmla="*/ 2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233">
                    <a:moveTo>
                      <a:pt x="9" y="26"/>
                    </a:moveTo>
                    <a:cubicBezTo>
                      <a:pt x="13" y="14"/>
                      <a:pt x="29" y="0"/>
                      <a:pt x="45" y="3"/>
                    </a:cubicBezTo>
                    <a:cubicBezTo>
                      <a:pt x="75" y="8"/>
                      <a:pt x="107" y="18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1" y="85"/>
                      <a:pt x="144" y="105"/>
                    </a:cubicBezTo>
                    <a:cubicBezTo>
                      <a:pt x="149" y="187"/>
                      <a:pt x="149" y="187"/>
                      <a:pt x="149" y="187"/>
                    </a:cubicBezTo>
                    <a:cubicBezTo>
                      <a:pt x="149" y="187"/>
                      <a:pt x="141" y="203"/>
                      <a:pt x="128" y="211"/>
                    </a:cubicBezTo>
                    <a:cubicBezTo>
                      <a:pt x="114" y="220"/>
                      <a:pt x="95" y="233"/>
                      <a:pt x="61" y="230"/>
                    </a:cubicBezTo>
                    <a:cubicBezTo>
                      <a:pt x="20" y="227"/>
                      <a:pt x="0" y="197"/>
                      <a:pt x="0" y="197"/>
                    </a:cubicBezTo>
                    <a:cubicBezTo>
                      <a:pt x="0" y="197"/>
                      <a:pt x="0" y="119"/>
                      <a:pt x="2" y="84"/>
                    </a:cubicBezTo>
                    <a:cubicBezTo>
                      <a:pt x="3" y="55"/>
                      <a:pt x="6" y="35"/>
                      <a:pt x="9" y="26"/>
                    </a:cubicBezTo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6" name="îŝľíḋê"/>
              <p:cNvSpPr/>
              <p:nvPr/>
            </p:nvSpPr>
            <p:spPr bwMode="auto">
              <a:xfrm>
                <a:off x="6754813" y="3684588"/>
                <a:ext cx="79375" cy="153988"/>
              </a:xfrm>
              <a:custGeom>
                <a:avLst/>
                <a:gdLst>
                  <a:gd name="T0" fmla="*/ 23 w 24"/>
                  <a:gd name="T1" fmla="*/ 38 h 47"/>
                  <a:gd name="T2" fmla="*/ 0 w 24"/>
                  <a:gd name="T3" fmla="*/ 0 h 47"/>
                  <a:gd name="T4" fmla="*/ 24 w 24"/>
                  <a:gd name="T5" fmla="*/ 47 h 47"/>
                  <a:gd name="T6" fmla="*/ 23 w 24"/>
                  <a:gd name="T7" fmla="*/ 3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47">
                    <a:moveTo>
                      <a:pt x="23" y="38"/>
                    </a:moveTo>
                    <a:cubicBezTo>
                      <a:pt x="23" y="38"/>
                      <a:pt x="6" y="20"/>
                      <a:pt x="0" y="0"/>
                    </a:cubicBezTo>
                    <a:cubicBezTo>
                      <a:pt x="0" y="0"/>
                      <a:pt x="0" y="30"/>
                      <a:pt x="24" y="47"/>
                    </a:cubicBezTo>
                    <a:cubicBezTo>
                      <a:pt x="23" y="38"/>
                      <a:pt x="23" y="38"/>
                      <a:pt x="23" y="38"/>
                    </a:cubicBezTo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7" name="ïsliḍè"/>
              <p:cNvSpPr/>
              <p:nvPr/>
            </p:nvSpPr>
            <p:spPr bwMode="auto">
              <a:xfrm>
                <a:off x="6962775" y="3406775"/>
                <a:ext cx="336550" cy="333375"/>
              </a:xfrm>
              <a:custGeom>
                <a:avLst/>
                <a:gdLst>
                  <a:gd name="T0" fmla="*/ 74 w 102"/>
                  <a:gd name="T1" fmla="*/ 63 h 101"/>
                  <a:gd name="T2" fmla="*/ 93 w 102"/>
                  <a:gd name="T3" fmla="*/ 37 h 101"/>
                  <a:gd name="T4" fmla="*/ 99 w 102"/>
                  <a:gd name="T5" fmla="*/ 28 h 101"/>
                  <a:gd name="T6" fmla="*/ 96 w 102"/>
                  <a:gd name="T7" fmla="*/ 14 h 101"/>
                  <a:gd name="T8" fmla="*/ 60 w 102"/>
                  <a:gd name="T9" fmla="*/ 0 h 101"/>
                  <a:gd name="T10" fmla="*/ 29 w 102"/>
                  <a:gd name="T11" fmla="*/ 40 h 101"/>
                  <a:gd name="T12" fmla="*/ 4 w 102"/>
                  <a:gd name="T13" fmla="*/ 76 h 101"/>
                  <a:gd name="T14" fmla="*/ 15 w 102"/>
                  <a:gd name="T15" fmla="*/ 87 h 101"/>
                  <a:gd name="T16" fmla="*/ 50 w 102"/>
                  <a:gd name="T17" fmla="*/ 101 h 101"/>
                  <a:gd name="T18" fmla="*/ 74 w 102"/>
                  <a:gd name="T19" fmla="*/ 6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101">
                    <a:moveTo>
                      <a:pt x="74" y="63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37"/>
                      <a:pt x="97" y="30"/>
                      <a:pt x="99" y="28"/>
                    </a:cubicBezTo>
                    <a:cubicBezTo>
                      <a:pt x="100" y="25"/>
                      <a:pt x="102" y="16"/>
                      <a:pt x="96" y="14"/>
                    </a:cubicBezTo>
                    <a:cubicBezTo>
                      <a:pt x="86" y="10"/>
                      <a:pt x="66" y="0"/>
                      <a:pt x="60" y="0"/>
                    </a:cubicBezTo>
                    <a:cubicBezTo>
                      <a:pt x="57" y="0"/>
                      <a:pt x="47" y="17"/>
                      <a:pt x="29" y="40"/>
                    </a:cubicBezTo>
                    <a:cubicBezTo>
                      <a:pt x="18" y="54"/>
                      <a:pt x="4" y="74"/>
                      <a:pt x="4" y="76"/>
                    </a:cubicBezTo>
                    <a:cubicBezTo>
                      <a:pt x="4" y="77"/>
                      <a:pt x="0" y="79"/>
                      <a:pt x="15" y="87"/>
                    </a:cubicBezTo>
                    <a:cubicBezTo>
                      <a:pt x="31" y="95"/>
                      <a:pt x="50" y="101"/>
                      <a:pt x="50" y="101"/>
                    </a:cubicBezTo>
                    <a:lnTo>
                      <a:pt x="74" y="63"/>
                    </a:lnTo>
                    <a:close/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8" name="ïşlîḑê"/>
              <p:cNvSpPr/>
              <p:nvPr/>
            </p:nvSpPr>
            <p:spPr bwMode="auto">
              <a:xfrm>
                <a:off x="6962775" y="3454400"/>
                <a:ext cx="336550" cy="285750"/>
              </a:xfrm>
              <a:custGeom>
                <a:avLst/>
                <a:gdLst>
                  <a:gd name="T0" fmla="*/ 86 w 102"/>
                  <a:gd name="T1" fmla="*/ 20 h 87"/>
                  <a:gd name="T2" fmla="*/ 50 w 102"/>
                  <a:gd name="T3" fmla="*/ 78 h 87"/>
                  <a:gd name="T4" fmla="*/ 4 w 102"/>
                  <a:gd name="T5" fmla="*/ 60 h 87"/>
                  <a:gd name="T6" fmla="*/ 4 w 102"/>
                  <a:gd name="T7" fmla="*/ 62 h 87"/>
                  <a:gd name="T8" fmla="*/ 15 w 102"/>
                  <a:gd name="T9" fmla="*/ 73 h 87"/>
                  <a:gd name="T10" fmla="*/ 50 w 102"/>
                  <a:gd name="T11" fmla="*/ 87 h 87"/>
                  <a:gd name="T12" fmla="*/ 74 w 102"/>
                  <a:gd name="T13" fmla="*/ 49 h 87"/>
                  <a:gd name="T14" fmla="*/ 93 w 102"/>
                  <a:gd name="T15" fmla="*/ 23 h 87"/>
                  <a:gd name="T16" fmla="*/ 99 w 102"/>
                  <a:gd name="T17" fmla="*/ 14 h 87"/>
                  <a:gd name="T18" fmla="*/ 96 w 102"/>
                  <a:gd name="T19" fmla="*/ 0 h 87"/>
                  <a:gd name="T20" fmla="*/ 86 w 102"/>
                  <a:gd name="T21" fmla="*/ 2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87">
                    <a:moveTo>
                      <a:pt x="86" y="20"/>
                    </a:moveTo>
                    <a:cubicBezTo>
                      <a:pt x="75" y="37"/>
                      <a:pt x="50" y="77"/>
                      <a:pt x="50" y="78"/>
                    </a:cubicBezTo>
                    <a:cubicBezTo>
                      <a:pt x="49" y="79"/>
                      <a:pt x="14" y="64"/>
                      <a:pt x="4" y="60"/>
                    </a:cubicBezTo>
                    <a:cubicBezTo>
                      <a:pt x="4" y="61"/>
                      <a:pt x="4" y="61"/>
                      <a:pt x="4" y="62"/>
                    </a:cubicBezTo>
                    <a:cubicBezTo>
                      <a:pt x="4" y="63"/>
                      <a:pt x="0" y="65"/>
                      <a:pt x="15" y="73"/>
                    </a:cubicBezTo>
                    <a:cubicBezTo>
                      <a:pt x="31" y="81"/>
                      <a:pt x="50" y="87"/>
                      <a:pt x="50" y="87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3" y="23"/>
                      <a:pt x="97" y="16"/>
                      <a:pt x="99" y="14"/>
                    </a:cubicBezTo>
                    <a:cubicBezTo>
                      <a:pt x="100" y="11"/>
                      <a:pt x="102" y="2"/>
                      <a:pt x="96" y="0"/>
                    </a:cubicBezTo>
                    <a:cubicBezTo>
                      <a:pt x="97" y="0"/>
                      <a:pt x="97" y="4"/>
                      <a:pt x="86" y="2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9" name="îśļïďe"/>
              <p:cNvSpPr/>
              <p:nvPr/>
            </p:nvSpPr>
            <p:spPr bwMode="auto">
              <a:xfrm>
                <a:off x="7018338" y="3433763"/>
                <a:ext cx="244475" cy="247650"/>
              </a:xfrm>
              <a:custGeom>
                <a:avLst/>
                <a:gdLst>
                  <a:gd name="T0" fmla="*/ 81 w 154"/>
                  <a:gd name="T1" fmla="*/ 0 h 156"/>
                  <a:gd name="T2" fmla="*/ 154 w 154"/>
                  <a:gd name="T3" fmla="*/ 31 h 156"/>
                  <a:gd name="T4" fmla="*/ 73 w 154"/>
                  <a:gd name="T5" fmla="*/ 156 h 156"/>
                  <a:gd name="T6" fmla="*/ 0 w 154"/>
                  <a:gd name="T7" fmla="*/ 125 h 156"/>
                  <a:gd name="T8" fmla="*/ 81 w 154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56">
                    <a:moveTo>
                      <a:pt x="81" y="0"/>
                    </a:moveTo>
                    <a:lnTo>
                      <a:pt x="154" y="31"/>
                    </a:lnTo>
                    <a:lnTo>
                      <a:pt x="73" y="156"/>
                    </a:lnTo>
                    <a:lnTo>
                      <a:pt x="0" y="12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C1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0" name="ïṡḻiḋè"/>
              <p:cNvSpPr/>
              <p:nvPr/>
            </p:nvSpPr>
            <p:spPr bwMode="auto">
              <a:xfrm>
                <a:off x="6731000" y="3479800"/>
                <a:ext cx="415925" cy="584200"/>
              </a:xfrm>
              <a:custGeom>
                <a:avLst/>
                <a:gdLst>
                  <a:gd name="T0" fmla="*/ 0 w 126"/>
                  <a:gd name="T1" fmla="*/ 0 h 177"/>
                  <a:gd name="T2" fmla="*/ 49 w 126"/>
                  <a:gd name="T3" fmla="*/ 38 h 177"/>
                  <a:gd name="T4" fmla="*/ 117 w 126"/>
                  <a:gd name="T5" fmla="*/ 137 h 177"/>
                  <a:gd name="T6" fmla="*/ 121 w 126"/>
                  <a:gd name="T7" fmla="*/ 168 h 177"/>
                  <a:gd name="T8" fmla="*/ 82 w 126"/>
                  <a:gd name="T9" fmla="*/ 156 h 177"/>
                  <a:gd name="T10" fmla="*/ 25 w 126"/>
                  <a:gd name="T11" fmla="*/ 91 h 177"/>
                  <a:gd name="T12" fmla="*/ 0 w 126"/>
                  <a:gd name="T1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77">
                    <a:moveTo>
                      <a:pt x="0" y="0"/>
                    </a:moveTo>
                    <a:cubicBezTo>
                      <a:pt x="18" y="6"/>
                      <a:pt x="29" y="7"/>
                      <a:pt x="49" y="38"/>
                    </a:cubicBezTo>
                    <a:cubicBezTo>
                      <a:pt x="69" y="68"/>
                      <a:pt x="113" y="129"/>
                      <a:pt x="117" y="137"/>
                    </a:cubicBezTo>
                    <a:cubicBezTo>
                      <a:pt x="123" y="147"/>
                      <a:pt x="126" y="159"/>
                      <a:pt x="121" y="168"/>
                    </a:cubicBezTo>
                    <a:cubicBezTo>
                      <a:pt x="116" y="177"/>
                      <a:pt x="102" y="173"/>
                      <a:pt x="82" y="156"/>
                    </a:cubicBezTo>
                    <a:cubicBezTo>
                      <a:pt x="63" y="139"/>
                      <a:pt x="25" y="91"/>
                      <a:pt x="25" y="91"/>
                    </a:cubicBezTo>
                    <a:cubicBezTo>
                      <a:pt x="25" y="91"/>
                      <a:pt x="5" y="48"/>
                      <a:pt x="0" y="0"/>
                    </a:cubicBezTo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1" name="îsḷídê"/>
              <p:cNvSpPr/>
              <p:nvPr/>
            </p:nvSpPr>
            <p:spPr bwMode="auto">
              <a:xfrm>
                <a:off x="7067550" y="3516313"/>
                <a:ext cx="211138" cy="533400"/>
              </a:xfrm>
              <a:custGeom>
                <a:avLst/>
                <a:gdLst>
                  <a:gd name="T0" fmla="*/ 14 w 64"/>
                  <a:gd name="T1" fmla="*/ 162 h 162"/>
                  <a:gd name="T2" fmla="*/ 48 w 64"/>
                  <a:gd name="T3" fmla="*/ 87 h 162"/>
                  <a:gd name="T4" fmla="*/ 64 w 64"/>
                  <a:gd name="T5" fmla="*/ 27 h 162"/>
                  <a:gd name="T6" fmla="*/ 64 w 64"/>
                  <a:gd name="T7" fmla="*/ 0 h 162"/>
                  <a:gd name="T8" fmla="*/ 46 w 64"/>
                  <a:gd name="T9" fmla="*/ 26 h 162"/>
                  <a:gd name="T10" fmla="*/ 41 w 64"/>
                  <a:gd name="T11" fmla="*/ 11 h 162"/>
                  <a:gd name="T12" fmla="*/ 31 w 64"/>
                  <a:gd name="T13" fmla="*/ 5 h 162"/>
                  <a:gd name="T14" fmla="*/ 33 w 64"/>
                  <a:gd name="T15" fmla="*/ 28 h 162"/>
                  <a:gd name="T16" fmla="*/ 34 w 64"/>
                  <a:gd name="T17" fmla="*/ 45 h 162"/>
                  <a:gd name="T18" fmla="*/ 0 w 64"/>
                  <a:gd name="T19" fmla="*/ 127 h 162"/>
                  <a:gd name="T20" fmla="*/ 14 w 64"/>
                  <a:gd name="T21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62">
                    <a:moveTo>
                      <a:pt x="14" y="162"/>
                    </a:moveTo>
                    <a:cubicBezTo>
                      <a:pt x="24" y="159"/>
                      <a:pt x="37" y="125"/>
                      <a:pt x="48" y="87"/>
                    </a:cubicBezTo>
                    <a:cubicBezTo>
                      <a:pt x="58" y="48"/>
                      <a:pt x="64" y="39"/>
                      <a:pt x="64" y="27"/>
                    </a:cubicBezTo>
                    <a:cubicBezTo>
                      <a:pt x="64" y="15"/>
                      <a:pt x="64" y="0"/>
                      <a:pt x="64" y="0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5" y="19"/>
                      <a:pt x="41" y="11"/>
                    </a:cubicBezTo>
                    <a:cubicBezTo>
                      <a:pt x="39" y="6"/>
                      <a:pt x="34" y="2"/>
                      <a:pt x="31" y="5"/>
                    </a:cubicBezTo>
                    <a:cubicBezTo>
                      <a:pt x="29" y="7"/>
                      <a:pt x="34" y="13"/>
                      <a:pt x="33" y="28"/>
                    </a:cubicBezTo>
                    <a:cubicBezTo>
                      <a:pt x="32" y="37"/>
                      <a:pt x="34" y="45"/>
                      <a:pt x="34" y="45"/>
                    </a:cubicBezTo>
                    <a:cubicBezTo>
                      <a:pt x="0" y="127"/>
                      <a:pt x="0" y="127"/>
                      <a:pt x="0" y="127"/>
                    </a:cubicBezTo>
                    <a:lnTo>
                      <a:pt x="14" y="162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2" name="îṥļïďê"/>
              <p:cNvSpPr/>
              <p:nvPr/>
            </p:nvSpPr>
            <p:spPr bwMode="auto">
              <a:xfrm>
                <a:off x="6711950" y="3479800"/>
                <a:ext cx="293688" cy="395288"/>
              </a:xfrm>
              <a:custGeom>
                <a:avLst/>
                <a:gdLst>
                  <a:gd name="T0" fmla="*/ 6 w 89"/>
                  <a:gd name="T1" fmla="*/ 0 h 120"/>
                  <a:gd name="T2" fmla="*/ 32 w 89"/>
                  <a:gd name="T3" fmla="*/ 9 h 120"/>
                  <a:gd name="T4" fmla="*/ 52 w 89"/>
                  <a:gd name="T5" fmla="*/ 25 h 120"/>
                  <a:gd name="T6" fmla="*/ 86 w 89"/>
                  <a:gd name="T7" fmla="*/ 81 h 120"/>
                  <a:gd name="T8" fmla="*/ 54 w 89"/>
                  <a:gd name="T9" fmla="*/ 120 h 120"/>
                  <a:gd name="T10" fmla="*/ 36 w 89"/>
                  <a:gd name="T11" fmla="*/ 100 h 120"/>
                  <a:gd name="T12" fmla="*/ 17 w 89"/>
                  <a:gd name="T13" fmla="*/ 72 h 120"/>
                  <a:gd name="T14" fmla="*/ 6 w 89"/>
                  <a:gd name="T1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120">
                    <a:moveTo>
                      <a:pt x="6" y="0"/>
                    </a:moveTo>
                    <a:cubicBezTo>
                      <a:pt x="6" y="0"/>
                      <a:pt x="22" y="4"/>
                      <a:pt x="32" y="9"/>
                    </a:cubicBezTo>
                    <a:cubicBezTo>
                      <a:pt x="35" y="10"/>
                      <a:pt x="46" y="14"/>
                      <a:pt x="52" y="25"/>
                    </a:cubicBezTo>
                    <a:cubicBezTo>
                      <a:pt x="66" y="48"/>
                      <a:pt x="86" y="81"/>
                      <a:pt x="86" y="81"/>
                    </a:cubicBezTo>
                    <a:cubicBezTo>
                      <a:pt x="86" y="81"/>
                      <a:pt x="89" y="110"/>
                      <a:pt x="54" y="120"/>
                    </a:cubicBezTo>
                    <a:cubicBezTo>
                      <a:pt x="36" y="100"/>
                      <a:pt x="36" y="100"/>
                      <a:pt x="36" y="100"/>
                    </a:cubicBezTo>
                    <a:cubicBezTo>
                      <a:pt x="28" y="92"/>
                      <a:pt x="22" y="83"/>
                      <a:pt x="17" y="72"/>
                    </a:cubicBezTo>
                    <a:cubicBezTo>
                      <a:pt x="9" y="55"/>
                      <a:pt x="0" y="28"/>
                      <a:pt x="6" y="0"/>
                    </a:cubicBezTo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3" name="iS1íďê"/>
              <p:cNvSpPr/>
              <p:nvPr/>
            </p:nvSpPr>
            <p:spPr bwMode="auto">
              <a:xfrm>
                <a:off x="5592763" y="1390650"/>
                <a:ext cx="1514475" cy="879475"/>
              </a:xfrm>
              <a:custGeom>
                <a:avLst/>
                <a:gdLst>
                  <a:gd name="T0" fmla="*/ 392 w 459"/>
                  <a:gd name="T1" fmla="*/ 253 h 267"/>
                  <a:gd name="T2" fmla="*/ 19 w 459"/>
                  <a:gd name="T3" fmla="*/ 37 h 267"/>
                  <a:gd name="T4" fmla="*/ 0 w 459"/>
                  <a:gd name="T5" fmla="*/ 44 h 267"/>
                  <a:gd name="T6" fmla="*/ 19 w 459"/>
                  <a:gd name="T7" fmla="*/ 15 h 267"/>
                  <a:gd name="T8" fmla="*/ 35 w 459"/>
                  <a:gd name="T9" fmla="*/ 6 h 267"/>
                  <a:gd name="T10" fmla="*/ 73 w 459"/>
                  <a:gd name="T11" fmla="*/ 6 h 267"/>
                  <a:gd name="T12" fmla="*/ 446 w 459"/>
                  <a:gd name="T13" fmla="*/ 222 h 267"/>
                  <a:gd name="T14" fmla="*/ 459 w 459"/>
                  <a:gd name="T15" fmla="*/ 236 h 267"/>
                  <a:gd name="T16" fmla="*/ 406 w 459"/>
                  <a:gd name="T17" fmla="*/ 267 h 267"/>
                  <a:gd name="T18" fmla="*/ 392 w 459"/>
                  <a:gd name="T19" fmla="*/ 253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9" h="267">
                    <a:moveTo>
                      <a:pt x="392" y="253"/>
                    </a:moveTo>
                    <a:cubicBezTo>
                      <a:pt x="19" y="37"/>
                      <a:pt x="19" y="37"/>
                      <a:pt x="19" y="37"/>
                    </a:cubicBezTo>
                    <a:cubicBezTo>
                      <a:pt x="10" y="32"/>
                      <a:pt x="2" y="35"/>
                      <a:pt x="0" y="44"/>
                    </a:cubicBezTo>
                    <a:cubicBezTo>
                      <a:pt x="2" y="33"/>
                      <a:pt x="10" y="20"/>
                      <a:pt x="19" y="1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45" y="0"/>
                      <a:pt x="62" y="0"/>
                      <a:pt x="73" y="6"/>
                    </a:cubicBezTo>
                    <a:cubicBezTo>
                      <a:pt x="446" y="222"/>
                      <a:pt x="446" y="222"/>
                      <a:pt x="446" y="222"/>
                    </a:cubicBezTo>
                    <a:cubicBezTo>
                      <a:pt x="451" y="225"/>
                      <a:pt x="456" y="230"/>
                      <a:pt x="459" y="236"/>
                    </a:cubicBezTo>
                    <a:cubicBezTo>
                      <a:pt x="406" y="267"/>
                      <a:pt x="406" y="267"/>
                      <a:pt x="406" y="267"/>
                    </a:cubicBezTo>
                    <a:cubicBezTo>
                      <a:pt x="402" y="261"/>
                      <a:pt x="398" y="256"/>
                      <a:pt x="392" y="253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4" name="îṡlídê"/>
              <p:cNvSpPr/>
              <p:nvPr/>
            </p:nvSpPr>
            <p:spPr bwMode="auto">
              <a:xfrm>
                <a:off x="6899275" y="2168525"/>
                <a:ext cx="228600" cy="3136900"/>
              </a:xfrm>
              <a:custGeom>
                <a:avLst/>
                <a:gdLst>
                  <a:gd name="T0" fmla="*/ 69 w 69"/>
                  <a:gd name="T1" fmla="*/ 904 h 952"/>
                  <a:gd name="T2" fmla="*/ 50 w 69"/>
                  <a:gd name="T3" fmla="*/ 937 h 952"/>
                  <a:gd name="T4" fmla="*/ 34 w 69"/>
                  <a:gd name="T5" fmla="*/ 946 h 952"/>
                  <a:gd name="T6" fmla="*/ 0 w 69"/>
                  <a:gd name="T7" fmla="*/ 947 h 952"/>
                  <a:gd name="T8" fmla="*/ 15 w 69"/>
                  <a:gd name="T9" fmla="*/ 935 h 952"/>
                  <a:gd name="T10" fmla="*/ 15 w 69"/>
                  <a:gd name="T11" fmla="*/ 50 h 952"/>
                  <a:gd name="T12" fmla="*/ 10 w 69"/>
                  <a:gd name="T13" fmla="*/ 31 h 952"/>
                  <a:gd name="T14" fmla="*/ 63 w 69"/>
                  <a:gd name="T15" fmla="*/ 0 h 952"/>
                  <a:gd name="T16" fmla="*/ 69 w 69"/>
                  <a:gd name="T17" fmla="*/ 19 h 952"/>
                  <a:gd name="T18" fmla="*/ 69 w 69"/>
                  <a:gd name="T1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952">
                    <a:moveTo>
                      <a:pt x="69" y="904"/>
                    </a:moveTo>
                    <a:cubicBezTo>
                      <a:pt x="69" y="916"/>
                      <a:pt x="60" y="931"/>
                      <a:pt x="50" y="937"/>
                    </a:cubicBezTo>
                    <a:cubicBezTo>
                      <a:pt x="34" y="946"/>
                      <a:pt x="34" y="946"/>
                      <a:pt x="34" y="946"/>
                    </a:cubicBezTo>
                    <a:cubicBezTo>
                      <a:pt x="25" y="951"/>
                      <a:pt x="10" y="952"/>
                      <a:pt x="0" y="947"/>
                    </a:cubicBezTo>
                    <a:cubicBezTo>
                      <a:pt x="9" y="951"/>
                      <a:pt x="15" y="946"/>
                      <a:pt x="15" y="935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43"/>
                      <a:pt x="13" y="37"/>
                      <a:pt x="10" y="31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6"/>
                      <a:pt x="69" y="12"/>
                      <a:pt x="69" y="19"/>
                    </a:cubicBezTo>
                    <a:lnTo>
                      <a:pt x="69" y="904"/>
                    </a:lnTo>
                    <a:close/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5" name="îṧḷiḑê"/>
              <p:cNvSpPr/>
              <p:nvPr/>
            </p:nvSpPr>
            <p:spPr bwMode="auto">
              <a:xfrm>
                <a:off x="5592763" y="1492250"/>
                <a:ext cx="1355725" cy="3813175"/>
              </a:xfrm>
              <a:custGeom>
                <a:avLst/>
                <a:gdLst>
                  <a:gd name="T0" fmla="*/ 392 w 411"/>
                  <a:gd name="T1" fmla="*/ 222 h 1157"/>
                  <a:gd name="T2" fmla="*/ 19 w 411"/>
                  <a:gd name="T3" fmla="*/ 6 h 1157"/>
                  <a:gd name="T4" fmla="*/ 0 w 411"/>
                  <a:gd name="T5" fmla="*/ 17 h 1157"/>
                  <a:gd name="T6" fmla="*/ 0 w 411"/>
                  <a:gd name="T7" fmla="*/ 902 h 1157"/>
                  <a:gd name="T8" fmla="*/ 19 w 411"/>
                  <a:gd name="T9" fmla="*/ 935 h 1157"/>
                  <a:gd name="T10" fmla="*/ 392 w 411"/>
                  <a:gd name="T11" fmla="*/ 1151 h 1157"/>
                  <a:gd name="T12" fmla="*/ 411 w 411"/>
                  <a:gd name="T13" fmla="*/ 1140 h 1157"/>
                  <a:gd name="T14" fmla="*/ 411 w 411"/>
                  <a:gd name="T15" fmla="*/ 255 h 1157"/>
                  <a:gd name="T16" fmla="*/ 392 w 411"/>
                  <a:gd name="T17" fmla="*/ 222 h 1157"/>
                  <a:gd name="T18" fmla="*/ 393 w 411"/>
                  <a:gd name="T19" fmla="*/ 1014 h 1157"/>
                  <a:gd name="T20" fmla="*/ 382 w 411"/>
                  <a:gd name="T21" fmla="*/ 1021 h 1157"/>
                  <a:gd name="T22" fmla="*/ 29 w 411"/>
                  <a:gd name="T23" fmla="*/ 817 h 1157"/>
                  <a:gd name="T24" fmla="*/ 18 w 411"/>
                  <a:gd name="T25" fmla="*/ 798 h 1157"/>
                  <a:gd name="T26" fmla="*/ 18 w 411"/>
                  <a:gd name="T27" fmla="*/ 142 h 1157"/>
                  <a:gd name="T28" fmla="*/ 29 w 411"/>
                  <a:gd name="T29" fmla="*/ 136 h 1157"/>
                  <a:gd name="T30" fmla="*/ 43 w 411"/>
                  <a:gd name="T31" fmla="*/ 144 h 1157"/>
                  <a:gd name="T32" fmla="*/ 382 w 411"/>
                  <a:gd name="T33" fmla="*/ 340 h 1157"/>
                  <a:gd name="T34" fmla="*/ 393 w 411"/>
                  <a:gd name="T35" fmla="*/ 359 h 1157"/>
                  <a:gd name="T36" fmla="*/ 393 w 411"/>
                  <a:gd name="T37" fmla="*/ 1014 h 1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1" h="1157">
                    <a:moveTo>
                      <a:pt x="392" y="222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9" y="0"/>
                      <a:pt x="0" y="5"/>
                      <a:pt x="0" y="17"/>
                    </a:cubicBezTo>
                    <a:cubicBezTo>
                      <a:pt x="0" y="902"/>
                      <a:pt x="0" y="902"/>
                      <a:pt x="0" y="902"/>
                    </a:cubicBezTo>
                    <a:cubicBezTo>
                      <a:pt x="0" y="915"/>
                      <a:pt x="9" y="929"/>
                      <a:pt x="19" y="935"/>
                    </a:cubicBezTo>
                    <a:cubicBezTo>
                      <a:pt x="392" y="1151"/>
                      <a:pt x="392" y="1151"/>
                      <a:pt x="392" y="1151"/>
                    </a:cubicBezTo>
                    <a:cubicBezTo>
                      <a:pt x="403" y="1157"/>
                      <a:pt x="411" y="1152"/>
                      <a:pt x="411" y="1140"/>
                    </a:cubicBezTo>
                    <a:cubicBezTo>
                      <a:pt x="411" y="255"/>
                      <a:pt x="411" y="255"/>
                      <a:pt x="411" y="255"/>
                    </a:cubicBezTo>
                    <a:cubicBezTo>
                      <a:pt x="411" y="242"/>
                      <a:pt x="403" y="228"/>
                      <a:pt x="392" y="222"/>
                    </a:cubicBezTo>
                    <a:moveTo>
                      <a:pt x="393" y="1014"/>
                    </a:moveTo>
                    <a:cubicBezTo>
                      <a:pt x="393" y="1022"/>
                      <a:pt x="388" y="1025"/>
                      <a:pt x="382" y="1021"/>
                    </a:cubicBezTo>
                    <a:cubicBezTo>
                      <a:pt x="29" y="817"/>
                      <a:pt x="29" y="817"/>
                      <a:pt x="29" y="817"/>
                    </a:cubicBezTo>
                    <a:cubicBezTo>
                      <a:pt x="23" y="814"/>
                      <a:pt x="18" y="805"/>
                      <a:pt x="18" y="798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18" y="135"/>
                      <a:pt x="23" y="132"/>
                      <a:pt x="29" y="136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382" y="340"/>
                      <a:pt x="382" y="340"/>
                      <a:pt x="382" y="340"/>
                    </a:cubicBezTo>
                    <a:cubicBezTo>
                      <a:pt x="388" y="343"/>
                      <a:pt x="393" y="352"/>
                      <a:pt x="393" y="359"/>
                    </a:cubicBezTo>
                    <a:cubicBezTo>
                      <a:pt x="393" y="1014"/>
                      <a:pt x="393" y="1014"/>
                      <a:pt x="393" y="1014"/>
                    </a:cubicBezTo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6" name="iṧḷïḍe"/>
              <p:cNvSpPr/>
              <p:nvPr/>
            </p:nvSpPr>
            <p:spPr bwMode="auto">
              <a:xfrm>
                <a:off x="6249988" y="1970088"/>
                <a:ext cx="42863" cy="66675"/>
              </a:xfrm>
              <a:custGeom>
                <a:avLst/>
                <a:gdLst>
                  <a:gd name="T0" fmla="*/ 7 w 13"/>
                  <a:gd name="T1" fmla="*/ 2 h 20"/>
                  <a:gd name="T2" fmla="*/ 13 w 13"/>
                  <a:gd name="T3" fmla="*/ 14 h 20"/>
                  <a:gd name="T4" fmla="*/ 7 w 13"/>
                  <a:gd name="T5" fmla="*/ 18 h 20"/>
                  <a:gd name="T6" fmla="*/ 0 w 13"/>
                  <a:gd name="T7" fmla="*/ 6 h 20"/>
                  <a:gd name="T8" fmla="*/ 7 w 13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0">
                    <a:moveTo>
                      <a:pt x="7" y="2"/>
                    </a:moveTo>
                    <a:cubicBezTo>
                      <a:pt x="10" y="4"/>
                      <a:pt x="13" y="10"/>
                      <a:pt x="13" y="14"/>
                    </a:cubicBezTo>
                    <a:cubicBezTo>
                      <a:pt x="13" y="18"/>
                      <a:pt x="10" y="20"/>
                      <a:pt x="7" y="18"/>
                    </a:cubicBezTo>
                    <a:cubicBezTo>
                      <a:pt x="3" y="16"/>
                      <a:pt x="0" y="11"/>
                      <a:pt x="0" y="6"/>
                    </a:cubicBezTo>
                    <a:cubicBezTo>
                      <a:pt x="0" y="2"/>
                      <a:pt x="3" y="0"/>
                      <a:pt x="7" y="2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7" name="îṩḻíďe"/>
              <p:cNvSpPr/>
              <p:nvPr/>
            </p:nvSpPr>
            <p:spPr bwMode="auto">
              <a:xfrm>
                <a:off x="6183313" y="4597400"/>
                <a:ext cx="174625" cy="257175"/>
              </a:xfrm>
              <a:custGeom>
                <a:avLst/>
                <a:gdLst>
                  <a:gd name="T0" fmla="*/ 27 w 53"/>
                  <a:gd name="T1" fmla="*/ 9 h 78"/>
                  <a:gd name="T2" fmla="*/ 53 w 53"/>
                  <a:gd name="T3" fmla="*/ 55 h 78"/>
                  <a:gd name="T4" fmla="*/ 27 w 53"/>
                  <a:gd name="T5" fmla="*/ 70 h 78"/>
                  <a:gd name="T6" fmla="*/ 0 w 53"/>
                  <a:gd name="T7" fmla="*/ 24 h 78"/>
                  <a:gd name="T8" fmla="*/ 27 w 53"/>
                  <a:gd name="T9" fmla="*/ 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8">
                    <a:moveTo>
                      <a:pt x="27" y="9"/>
                    </a:moveTo>
                    <a:cubicBezTo>
                      <a:pt x="41" y="17"/>
                      <a:pt x="53" y="38"/>
                      <a:pt x="53" y="55"/>
                    </a:cubicBezTo>
                    <a:cubicBezTo>
                      <a:pt x="53" y="71"/>
                      <a:pt x="41" y="78"/>
                      <a:pt x="27" y="70"/>
                    </a:cubicBezTo>
                    <a:cubicBezTo>
                      <a:pt x="12" y="61"/>
                      <a:pt x="0" y="41"/>
                      <a:pt x="0" y="24"/>
                    </a:cubicBezTo>
                    <a:cubicBezTo>
                      <a:pt x="0" y="7"/>
                      <a:pt x="12" y="0"/>
                      <a:pt x="27" y="9"/>
                    </a:cubicBezTo>
                    <a:close/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8" name="íṥľîḓê"/>
              <p:cNvSpPr/>
              <p:nvPr/>
            </p:nvSpPr>
            <p:spPr bwMode="auto">
              <a:xfrm>
                <a:off x="6437313" y="2187575"/>
                <a:ext cx="85725" cy="131763"/>
              </a:xfrm>
              <a:custGeom>
                <a:avLst/>
                <a:gdLst>
                  <a:gd name="T0" fmla="*/ 13 w 26"/>
                  <a:gd name="T1" fmla="*/ 5 h 40"/>
                  <a:gd name="T2" fmla="*/ 26 w 26"/>
                  <a:gd name="T3" fmla="*/ 28 h 40"/>
                  <a:gd name="T4" fmla="*/ 13 w 26"/>
                  <a:gd name="T5" fmla="*/ 35 h 40"/>
                  <a:gd name="T6" fmla="*/ 0 w 26"/>
                  <a:gd name="T7" fmla="*/ 12 h 40"/>
                  <a:gd name="T8" fmla="*/ 13 w 26"/>
                  <a:gd name="T9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0">
                    <a:moveTo>
                      <a:pt x="13" y="5"/>
                    </a:moveTo>
                    <a:cubicBezTo>
                      <a:pt x="20" y="9"/>
                      <a:pt x="26" y="19"/>
                      <a:pt x="26" y="28"/>
                    </a:cubicBezTo>
                    <a:cubicBezTo>
                      <a:pt x="26" y="36"/>
                      <a:pt x="20" y="40"/>
                      <a:pt x="13" y="35"/>
                    </a:cubicBezTo>
                    <a:cubicBezTo>
                      <a:pt x="6" y="31"/>
                      <a:pt x="0" y="21"/>
                      <a:pt x="0" y="12"/>
                    </a:cubicBezTo>
                    <a:cubicBezTo>
                      <a:pt x="0" y="4"/>
                      <a:pt x="6" y="0"/>
                      <a:pt x="13" y="5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9" name="iṩľïḍê"/>
              <p:cNvSpPr/>
              <p:nvPr/>
            </p:nvSpPr>
            <p:spPr bwMode="auto">
              <a:xfrm>
                <a:off x="6018213" y="1963738"/>
                <a:ext cx="354013" cy="254000"/>
              </a:xfrm>
              <a:custGeom>
                <a:avLst/>
                <a:gdLst>
                  <a:gd name="T0" fmla="*/ 107 w 107"/>
                  <a:gd name="T1" fmla="*/ 70 h 77"/>
                  <a:gd name="T2" fmla="*/ 98 w 107"/>
                  <a:gd name="T3" fmla="*/ 74 h 77"/>
                  <a:gd name="T4" fmla="*/ 9 w 107"/>
                  <a:gd name="T5" fmla="*/ 23 h 77"/>
                  <a:gd name="T6" fmla="*/ 0 w 107"/>
                  <a:gd name="T7" fmla="*/ 8 h 77"/>
                  <a:gd name="T8" fmla="*/ 9 w 107"/>
                  <a:gd name="T9" fmla="*/ 3 h 77"/>
                  <a:gd name="T10" fmla="*/ 98 w 107"/>
                  <a:gd name="T11" fmla="*/ 54 h 77"/>
                  <a:gd name="T12" fmla="*/ 107 w 107"/>
                  <a:gd name="T1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77">
                    <a:moveTo>
                      <a:pt x="107" y="70"/>
                    </a:moveTo>
                    <a:cubicBezTo>
                      <a:pt x="107" y="75"/>
                      <a:pt x="103" y="77"/>
                      <a:pt x="98" y="7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4" y="20"/>
                      <a:pt x="0" y="13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103" y="57"/>
                      <a:pt x="107" y="64"/>
                      <a:pt x="107" y="7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0" name="i$1ïḓè"/>
              <p:cNvSpPr/>
              <p:nvPr/>
            </p:nvSpPr>
            <p:spPr bwMode="auto">
              <a:xfrm>
                <a:off x="5651500" y="1927225"/>
                <a:ext cx="179388" cy="2339975"/>
              </a:xfrm>
              <a:custGeom>
                <a:avLst/>
                <a:gdLst>
                  <a:gd name="T0" fmla="*/ 54 w 54"/>
                  <a:gd name="T1" fmla="*/ 28 h 710"/>
                  <a:gd name="T2" fmla="*/ 11 w 54"/>
                  <a:gd name="T3" fmla="*/ 4 h 710"/>
                  <a:gd name="T4" fmla="*/ 0 w 54"/>
                  <a:gd name="T5" fmla="*/ 10 h 710"/>
                  <a:gd name="T6" fmla="*/ 0 w 54"/>
                  <a:gd name="T7" fmla="*/ 666 h 710"/>
                  <a:gd name="T8" fmla="*/ 11 w 54"/>
                  <a:gd name="T9" fmla="*/ 685 h 710"/>
                  <a:gd name="T10" fmla="*/ 54 w 54"/>
                  <a:gd name="T11" fmla="*/ 710 h 710"/>
                  <a:gd name="T12" fmla="*/ 54 w 54"/>
                  <a:gd name="T13" fmla="*/ 28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10">
                    <a:moveTo>
                      <a:pt x="54" y="28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5" y="0"/>
                      <a:pt x="0" y="3"/>
                      <a:pt x="0" y="10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73"/>
                      <a:pt x="5" y="682"/>
                      <a:pt x="11" y="685"/>
                    </a:cubicBezTo>
                    <a:cubicBezTo>
                      <a:pt x="54" y="710"/>
                      <a:pt x="54" y="710"/>
                      <a:pt x="54" y="710"/>
                    </a:cubicBezTo>
                    <a:cubicBezTo>
                      <a:pt x="54" y="28"/>
                      <a:pt x="54" y="28"/>
                      <a:pt x="54" y="28"/>
                    </a:cubicBezTo>
                  </a:path>
                </a:pathLst>
              </a:custGeom>
              <a:solidFill>
                <a:srgbClr val="234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1" name="iṥ1îďe"/>
              <p:cNvSpPr/>
              <p:nvPr/>
            </p:nvSpPr>
            <p:spPr bwMode="auto">
              <a:xfrm>
                <a:off x="5734050" y="1966913"/>
                <a:ext cx="1162050" cy="2085975"/>
              </a:xfrm>
              <a:custGeom>
                <a:avLst/>
                <a:gdLst>
                  <a:gd name="T0" fmla="*/ 332 w 352"/>
                  <a:gd name="T1" fmla="*/ 559 h 633"/>
                  <a:gd name="T2" fmla="*/ 332 w 352"/>
                  <a:gd name="T3" fmla="*/ 559 h 633"/>
                  <a:gd name="T4" fmla="*/ 332 w 352"/>
                  <a:gd name="T5" fmla="*/ 559 h 633"/>
                  <a:gd name="T6" fmla="*/ 332 w 352"/>
                  <a:gd name="T7" fmla="*/ 559 h 633"/>
                  <a:gd name="T8" fmla="*/ 334 w 352"/>
                  <a:gd name="T9" fmla="*/ 592 h 633"/>
                  <a:gd name="T10" fmla="*/ 334 w 352"/>
                  <a:gd name="T11" fmla="*/ 592 h 633"/>
                  <a:gd name="T12" fmla="*/ 350 w 352"/>
                  <a:gd name="T13" fmla="*/ 588 h 633"/>
                  <a:gd name="T14" fmla="*/ 350 w 352"/>
                  <a:gd name="T15" fmla="*/ 579 h 633"/>
                  <a:gd name="T16" fmla="*/ 350 w 352"/>
                  <a:gd name="T17" fmla="*/ 579 h 633"/>
                  <a:gd name="T18" fmla="*/ 332 w 352"/>
                  <a:gd name="T19" fmla="*/ 559 h 633"/>
                  <a:gd name="T20" fmla="*/ 0 w 352"/>
                  <a:gd name="T21" fmla="*/ 0 h 633"/>
                  <a:gd name="T22" fmla="*/ 0 w 352"/>
                  <a:gd name="T23" fmla="*/ 0 h 633"/>
                  <a:gd name="T24" fmla="*/ 29 w 352"/>
                  <a:gd name="T25" fmla="*/ 16 h 633"/>
                  <a:gd name="T26" fmla="*/ 29 w 352"/>
                  <a:gd name="T27" fmla="*/ 615 h 633"/>
                  <a:gd name="T28" fmla="*/ 59 w 352"/>
                  <a:gd name="T29" fmla="*/ 633 h 633"/>
                  <a:gd name="T30" fmla="*/ 59 w 352"/>
                  <a:gd name="T31" fmla="*/ 633 h 633"/>
                  <a:gd name="T32" fmla="*/ 29 w 352"/>
                  <a:gd name="T33" fmla="*/ 615 h 633"/>
                  <a:gd name="T34" fmla="*/ 172 w 352"/>
                  <a:gd name="T35" fmla="*/ 533 h 633"/>
                  <a:gd name="T36" fmla="*/ 188 w 352"/>
                  <a:gd name="T37" fmla="*/ 542 h 633"/>
                  <a:gd name="T38" fmla="*/ 189 w 352"/>
                  <a:gd name="T39" fmla="*/ 523 h 633"/>
                  <a:gd name="T40" fmla="*/ 196 w 352"/>
                  <a:gd name="T41" fmla="*/ 465 h 633"/>
                  <a:gd name="T42" fmla="*/ 228 w 352"/>
                  <a:gd name="T43" fmla="*/ 441 h 633"/>
                  <a:gd name="T44" fmla="*/ 232 w 352"/>
                  <a:gd name="T45" fmla="*/ 442 h 633"/>
                  <a:gd name="T46" fmla="*/ 243 w 352"/>
                  <a:gd name="T47" fmla="*/ 444 h 633"/>
                  <a:gd name="T48" fmla="*/ 244 w 352"/>
                  <a:gd name="T49" fmla="*/ 430 h 633"/>
                  <a:gd name="T50" fmla="*/ 242 w 352"/>
                  <a:gd name="T51" fmla="*/ 429 h 633"/>
                  <a:gd name="T52" fmla="*/ 222 w 352"/>
                  <a:gd name="T53" fmla="*/ 387 h 633"/>
                  <a:gd name="T54" fmla="*/ 233 w 352"/>
                  <a:gd name="T55" fmla="*/ 320 h 633"/>
                  <a:gd name="T56" fmla="*/ 222 w 352"/>
                  <a:gd name="T57" fmla="*/ 315 h 633"/>
                  <a:gd name="T58" fmla="*/ 229 w 352"/>
                  <a:gd name="T59" fmla="*/ 310 h 633"/>
                  <a:gd name="T60" fmla="*/ 233 w 352"/>
                  <a:gd name="T61" fmla="*/ 311 h 633"/>
                  <a:gd name="T62" fmla="*/ 237 w 352"/>
                  <a:gd name="T63" fmla="*/ 316 h 633"/>
                  <a:gd name="T64" fmla="*/ 263 w 352"/>
                  <a:gd name="T65" fmla="*/ 299 h 633"/>
                  <a:gd name="T66" fmla="*/ 267 w 352"/>
                  <a:gd name="T67" fmla="*/ 298 h 633"/>
                  <a:gd name="T68" fmla="*/ 338 w 352"/>
                  <a:gd name="T69" fmla="*/ 319 h 633"/>
                  <a:gd name="T70" fmla="*/ 343 w 352"/>
                  <a:gd name="T71" fmla="*/ 347 h 633"/>
                  <a:gd name="T72" fmla="*/ 338 w 352"/>
                  <a:gd name="T73" fmla="*/ 358 h 633"/>
                  <a:gd name="T74" fmla="*/ 337 w 352"/>
                  <a:gd name="T75" fmla="*/ 385 h 633"/>
                  <a:gd name="T76" fmla="*/ 337 w 352"/>
                  <a:gd name="T77" fmla="*/ 387 h 633"/>
                  <a:gd name="T78" fmla="*/ 341 w 352"/>
                  <a:gd name="T79" fmla="*/ 407 h 633"/>
                  <a:gd name="T80" fmla="*/ 335 w 352"/>
                  <a:gd name="T81" fmla="*/ 407 h 633"/>
                  <a:gd name="T82" fmla="*/ 334 w 352"/>
                  <a:gd name="T83" fmla="*/ 407 h 633"/>
                  <a:gd name="T84" fmla="*/ 317 w 352"/>
                  <a:gd name="T85" fmla="*/ 437 h 633"/>
                  <a:gd name="T86" fmla="*/ 311 w 352"/>
                  <a:gd name="T87" fmla="*/ 438 h 633"/>
                  <a:gd name="T88" fmla="*/ 292 w 352"/>
                  <a:gd name="T89" fmla="*/ 435 h 633"/>
                  <a:gd name="T90" fmla="*/ 288 w 352"/>
                  <a:gd name="T91" fmla="*/ 455 h 633"/>
                  <a:gd name="T92" fmla="*/ 302 w 352"/>
                  <a:gd name="T93" fmla="*/ 459 h 633"/>
                  <a:gd name="T94" fmla="*/ 302 w 352"/>
                  <a:gd name="T95" fmla="*/ 459 h 633"/>
                  <a:gd name="T96" fmla="*/ 302 w 352"/>
                  <a:gd name="T97" fmla="*/ 459 h 633"/>
                  <a:gd name="T98" fmla="*/ 328 w 352"/>
                  <a:gd name="T99" fmla="*/ 468 h 633"/>
                  <a:gd name="T100" fmla="*/ 348 w 352"/>
                  <a:gd name="T101" fmla="*/ 484 h 633"/>
                  <a:gd name="T102" fmla="*/ 350 w 352"/>
                  <a:gd name="T103" fmla="*/ 488 h 633"/>
                  <a:gd name="T104" fmla="*/ 350 w 352"/>
                  <a:gd name="T105" fmla="*/ 215 h 633"/>
                  <a:gd name="T106" fmla="*/ 339 w 352"/>
                  <a:gd name="T107" fmla="*/ 196 h 633"/>
                  <a:gd name="T108" fmla="*/ 0 w 352"/>
                  <a:gd name="T109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2" h="633">
                    <a:moveTo>
                      <a:pt x="332" y="559"/>
                    </a:moveTo>
                    <a:cubicBezTo>
                      <a:pt x="332" y="559"/>
                      <a:pt x="332" y="559"/>
                      <a:pt x="332" y="559"/>
                    </a:cubicBezTo>
                    <a:cubicBezTo>
                      <a:pt x="332" y="559"/>
                      <a:pt x="332" y="559"/>
                      <a:pt x="332" y="559"/>
                    </a:cubicBezTo>
                    <a:cubicBezTo>
                      <a:pt x="332" y="559"/>
                      <a:pt x="332" y="559"/>
                      <a:pt x="332" y="559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39" y="591"/>
                      <a:pt x="344" y="589"/>
                      <a:pt x="350" y="588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32" y="559"/>
                      <a:pt x="332" y="559"/>
                      <a:pt x="332" y="559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615"/>
                      <a:pt x="29" y="615"/>
                      <a:pt x="29" y="615"/>
                    </a:cubicBezTo>
                    <a:cubicBezTo>
                      <a:pt x="59" y="633"/>
                      <a:pt x="59" y="633"/>
                      <a:pt x="59" y="633"/>
                    </a:cubicBezTo>
                    <a:cubicBezTo>
                      <a:pt x="59" y="633"/>
                      <a:pt x="59" y="633"/>
                      <a:pt x="59" y="633"/>
                    </a:cubicBezTo>
                    <a:cubicBezTo>
                      <a:pt x="29" y="615"/>
                      <a:pt x="29" y="615"/>
                      <a:pt x="29" y="615"/>
                    </a:cubicBezTo>
                    <a:cubicBezTo>
                      <a:pt x="172" y="533"/>
                      <a:pt x="172" y="533"/>
                      <a:pt x="172" y="533"/>
                    </a:cubicBezTo>
                    <a:cubicBezTo>
                      <a:pt x="188" y="542"/>
                      <a:pt x="188" y="542"/>
                      <a:pt x="188" y="542"/>
                    </a:cubicBezTo>
                    <a:cubicBezTo>
                      <a:pt x="188" y="535"/>
                      <a:pt x="188" y="529"/>
                      <a:pt x="189" y="523"/>
                    </a:cubicBezTo>
                    <a:cubicBezTo>
                      <a:pt x="190" y="494"/>
                      <a:pt x="193" y="474"/>
                      <a:pt x="196" y="465"/>
                    </a:cubicBezTo>
                    <a:cubicBezTo>
                      <a:pt x="200" y="454"/>
                      <a:pt x="213" y="441"/>
                      <a:pt x="228" y="441"/>
                    </a:cubicBezTo>
                    <a:cubicBezTo>
                      <a:pt x="229" y="441"/>
                      <a:pt x="231" y="442"/>
                      <a:pt x="232" y="442"/>
                    </a:cubicBezTo>
                    <a:cubicBezTo>
                      <a:pt x="236" y="443"/>
                      <a:pt x="239" y="443"/>
                      <a:pt x="243" y="444"/>
                    </a:cubicBezTo>
                    <a:cubicBezTo>
                      <a:pt x="244" y="430"/>
                      <a:pt x="244" y="430"/>
                      <a:pt x="244" y="430"/>
                    </a:cubicBezTo>
                    <a:cubicBezTo>
                      <a:pt x="244" y="430"/>
                      <a:pt x="243" y="430"/>
                      <a:pt x="242" y="429"/>
                    </a:cubicBezTo>
                    <a:cubicBezTo>
                      <a:pt x="235" y="425"/>
                      <a:pt x="226" y="404"/>
                      <a:pt x="222" y="387"/>
                    </a:cubicBezTo>
                    <a:cubicBezTo>
                      <a:pt x="213" y="353"/>
                      <a:pt x="214" y="327"/>
                      <a:pt x="233" y="320"/>
                    </a:cubicBezTo>
                    <a:cubicBezTo>
                      <a:pt x="222" y="315"/>
                      <a:pt x="222" y="315"/>
                      <a:pt x="222" y="315"/>
                    </a:cubicBezTo>
                    <a:cubicBezTo>
                      <a:pt x="223" y="312"/>
                      <a:pt x="226" y="310"/>
                      <a:pt x="229" y="310"/>
                    </a:cubicBezTo>
                    <a:cubicBezTo>
                      <a:pt x="230" y="310"/>
                      <a:pt x="232" y="310"/>
                      <a:pt x="233" y="311"/>
                    </a:cubicBezTo>
                    <a:cubicBezTo>
                      <a:pt x="235" y="312"/>
                      <a:pt x="237" y="314"/>
                      <a:pt x="237" y="316"/>
                    </a:cubicBezTo>
                    <a:cubicBezTo>
                      <a:pt x="242" y="304"/>
                      <a:pt x="250" y="299"/>
                      <a:pt x="263" y="299"/>
                    </a:cubicBezTo>
                    <a:cubicBezTo>
                      <a:pt x="264" y="298"/>
                      <a:pt x="265" y="298"/>
                      <a:pt x="267" y="298"/>
                    </a:cubicBezTo>
                    <a:cubicBezTo>
                      <a:pt x="295" y="298"/>
                      <a:pt x="314" y="319"/>
                      <a:pt x="338" y="319"/>
                    </a:cubicBezTo>
                    <a:cubicBezTo>
                      <a:pt x="352" y="319"/>
                      <a:pt x="349" y="337"/>
                      <a:pt x="343" y="347"/>
                    </a:cubicBezTo>
                    <a:cubicBezTo>
                      <a:pt x="342" y="349"/>
                      <a:pt x="340" y="353"/>
                      <a:pt x="338" y="358"/>
                    </a:cubicBezTo>
                    <a:cubicBezTo>
                      <a:pt x="338" y="365"/>
                      <a:pt x="338" y="374"/>
                      <a:pt x="337" y="385"/>
                    </a:cubicBezTo>
                    <a:cubicBezTo>
                      <a:pt x="337" y="386"/>
                      <a:pt x="337" y="387"/>
                      <a:pt x="337" y="387"/>
                    </a:cubicBezTo>
                    <a:cubicBezTo>
                      <a:pt x="338" y="390"/>
                      <a:pt x="343" y="406"/>
                      <a:pt x="341" y="407"/>
                    </a:cubicBezTo>
                    <a:cubicBezTo>
                      <a:pt x="340" y="407"/>
                      <a:pt x="338" y="407"/>
                      <a:pt x="335" y="407"/>
                    </a:cubicBezTo>
                    <a:cubicBezTo>
                      <a:pt x="335" y="407"/>
                      <a:pt x="334" y="407"/>
                      <a:pt x="334" y="407"/>
                    </a:cubicBezTo>
                    <a:cubicBezTo>
                      <a:pt x="329" y="428"/>
                      <a:pt x="321" y="435"/>
                      <a:pt x="317" y="437"/>
                    </a:cubicBezTo>
                    <a:cubicBezTo>
                      <a:pt x="316" y="437"/>
                      <a:pt x="314" y="438"/>
                      <a:pt x="311" y="438"/>
                    </a:cubicBezTo>
                    <a:cubicBezTo>
                      <a:pt x="306" y="438"/>
                      <a:pt x="298" y="436"/>
                      <a:pt x="292" y="435"/>
                    </a:cubicBezTo>
                    <a:cubicBezTo>
                      <a:pt x="288" y="455"/>
                      <a:pt x="288" y="455"/>
                      <a:pt x="288" y="455"/>
                    </a:cubicBezTo>
                    <a:cubicBezTo>
                      <a:pt x="294" y="457"/>
                      <a:pt x="299" y="459"/>
                      <a:pt x="302" y="459"/>
                    </a:cubicBezTo>
                    <a:cubicBezTo>
                      <a:pt x="302" y="459"/>
                      <a:pt x="302" y="459"/>
                      <a:pt x="302" y="459"/>
                    </a:cubicBezTo>
                    <a:cubicBezTo>
                      <a:pt x="302" y="459"/>
                      <a:pt x="302" y="459"/>
                      <a:pt x="302" y="459"/>
                    </a:cubicBezTo>
                    <a:cubicBezTo>
                      <a:pt x="302" y="459"/>
                      <a:pt x="318" y="463"/>
                      <a:pt x="328" y="468"/>
                    </a:cubicBezTo>
                    <a:cubicBezTo>
                      <a:pt x="331" y="469"/>
                      <a:pt x="342" y="473"/>
                      <a:pt x="348" y="484"/>
                    </a:cubicBezTo>
                    <a:cubicBezTo>
                      <a:pt x="349" y="485"/>
                      <a:pt x="350" y="487"/>
                      <a:pt x="350" y="488"/>
                    </a:cubicBezTo>
                    <a:cubicBezTo>
                      <a:pt x="350" y="215"/>
                      <a:pt x="350" y="215"/>
                      <a:pt x="350" y="215"/>
                    </a:cubicBezTo>
                    <a:cubicBezTo>
                      <a:pt x="350" y="208"/>
                      <a:pt x="345" y="199"/>
                      <a:pt x="339" y="19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2" name="iśļïďé"/>
              <p:cNvSpPr/>
              <p:nvPr/>
            </p:nvSpPr>
            <p:spPr bwMode="auto">
              <a:xfrm>
                <a:off x="5929313" y="4052888"/>
                <a:ext cx="960438" cy="554038"/>
              </a:xfrm>
              <a:custGeom>
                <a:avLst/>
                <a:gdLst>
                  <a:gd name="T0" fmla="*/ 0 w 291"/>
                  <a:gd name="T1" fmla="*/ 0 h 168"/>
                  <a:gd name="T2" fmla="*/ 0 w 291"/>
                  <a:gd name="T3" fmla="*/ 0 h 168"/>
                  <a:gd name="T4" fmla="*/ 291 w 291"/>
                  <a:gd name="T5" fmla="*/ 168 h 168"/>
                  <a:gd name="T6" fmla="*/ 291 w 291"/>
                  <a:gd name="T7" fmla="*/ 168 h 168"/>
                  <a:gd name="T8" fmla="*/ 0 w 291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6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1" y="168"/>
                      <a:pt x="291" y="168"/>
                      <a:pt x="291" y="168"/>
                    </a:cubicBezTo>
                    <a:cubicBezTo>
                      <a:pt x="291" y="168"/>
                      <a:pt x="291" y="168"/>
                      <a:pt x="291" y="16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9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3" name="iśľidé"/>
              <p:cNvSpPr/>
              <p:nvPr/>
            </p:nvSpPr>
            <p:spPr bwMode="auto">
              <a:xfrm>
                <a:off x="5830888" y="3724275"/>
                <a:ext cx="1058863" cy="882650"/>
              </a:xfrm>
              <a:custGeom>
                <a:avLst/>
                <a:gdLst>
                  <a:gd name="T0" fmla="*/ 143 w 321"/>
                  <a:gd name="T1" fmla="*/ 0 h 268"/>
                  <a:gd name="T2" fmla="*/ 0 w 321"/>
                  <a:gd name="T3" fmla="*/ 82 h 268"/>
                  <a:gd name="T4" fmla="*/ 30 w 321"/>
                  <a:gd name="T5" fmla="*/ 100 h 268"/>
                  <a:gd name="T6" fmla="*/ 321 w 321"/>
                  <a:gd name="T7" fmla="*/ 268 h 268"/>
                  <a:gd name="T8" fmla="*/ 321 w 321"/>
                  <a:gd name="T9" fmla="*/ 186 h 268"/>
                  <a:gd name="T10" fmla="*/ 273 w 321"/>
                  <a:gd name="T11" fmla="*/ 200 h 268"/>
                  <a:gd name="T12" fmla="*/ 257 w 321"/>
                  <a:gd name="T13" fmla="*/ 201 h 268"/>
                  <a:gd name="T14" fmla="*/ 166 w 321"/>
                  <a:gd name="T15" fmla="*/ 155 h 268"/>
                  <a:gd name="T16" fmla="*/ 158 w 321"/>
                  <a:gd name="T17" fmla="*/ 103 h 268"/>
                  <a:gd name="T18" fmla="*/ 158 w 321"/>
                  <a:gd name="T19" fmla="*/ 103 h 268"/>
                  <a:gd name="T20" fmla="*/ 158 w 321"/>
                  <a:gd name="T21" fmla="*/ 103 h 268"/>
                  <a:gd name="T22" fmla="*/ 158 w 321"/>
                  <a:gd name="T23" fmla="*/ 103 h 268"/>
                  <a:gd name="T24" fmla="*/ 158 w 321"/>
                  <a:gd name="T25" fmla="*/ 103 h 268"/>
                  <a:gd name="T26" fmla="*/ 159 w 321"/>
                  <a:gd name="T27" fmla="*/ 9 h 268"/>
                  <a:gd name="T28" fmla="*/ 143 w 321"/>
                  <a:gd name="T2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1" h="268">
                    <a:moveTo>
                      <a:pt x="143" y="0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21" y="268"/>
                      <a:pt x="321" y="268"/>
                      <a:pt x="321" y="268"/>
                    </a:cubicBezTo>
                    <a:cubicBezTo>
                      <a:pt x="321" y="186"/>
                      <a:pt x="321" y="186"/>
                      <a:pt x="321" y="186"/>
                    </a:cubicBezTo>
                    <a:cubicBezTo>
                      <a:pt x="302" y="193"/>
                      <a:pt x="283" y="198"/>
                      <a:pt x="273" y="200"/>
                    </a:cubicBezTo>
                    <a:cubicBezTo>
                      <a:pt x="267" y="201"/>
                      <a:pt x="262" y="201"/>
                      <a:pt x="257" y="201"/>
                    </a:cubicBezTo>
                    <a:cubicBezTo>
                      <a:pt x="213" y="201"/>
                      <a:pt x="175" y="170"/>
                      <a:pt x="166" y="155"/>
                    </a:cubicBezTo>
                    <a:cubicBezTo>
                      <a:pt x="158" y="141"/>
                      <a:pt x="158" y="122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8" y="47"/>
                      <a:pt x="159" y="9"/>
                    </a:cubicBezTo>
                    <a:cubicBezTo>
                      <a:pt x="143" y="0"/>
                      <a:pt x="143" y="0"/>
                      <a:pt x="143" y="0"/>
                    </a:cubicBezTo>
                  </a:path>
                </a:pathLst>
              </a:custGeom>
              <a:solidFill>
                <a:srgbClr val="FFE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4" name="îSḻïde"/>
              <p:cNvSpPr/>
              <p:nvPr/>
            </p:nvSpPr>
            <p:spPr bwMode="auto">
              <a:xfrm>
                <a:off x="6837363" y="3905250"/>
                <a:ext cx="52388" cy="125413"/>
              </a:xfrm>
              <a:custGeom>
                <a:avLst/>
                <a:gdLst>
                  <a:gd name="T0" fmla="*/ 16 w 16"/>
                  <a:gd name="T1" fmla="*/ 0 h 38"/>
                  <a:gd name="T2" fmla="*/ 0 w 16"/>
                  <a:gd name="T3" fmla="*/ 4 h 38"/>
                  <a:gd name="T4" fmla="*/ 0 w 16"/>
                  <a:gd name="T5" fmla="*/ 4 h 38"/>
                  <a:gd name="T6" fmla="*/ 2 w 16"/>
                  <a:gd name="T7" fmla="*/ 38 h 38"/>
                  <a:gd name="T8" fmla="*/ 2 w 16"/>
                  <a:gd name="T9" fmla="*/ 38 h 38"/>
                  <a:gd name="T10" fmla="*/ 16 w 16"/>
                  <a:gd name="T11" fmla="*/ 36 h 38"/>
                  <a:gd name="T12" fmla="*/ 16 w 16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38">
                    <a:moveTo>
                      <a:pt x="16" y="0"/>
                    </a:moveTo>
                    <a:cubicBezTo>
                      <a:pt x="10" y="1"/>
                      <a:pt x="5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6" y="37"/>
                      <a:pt x="11" y="36"/>
                      <a:pt x="16" y="36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445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5" name="íSľïḓè"/>
              <p:cNvSpPr/>
              <p:nvPr/>
            </p:nvSpPr>
            <p:spPr bwMode="auto">
              <a:xfrm>
                <a:off x="6535738" y="3384550"/>
                <a:ext cx="161925" cy="82550"/>
              </a:xfrm>
              <a:custGeom>
                <a:avLst/>
                <a:gdLst>
                  <a:gd name="T0" fmla="*/ 37 w 49"/>
                  <a:gd name="T1" fmla="*/ 0 h 25"/>
                  <a:gd name="T2" fmla="*/ 35 w 49"/>
                  <a:gd name="T3" fmla="*/ 2 h 25"/>
                  <a:gd name="T4" fmla="*/ 19 w 49"/>
                  <a:gd name="T5" fmla="*/ 5 h 25"/>
                  <a:gd name="T6" fmla="*/ 1 w 49"/>
                  <a:gd name="T7" fmla="*/ 0 h 25"/>
                  <a:gd name="T8" fmla="*/ 0 w 49"/>
                  <a:gd name="T9" fmla="*/ 14 h 25"/>
                  <a:gd name="T10" fmla="*/ 45 w 49"/>
                  <a:gd name="T11" fmla="*/ 25 h 25"/>
                  <a:gd name="T12" fmla="*/ 49 w 49"/>
                  <a:gd name="T13" fmla="*/ 5 h 25"/>
                  <a:gd name="T14" fmla="*/ 37 w 49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5">
                    <a:moveTo>
                      <a:pt x="37" y="0"/>
                    </a:moveTo>
                    <a:cubicBezTo>
                      <a:pt x="36" y="1"/>
                      <a:pt x="35" y="1"/>
                      <a:pt x="35" y="2"/>
                    </a:cubicBezTo>
                    <a:cubicBezTo>
                      <a:pt x="35" y="2"/>
                      <a:pt x="28" y="5"/>
                      <a:pt x="19" y="5"/>
                    </a:cubicBezTo>
                    <a:cubicBezTo>
                      <a:pt x="13" y="5"/>
                      <a:pt x="7" y="4"/>
                      <a:pt x="1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7" y="18"/>
                      <a:pt x="33" y="22"/>
                      <a:pt x="45" y="2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4" y="3"/>
                      <a:pt x="40" y="2"/>
                      <a:pt x="37" y="0"/>
                    </a:cubicBezTo>
                  </a:path>
                </a:pathLst>
              </a:custGeom>
              <a:solidFill>
                <a:srgbClr val="FFB5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6" name="iṧļîḋè"/>
              <p:cNvSpPr/>
              <p:nvPr/>
            </p:nvSpPr>
            <p:spPr bwMode="auto">
              <a:xfrm>
                <a:off x="6837363" y="3243263"/>
                <a:ext cx="28575" cy="65088"/>
              </a:xfrm>
              <a:custGeom>
                <a:avLst/>
                <a:gdLst>
                  <a:gd name="T0" fmla="*/ 3 w 9"/>
                  <a:gd name="T1" fmla="*/ 0 h 20"/>
                  <a:gd name="T2" fmla="*/ 0 w 9"/>
                  <a:gd name="T3" fmla="*/ 20 h 20"/>
                  <a:gd name="T4" fmla="*/ 1 w 9"/>
                  <a:gd name="T5" fmla="*/ 20 h 20"/>
                  <a:gd name="T6" fmla="*/ 7 w 9"/>
                  <a:gd name="T7" fmla="*/ 20 h 20"/>
                  <a:gd name="T8" fmla="*/ 3 w 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3" y="0"/>
                    </a:moveTo>
                    <a:cubicBezTo>
                      <a:pt x="2" y="8"/>
                      <a:pt x="1" y="15"/>
                      <a:pt x="0" y="20"/>
                    </a:cubicBezTo>
                    <a:cubicBezTo>
                      <a:pt x="0" y="20"/>
                      <a:pt x="1" y="20"/>
                      <a:pt x="1" y="20"/>
                    </a:cubicBezTo>
                    <a:cubicBezTo>
                      <a:pt x="4" y="20"/>
                      <a:pt x="6" y="20"/>
                      <a:pt x="7" y="20"/>
                    </a:cubicBezTo>
                    <a:cubicBezTo>
                      <a:pt x="9" y="19"/>
                      <a:pt x="4" y="3"/>
                      <a:pt x="3" y="0"/>
                    </a:cubicBezTo>
                  </a:path>
                </a:pathLst>
              </a:custGeom>
              <a:solidFill>
                <a:srgbClr val="F4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7" name="iṣļiḍé"/>
              <p:cNvSpPr/>
              <p:nvPr/>
            </p:nvSpPr>
            <p:spPr bwMode="auto">
              <a:xfrm>
                <a:off x="6638925" y="3146425"/>
                <a:ext cx="211138" cy="265113"/>
              </a:xfrm>
              <a:custGeom>
                <a:avLst/>
                <a:gdLst>
                  <a:gd name="T0" fmla="*/ 64 w 64"/>
                  <a:gd name="T1" fmla="*/ 0 h 80"/>
                  <a:gd name="T2" fmla="*/ 30 w 64"/>
                  <a:gd name="T3" fmla="*/ 26 h 80"/>
                  <a:gd name="T4" fmla="*/ 17 w 64"/>
                  <a:gd name="T5" fmla="*/ 11 h 80"/>
                  <a:gd name="T6" fmla="*/ 16 w 64"/>
                  <a:gd name="T7" fmla="*/ 11 h 80"/>
                  <a:gd name="T8" fmla="*/ 6 w 64"/>
                  <a:gd name="T9" fmla="*/ 37 h 80"/>
                  <a:gd name="T10" fmla="*/ 18 w 64"/>
                  <a:gd name="T11" fmla="*/ 45 h 80"/>
                  <a:gd name="T12" fmla="*/ 20 w 64"/>
                  <a:gd name="T13" fmla="*/ 45 h 80"/>
                  <a:gd name="T14" fmla="*/ 20 w 64"/>
                  <a:gd name="T15" fmla="*/ 45 h 80"/>
                  <a:gd name="T16" fmla="*/ 20 w 64"/>
                  <a:gd name="T17" fmla="*/ 45 h 80"/>
                  <a:gd name="T18" fmla="*/ 6 w 64"/>
                  <a:gd name="T19" fmla="*/ 72 h 80"/>
                  <a:gd name="T20" fmla="*/ 18 w 64"/>
                  <a:gd name="T21" fmla="*/ 77 h 80"/>
                  <a:gd name="T22" fmla="*/ 37 w 64"/>
                  <a:gd name="T23" fmla="*/ 80 h 80"/>
                  <a:gd name="T24" fmla="*/ 43 w 64"/>
                  <a:gd name="T25" fmla="*/ 79 h 80"/>
                  <a:gd name="T26" fmla="*/ 60 w 64"/>
                  <a:gd name="T27" fmla="*/ 49 h 80"/>
                  <a:gd name="T28" fmla="*/ 63 w 64"/>
                  <a:gd name="T29" fmla="*/ 29 h 80"/>
                  <a:gd name="T30" fmla="*/ 63 w 64"/>
                  <a:gd name="T31" fmla="*/ 27 h 80"/>
                  <a:gd name="T32" fmla="*/ 64 w 64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80">
                    <a:moveTo>
                      <a:pt x="64" y="0"/>
                    </a:moveTo>
                    <a:cubicBezTo>
                      <a:pt x="58" y="9"/>
                      <a:pt x="48" y="22"/>
                      <a:pt x="30" y="26"/>
                    </a:cubicBezTo>
                    <a:cubicBezTo>
                      <a:pt x="30" y="26"/>
                      <a:pt x="29" y="11"/>
                      <a:pt x="17" y="11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4" y="11"/>
                      <a:pt x="0" y="26"/>
                      <a:pt x="6" y="37"/>
                    </a:cubicBezTo>
                    <a:cubicBezTo>
                      <a:pt x="10" y="44"/>
                      <a:pt x="15" y="45"/>
                      <a:pt x="18" y="45"/>
                    </a:cubicBezTo>
                    <a:cubicBezTo>
                      <a:pt x="19" y="45"/>
                      <a:pt x="20" y="45"/>
                      <a:pt x="20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5"/>
                      <a:pt x="19" y="64"/>
                      <a:pt x="6" y="72"/>
                    </a:cubicBezTo>
                    <a:cubicBezTo>
                      <a:pt x="9" y="74"/>
                      <a:pt x="13" y="75"/>
                      <a:pt x="18" y="77"/>
                    </a:cubicBezTo>
                    <a:cubicBezTo>
                      <a:pt x="24" y="78"/>
                      <a:pt x="32" y="80"/>
                      <a:pt x="37" y="80"/>
                    </a:cubicBezTo>
                    <a:cubicBezTo>
                      <a:pt x="40" y="80"/>
                      <a:pt x="42" y="79"/>
                      <a:pt x="43" y="79"/>
                    </a:cubicBezTo>
                    <a:cubicBezTo>
                      <a:pt x="47" y="77"/>
                      <a:pt x="55" y="70"/>
                      <a:pt x="60" y="49"/>
                    </a:cubicBezTo>
                    <a:cubicBezTo>
                      <a:pt x="61" y="44"/>
                      <a:pt x="62" y="37"/>
                      <a:pt x="63" y="29"/>
                    </a:cubicBezTo>
                    <a:cubicBezTo>
                      <a:pt x="63" y="29"/>
                      <a:pt x="63" y="28"/>
                      <a:pt x="63" y="27"/>
                    </a:cubicBezTo>
                    <a:cubicBezTo>
                      <a:pt x="64" y="16"/>
                      <a:pt x="64" y="7"/>
                      <a:pt x="64" y="0"/>
                    </a:cubicBezTo>
                  </a:path>
                </a:pathLst>
              </a:custGeom>
              <a:solidFill>
                <a:srgbClr val="FFB5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8" name="í$ļïďe"/>
              <p:cNvSpPr/>
              <p:nvPr/>
            </p:nvSpPr>
            <p:spPr bwMode="auto">
              <a:xfrm>
                <a:off x="6437313" y="2949575"/>
                <a:ext cx="458788" cy="450850"/>
              </a:xfrm>
              <a:custGeom>
                <a:avLst/>
                <a:gdLst>
                  <a:gd name="T0" fmla="*/ 54 w 139"/>
                  <a:gd name="T1" fmla="*/ 0 h 137"/>
                  <a:gd name="T2" fmla="*/ 50 w 139"/>
                  <a:gd name="T3" fmla="*/ 1 h 137"/>
                  <a:gd name="T4" fmla="*/ 24 w 139"/>
                  <a:gd name="T5" fmla="*/ 18 h 137"/>
                  <a:gd name="T6" fmla="*/ 24 w 139"/>
                  <a:gd name="T7" fmla="*/ 24 h 137"/>
                  <a:gd name="T8" fmla="*/ 20 w 139"/>
                  <a:gd name="T9" fmla="*/ 22 h 137"/>
                  <a:gd name="T10" fmla="*/ 9 w 139"/>
                  <a:gd name="T11" fmla="*/ 89 h 137"/>
                  <a:gd name="T12" fmla="*/ 29 w 139"/>
                  <a:gd name="T13" fmla="*/ 131 h 137"/>
                  <a:gd name="T14" fmla="*/ 31 w 139"/>
                  <a:gd name="T15" fmla="*/ 132 h 137"/>
                  <a:gd name="T16" fmla="*/ 49 w 139"/>
                  <a:gd name="T17" fmla="*/ 137 h 137"/>
                  <a:gd name="T18" fmla="*/ 65 w 139"/>
                  <a:gd name="T19" fmla="*/ 134 h 137"/>
                  <a:gd name="T20" fmla="*/ 67 w 139"/>
                  <a:gd name="T21" fmla="*/ 132 h 137"/>
                  <a:gd name="T22" fmla="*/ 81 w 139"/>
                  <a:gd name="T23" fmla="*/ 105 h 137"/>
                  <a:gd name="T24" fmla="*/ 79 w 139"/>
                  <a:gd name="T25" fmla="*/ 105 h 137"/>
                  <a:gd name="T26" fmla="*/ 67 w 139"/>
                  <a:gd name="T27" fmla="*/ 97 h 137"/>
                  <a:gd name="T28" fmla="*/ 77 w 139"/>
                  <a:gd name="T29" fmla="*/ 71 h 137"/>
                  <a:gd name="T30" fmla="*/ 78 w 139"/>
                  <a:gd name="T31" fmla="*/ 71 h 137"/>
                  <a:gd name="T32" fmla="*/ 91 w 139"/>
                  <a:gd name="T33" fmla="*/ 86 h 137"/>
                  <a:gd name="T34" fmla="*/ 125 w 139"/>
                  <a:gd name="T35" fmla="*/ 60 h 137"/>
                  <a:gd name="T36" fmla="*/ 130 w 139"/>
                  <a:gd name="T37" fmla="*/ 49 h 137"/>
                  <a:gd name="T38" fmla="*/ 125 w 139"/>
                  <a:gd name="T39" fmla="*/ 21 h 137"/>
                  <a:gd name="T40" fmla="*/ 54 w 139"/>
                  <a:gd name="T4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9" h="137">
                    <a:moveTo>
                      <a:pt x="54" y="0"/>
                    </a:moveTo>
                    <a:cubicBezTo>
                      <a:pt x="52" y="0"/>
                      <a:pt x="51" y="0"/>
                      <a:pt x="50" y="1"/>
                    </a:cubicBezTo>
                    <a:cubicBezTo>
                      <a:pt x="37" y="1"/>
                      <a:pt x="29" y="6"/>
                      <a:pt x="24" y="18"/>
                    </a:cubicBezTo>
                    <a:cubicBezTo>
                      <a:pt x="25" y="20"/>
                      <a:pt x="25" y="22"/>
                      <a:pt x="24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" y="29"/>
                      <a:pt x="0" y="55"/>
                      <a:pt x="9" y="89"/>
                    </a:cubicBezTo>
                    <a:cubicBezTo>
                      <a:pt x="13" y="106"/>
                      <a:pt x="22" y="127"/>
                      <a:pt x="29" y="131"/>
                    </a:cubicBezTo>
                    <a:cubicBezTo>
                      <a:pt x="30" y="132"/>
                      <a:pt x="31" y="132"/>
                      <a:pt x="31" y="132"/>
                    </a:cubicBezTo>
                    <a:cubicBezTo>
                      <a:pt x="37" y="136"/>
                      <a:pt x="43" y="137"/>
                      <a:pt x="49" y="137"/>
                    </a:cubicBezTo>
                    <a:cubicBezTo>
                      <a:pt x="58" y="137"/>
                      <a:pt x="65" y="134"/>
                      <a:pt x="65" y="134"/>
                    </a:cubicBezTo>
                    <a:cubicBezTo>
                      <a:pt x="65" y="133"/>
                      <a:pt x="66" y="133"/>
                      <a:pt x="67" y="132"/>
                    </a:cubicBezTo>
                    <a:cubicBezTo>
                      <a:pt x="80" y="124"/>
                      <a:pt x="81" y="105"/>
                      <a:pt x="81" y="105"/>
                    </a:cubicBezTo>
                    <a:cubicBezTo>
                      <a:pt x="81" y="105"/>
                      <a:pt x="80" y="105"/>
                      <a:pt x="79" y="105"/>
                    </a:cubicBezTo>
                    <a:cubicBezTo>
                      <a:pt x="76" y="105"/>
                      <a:pt x="71" y="104"/>
                      <a:pt x="67" y="97"/>
                    </a:cubicBezTo>
                    <a:cubicBezTo>
                      <a:pt x="61" y="86"/>
                      <a:pt x="65" y="71"/>
                      <a:pt x="77" y="71"/>
                    </a:cubicBezTo>
                    <a:cubicBezTo>
                      <a:pt x="77" y="71"/>
                      <a:pt x="78" y="71"/>
                      <a:pt x="78" y="71"/>
                    </a:cubicBezTo>
                    <a:cubicBezTo>
                      <a:pt x="90" y="71"/>
                      <a:pt x="91" y="86"/>
                      <a:pt x="91" y="86"/>
                    </a:cubicBezTo>
                    <a:cubicBezTo>
                      <a:pt x="109" y="82"/>
                      <a:pt x="119" y="69"/>
                      <a:pt x="125" y="60"/>
                    </a:cubicBezTo>
                    <a:cubicBezTo>
                      <a:pt x="127" y="55"/>
                      <a:pt x="129" y="51"/>
                      <a:pt x="130" y="49"/>
                    </a:cubicBezTo>
                    <a:cubicBezTo>
                      <a:pt x="136" y="39"/>
                      <a:pt x="139" y="21"/>
                      <a:pt x="125" y="21"/>
                    </a:cubicBezTo>
                    <a:cubicBezTo>
                      <a:pt x="101" y="21"/>
                      <a:pt x="82" y="0"/>
                      <a:pt x="54" y="0"/>
                    </a:cubicBezTo>
                  </a:path>
                </a:pathLst>
              </a:custGeom>
              <a:solidFill>
                <a:srgbClr val="264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9" name="íş1ídê"/>
              <p:cNvSpPr/>
              <p:nvPr/>
            </p:nvSpPr>
            <p:spPr bwMode="auto">
              <a:xfrm>
                <a:off x="6467475" y="2989263"/>
                <a:ext cx="52388" cy="39688"/>
              </a:xfrm>
              <a:custGeom>
                <a:avLst/>
                <a:gdLst>
                  <a:gd name="T0" fmla="*/ 7 w 16"/>
                  <a:gd name="T1" fmla="*/ 0 h 12"/>
                  <a:gd name="T2" fmla="*/ 0 w 16"/>
                  <a:gd name="T3" fmla="*/ 5 h 12"/>
                  <a:gd name="T4" fmla="*/ 11 w 16"/>
                  <a:gd name="T5" fmla="*/ 10 h 12"/>
                  <a:gd name="T6" fmla="*/ 15 w 16"/>
                  <a:gd name="T7" fmla="*/ 12 h 12"/>
                  <a:gd name="T8" fmla="*/ 15 w 16"/>
                  <a:gd name="T9" fmla="*/ 6 h 12"/>
                  <a:gd name="T10" fmla="*/ 11 w 16"/>
                  <a:gd name="T11" fmla="*/ 1 h 12"/>
                  <a:gd name="T12" fmla="*/ 7 w 1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2">
                    <a:moveTo>
                      <a:pt x="7" y="0"/>
                    </a:moveTo>
                    <a:cubicBezTo>
                      <a:pt x="4" y="0"/>
                      <a:pt x="1" y="2"/>
                      <a:pt x="0" y="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6" y="10"/>
                      <a:pt x="16" y="8"/>
                      <a:pt x="15" y="6"/>
                    </a:cubicBezTo>
                    <a:cubicBezTo>
                      <a:pt x="15" y="4"/>
                      <a:pt x="13" y="2"/>
                      <a:pt x="11" y="1"/>
                    </a:cubicBezTo>
                    <a:cubicBezTo>
                      <a:pt x="10" y="0"/>
                      <a:pt x="8" y="0"/>
                      <a:pt x="7" y="0"/>
                    </a:cubicBezTo>
                  </a:path>
                </a:pathLst>
              </a:custGeom>
              <a:solidFill>
                <a:srgbClr val="264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0" name="í$ľïḋê"/>
              <p:cNvSpPr/>
              <p:nvPr/>
            </p:nvSpPr>
            <p:spPr bwMode="auto">
              <a:xfrm>
                <a:off x="6351588" y="4024313"/>
                <a:ext cx="538163" cy="361950"/>
              </a:xfrm>
              <a:custGeom>
                <a:avLst/>
                <a:gdLst>
                  <a:gd name="T0" fmla="*/ 163 w 163"/>
                  <a:gd name="T1" fmla="*/ 0 h 110"/>
                  <a:gd name="T2" fmla="*/ 149 w 163"/>
                  <a:gd name="T3" fmla="*/ 2 h 110"/>
                  <a:gd name="T4" fmla="*/ 128 w 163"/>
                  <a:gd name="T5" fmla="*/ 26 h 110"/>
                  <a:gd name="T6" fmla="*/ 70 w 163"/>
                  <a:gd name="T7" fmla="*/ 46 h 110"/>
                  <a:gd name="T8" fmla="*/ 61 w 163"/>
                  <a:gd name="T9" fmla="*/ 45 h 110"/>
                  <a:gd name="T10" fmla="*/ 0 w 163"/>
                  <a:gd name="T11" fmla="*/ 12 h 110"/>
                  <a:gd name="T12" fmla="*/ 8 w 163"/>
                  <a:gd name="T13" fmla="*/ 64 h 110"/>
                  <a:gd name="T14" fmla="*/ 99 w 163"/>
                  <a:gd name="T15" fmla="*/ 110 h 110"/>
                  <a:gd name="T16" fmla="*/ 115 w 163"/>
                  <a:gd name="T17" fmla="*/ 109 h 110"/>
                  <a:gd name="T18" fmla="*/ 163 w 163"/>
                  <a:gd name="T19" fmla="*/ 95 h 110"/>
                  <a:gd name="T20" fmla="*/ 163 w 163"/>
                  <a:gd name="T2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3" h="110">
                    <a:moveTo>
                      <a:pt x="163" y="0"/>
                    </a:moveTo>
                    <a:cubicBezTo>
                      <a:pt x="158" y="0"/>
                      <a:pt x="153" y="1"/>
                      <a:pt x="149" y="2"/>
                    </a:cubicBezTo>
                    <a:cubicBezTo>
                      <a:pt x="149" y="2"/>
                      <a:pt x="141" y="18"/>
                      <a:pt x="128" y="26"/>
                    </a:cubicBezTo>
                    <a:cubicBezTo>
                      <a:pt x="116" y="34"/>
                      <a:pt x="99" y="46"/>
                      <a:pt x="70" y="46"/>
                    </a:cubicBezTo>
                    <a:cubicBezTo>
                      <a:pt x="67" y="46"/>
                      <a:pt x="64" y="45"/>
                      <a:pt x="61" y="45"/>
                    </a:cubicBezTo>
                    <a:cubicBezTo>
                      <a:pt x="22" y="42"/>
                      <a:pt x="2" y="15"/>
                      <a:pt x="0" y="12"/>
                    </a:cubicBezTo>
                    <a:cubicBezTo>
                      <a:pt x="0" y="31"/>
                      <a:pt x="0" y="50"/>
                      <a:pt x="8" y="64"/>
                    </a:cubicBezTo>
                    <a:cubicBezTo>
                      <a:pt x="17" y="79"/>
                      <a:pt x="55" y="110"/>
                      <a:pt x="99" y="110"/>
                    </a:cubicBezTo>
                    <a:cubicBezTo>
                      <a:pt x="104" y="110"/>
                      <a:pt x="109" y="110"/>
                      <a:pt x="115" y="109"/>
                    </a:cubicBezTo>
                    <a:cubicBezTo>
                      <a:pt x="125" y="107"/>
                      <a:pt x="144" y="102"/>
                      <a:pt x="163" y="95"/>
                    </a:cubicBezTo>
                    <a:cubicBezTo>
                      <a:pt x="163" y="0"/>
                      <a:pt x="163" y="0"/>
                      <a:pt x="163" y="0"/>
                    </a:cubicBezTo>
                  </a:path>
                </a:pathLst>
              </a:custGeom>
              <a:solidFill>
                <a:srgbClr val="4578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1" name="îśļíḑe"/>
              <p:cNvSpPr/>
              <p:nvPr/>
            </p:nvSpPr>
            <p:spPr bwMode="auto">
              <a:xfrm>
                <a:off x="6351588" y="3421063"/>
                <a:ext cx="492125" cy="754063"/>
              </a:xfrm>
              <a:custGeom>
                <a:avLst/>
                <a:gdLst>
                  <a:gd name="T0" fmla="*/ 144 w 149"/>
                  <a:gd name="T1" fmla="*/ 117 h 229"/>
                  <a:gd name="T2" fmla="*/ 145 w 149"/>
                  <a:gd name="T3" fmla="*/ 118 h 229"/>
                  <a:gd name="T4" fmla="*/ 145 w 149"/>
                  <a:gd name="T5" fmla="*/ 118 h 229"/>
                  <a:gd name="T6" fmla="*/ 145 w 149"/>
                  <a:gd name="T7" fmla="*/ 118 h 229"/>
                  <a:gd name="T8" fmla="*/ 144 w 149"/>
                  <a:gd name="T9" fmla="*/ 117 h 229"/>
                  <a:gd name="T10" fmla="*/ 122 w 149"/>
                  <a:gd name="T11" fmla="*/ 80 h 229"/>
                  <a:gd name="T12" fmla="*/ 133 w 149"/>
                  <a:gd name="T13" fmla="*/ 103 h 229"/>
                  <a:gd name="T14" fmla="*/ 126 w 149"/>
                  <a:gd name="T15" fmla="*/ 90 h 229"/>
                  <a:gd name="T16" fmla="*/ 122 w 149"/>
                  <a:gd name="T17" fmla="*/ 80 h 229"/>
                  <a:gd name="T18" fmla="*/ 41 w 149"/>
                  <a:gd name="T19" fmla="*/ 0 h 229"/>
                  <a:gd name="T20" fmla="*/ 9 w 149"/>
                  <a:gd name="T21" fmla="*/ 24 h 229"/>
                  <a:gd name="T22" fmla="*/ 2 w 149"/>
                  <a:gd name="T23" fmla="*/ 82 h 229"/>
                  <a:gd name="T24" fmla="*/ 1 w 149"/>
                  <a:gd name="T25" fmla="*/ 101 h 229"/>
                  <a:gd name="T26" fmla="*/ 0 w 149"/>
                  <a:gd name="T27" fmla="*/ 195 h 229"/>
                  <a:gd name="T28" fmla="*/ 0 w 149"/>
                  <a:gd name="T29" fmla="*/ 195 h 229"/>
                  <a:gd name="T30" fmla="*/ 0 w 149"/>
                  <a:gd name="T31" fmla="*/ 195 h 229"/>
                  <a:gd name="T32" fmla="*/ 0 w 149"/>
                  <a:gd name="T33" fmla="*/ 195 h 229"/>
                  <a:gd name="T34" fmla="*/ 61 w 149"/>
                  <a:gd name="T35" fmla="*/ 228 h 229"/>
                  <a:gd name="T36" fmla="*/ 70 w 149"/>
                  <a:gd name="T37" fmla="*/ 229 h 229"/>
                  <a:gd name="T38" fmla="*/ 128 w 149"/>
                  <a:gd name="T39" fmla="*/ 209 h 229"/>
                  <a:gd name="T40" fmla="*/ 149 w 149"/>
                  <a:gd name="T41" fmla="*/ 185 h 229"/>
                  <a:gd name="T42" fmla="*/ 149 w 149"/>
                  <a:gd name="T43" fmla="*/ 185 h 229"/>
                  <a:gd name="T44" fmla="*/ 147 w 149"/>
                  <a:gd name="T45" fmla="*/ 151 h 229"/>
                  <a:gd name="T46" fmla="*/ 145 w 149"/>
                  <a:gd name="T47" fmla="*/ 118 h 229"/>
                  <a:gd name="T48" fmla="*/ 146 w 149"/>
                  <a:gd name="T49" fmla="*/ 127 h 229"/>
                  <a:gd name="T50" fmla="*/ 122 w 149"/>
                  <a:gd name="T51" fmla="*/ 80 h 229"/>
                  <a:gd name="T52" fmla="*/ 115 w 149"/>
                  <a:gd name="T53" fmla="*/ 18 h 229"/>
                  <a:gd name="T54" fmla="*/ 115 w 149"/>
                  <a:gd name="T55" fmla="*/ 18 h 229"/>
                  <a:gd name="T56" fmla="*/ 101 w 149"/>
                  <a:gd name="T57" fmla="*/ 14 h 229"/>
                  <a:gd name="T58" fmla="*/ 56 w 149"/>
                  <a:gd name="T59" fmla="*/ 3 h 229"/>
                  <a:gd name="T60" fmla="*/ 45 w 149"/>
                  <a:gd name="T61" fmla="*/ 1 h 229"/>
                  <a:gd name="T62" fmla="*/ 41 w 149"/>
                  <a:gd name="T63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" h="229">
                    <a:moveTo>
                      <a:pt x="144" y="117"/>
                    </a:move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4" y="118"/>
                      <a:pt x="144" y="117"/>
                      <a:pt x="144" y="117"/>
                    </a:cubicBezTo>
                    <a:moveTo>
                      <a:pt x="122" y="80"/>
                    </a:moveTo>
                    <a:cubicBezTo>
                      <a:pt x="124" y="88"/>
                      <a:pt x="129" y="97"/>
                      <a:pt x="133" y="103"/>
                    </a:cubicBezTo>
                    <a:cubicBezTo>
                      <a:pt x="131" y="99"/>
                      <a:pt x="128" y="95"/>
                      <a:pt x="126" y="90"/>
                    </a:cubicBezTo>
                    <a:cubicBezTo>
                      <a:pt x="125" y="87"/>
                      <a:pt x="123" y="84"/>
                      <a:pt x="122" y="80"/>
                    </a:cubicBezTo>
                    <a:moveTo>
                      <a:pt x="41" y="0"/>
                    </a:moveTo>
                    <a:cubicBezTo>
                      <a:pt x="26" y="0"/>
                      <a:pt x="13" y="13"/>
                      <a:pt x="9" y="24"/>
                    </a:cubicBezTo>
                    <a:cubicBezTo>
                      <a:pt x="6" y="33"/>
                      <a:pt x="3" y="53"/>
                      <a:pt x="2" y="82"/>
                    </a:cubicBezTo>
                    <a:cubicBezTo>
                      <a:pt x="1" y="88"/>
                      <a:pt x="1" y="94"/>
                      <a:pt x="1" y="101"/>
                    </a:cubicBezTo>
                    <a:cubicBezTo>
                      <a:pt x="0" y="139"/>
                      <a:pt x="0" y="195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2" y="198"/>
                      <a:pt x="22" y="225"/>
                      <a:pt x="61" y="228"/>
                    </a:cubicBezTo>
                    <a:cubicBezTo>
                      <a:pt x="64" y="228"/>
                      <a:pt x="67" y="229"/>
                      <a:pt x="70" y="229"/>
                    </a:cubicBezTo>
                    <a:cubicBezTo>
                      <a:pt x="99" y="229"/>
                      <a:pt x="116" y="217"/>
                      <a:pt x="128" y="209"/>
                    </a:cubicBezTo>
                    <a:cubicBezTo>
                      <a:pt x="141" y="201"/>
                      <a:pt x="149" y="185"/>
                      <a:pt x="149" y="185"/>
                    </a:cubicBezTo>
                    <a:cubicBezTo>
                      <a:pt x="149" y="185"/>
                      <a:pt x="149" y="185"/>
                      <a:pt x="149" y="185"/>
                    </a:cubicBezTo>
                    <a:cubicBezTo>
                      <a:pt x="147" y="151"/>
                      <a:pt x="147" y="151"/>
                      <a:pt x="147" y="151"/>
                    </a:cubicBezTo>
                    <a:cubicBezTo>
                      <a:pt x="145" y="118"/>
                      <a:pt x="145" y="118"/>
                      <a:pt x="145" y="118"/>
                    </a:cubicBezTo>
                    <a:cubicBezTo>
                      <a:pt x="146" y="127"/>
                      <a:pt x="146" y="127"/>
                      <a:pt x="146" y="127"/>
                    </a:cubicBezTo>
                    <a:cubicBezTo>
                      <a:pt x="122" y="110"/>
                      <a:pt x="122" y="80"/>
                      <a:pt x="122" y="80"/>
                    </a:cubicBezTo>
                    <a:cubicBezTo>
                      <a:pt x="116" y="63"/>
                      <a:pt x="110" y="40"/>
                      <a:pt x="115" y="18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2" y="18"/>
                      <a:pt x="107" y="16"/>
                      <a:pt x="101" y="14"/>
                    </a:cubicBezTo>
                    <a:cubicBezTo>
                      <a:pt x="89" y="11"/>
                      <a:pt x="73" y="7"/>
                      <a:pt x="56" y="3"/>
                    </a:cubicBezTo>
                    <a:cubicBezTo>
                      <a:pt x="52" y="2"/>
                      <a:pt x="49" y="2"/>
                      <a:pt x="45" y="1"/>
                    </a:cubicBezTo>
                    <a:cubicBezTo>
                      <a:pt x="44" y="1"/>
                      <a:pt x="42" y="0"/>
                      <a:pt x="41" y="0"/>
                    </a:cubicBezTo>
                  </a:path>
                </a:pathLst>
              </a:custGeom>
              <a:solidFill>
                <a:srgbClr val="67A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2" name="ïṡ1iḋè"/>
              <p:cNvSpPr/>
              <p:nvPr/>
            </p:nvSpPr>
            <p:spPr bwMode="auto">
              <a:xfrm>
                <a:off x="6754813" y="3684588"/>
                <a:ext cx="79375" cy="153988"/>
              </a:xfrm>
              <a:custGeom>
                <a:avLst/>
                <a:gdLst>
                  <a:gd name="T0" fmla="*/ 0 w 24"/>
                  <a:gd name="T1" fmla="*/ 0 h 47"/>
                  <a:gd name="T2" fmla="*/ 24 w 24"/>
                  <a:gd name="T3" fmla="*/ 47 h 47"/>
                  <a:gd name="T4" fmla="*/ 23 w 24"/>
                  <a:gd name="T5" fmla="*/ 38 h 47"/>
                  <a:gd name="T6" fmla="*/ 23 w 24"/>
                  <a:gd name="T7" fmla="*/ 38 h 47"/>
                  <a:gd name="T8" fmla="*/ 23 w 24"/>
                  <a:gd name="T9" fmla="*/ 38 h 47"/>
                  <a:gd name="T10" fmla="*/ 22 w 24"/>
                  <a:gd name="T11" fmla="*/ 37 h 47"/>
                  <a:gd name="T12" fmla="*/ 11 w 24"/>
                  <a:gd name="T13" fmla="*/ 23 h 47"/>
                  <a:gd name="T14" fmla="*/ 0 w 24"/>
                  <a:gd name="T15" fmla="*/ 0 h 47"/>
                  <a:gd name="T16" fmla="*/ 0 w 24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47">
                    <a:moveTo>
                      <a:pt x="0" y="0"/>
                    </a:moveTo>
                    <a:cubicBezTo>
                      <a:pt x="0" y="0"/>
                      <a:pt x="0" y="30"/>
                      <a:pt x="24" y="47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7"/>
                    </a:cubicBezTo>
                    <a:cubicBezTo>
                      <a:pt x="18" y="33"/>
                      <a:pt x="15" y="28"/>
                      <a:pt x="11" y="23"/>
                    </a:cubicBezTo>
                    <a:cubicBezTo>
                      <a:pt x="7" y="17"/>
                      <a:pt x="2" y="8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578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3" name="iṩļíḑê"/>
              <p:cNvSpPr/>
              <p:nvPr/>
            </p:nvSpPr>
            <p:spPr bwMode="auto">
              <a:xfrm>
                <a:off x="6889750" y="3875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B5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4" name="íṥ1íḍê"/>
              <p:cNvSpPr/>
              <p:nvPr/>
            </p:nvSpPr>
            <p:spPr bwMode="auto">
              <a:xfrm>
                <a:off x="6715125" y="3479800"/>
                <a:ext cx="174625" cy="395288"/>
              </a:xfrm>
              <a:custGeom>
                <a:avLst/>
                <a:gdLst>
                  <a:gd name="T0" fmla="*/ 5 w 53"/>
                  <a:gd name="T1" fmla="*/ 0 h 120"/>
                  <a:gd name="T2" fmla="*/ 5 w 53"/>
                  <a:gd name="T3" fmla="*/ 0 h 120"/>
                  <a:gd name="T4" fmla="*/ 12 w 53"/>
                  <a:gd name="T5" fmla="*/ 62 h 120"/>
                  <a:gd name="T6" fmla="*/ 12 w 53"/>
                  <a:gd name="T7" fmla="*/ 62 h 120"/>
                  <a:gd name="T8" fmla="*/ 16 w 53"/>
                  <a:gd name="T9" fmla="*/ 72 h 120"/>
                  <a:gd name="T10" fmla="*/ 23 w 53"/>
                  <a:gd name="T11" fmla="*/ 85 h 120"/>
                  <a:gd name="T12" fmla="*/ 34 w 53"/>
                  <a:gd name="T13" fmla="*/ 99 h 120"/>
                  <a:gd name="T14" fmla="*/ 35 w 53"/>
                  <a:gd name="T15" fmla="*/ 100 h 120"/>
                  <a:gd name="T16" fmla="*/ 35 w 53"/>
                  <a:gd name="T17" fmla="*/ 100 h 120"/>
                  <a:gd name="T18" fmla="*/ 53 w 53"/>
                  <a:gd name="T19" fmla="*/ 120 h 120"/>
                  <a:gd name="T20" fmla="*/ 53 w 53"/>
                  <a:gd name="T21" fmla="*/ 120 h 120"/>
                  <a:gd name="T22" fmla="*/ 53 w 53"/>
                  <a:gd name="T23" fmla="*/ 29 h 120"/>
                  <a:gd name="T24" fmla="*/ 51 w 53"/>
                  <a:gd name="T25" fmla="*/ 25 h 120"/>
                  <a:gd name="T26" fmla="*/ 31 w 53"/>
                  <a:gd name="T27" fmla="*/ 9 h 120"/>
                  <a:gd name="T28" fmla="*/ 5 w 53"/>
                  <a:gd name="T2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120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22"/>
                      <a:pt x="6" y="45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3" y="66"/>
                      <a:pt x="15" y="69"/>
                      <a:pt x="16" y="72"/>
                    </a:cubicBezTo>
                    <a:cubicBezTo>
                      <a:pt x="18" y="77"/>
                      <a:pt x="21" y="81"/>
                      <a:pt x="23" y="85"/>
                    </a:cubicBezTo>
                    <a:cubicBezTo>
                      <a:pt x="27" y="90"/>
                      <a:pt x="30" y="95"/>
                      <a:pt x="34" y="99"/>
                    </a:cubicBezTo>
                    <a:cubicBezTo>
                      <a:pt x="34" y="99"/>
                      <a:pt x="34" y="100"/>
                      <a:pt x="35" y="100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53" y="120"/>
                      <a:pt x="53" y="120"/>
                      <a:pt x="53" y="120"/>
                    </a:cubicBezTo>
                    <a:cubicBezTo>
                      <a:pt x="53" y="120"/>
                      <a:pt x="53" y="120"/>
                      <a:pt x="53" y="120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3" y="28"/>
                      <a:pt x="52" y="26"/>
                      <a:pt x="51" y="25"/>
                    </a:cubicBezTo>
                    <a:cubicBezTo>
                      <a:pt x="45" y="14"/>
                      <a:pt x="34" y="10"/>
                      <a:pt x="31" y="9"/>
                    </a:cubicBezTo>
                    <a:cubicBezTo>
                      <a:pt x="21" y="4"/>
                      <a:pt x="5" y="0"/>
                      <a:pt x="5" y="0"/>
                    </a:cubicBezTo>
                  </a:path>
                </a:pathLst>
              </a:custGeom>
              <a:solidFill>
                <a:srgbClr val="67A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5" name="iṧļïḋe"/>
              <p:cNvSpPr/>
              <p:nvPr/>
            </p:nvSpPr>
            <p:spPr bwMode="auto">
              <a:xfrm>
                <a:off x="5734050" y="1966913"/>
                <a:ext cx="1155700" cy="2640013"/>
              </a:xfrm>
              <a:custGeom>
                <a:avLst/>
                <a:gdLst>
                  <a:gd name="T0" fmla="*/ 0 w 350"/>
                  <a:gd name="T1" fmla="*/ 0 h 801"/>
                  <a:gd name="T2" fmla="*/ 0 w 350"/>
                  <a:gd name="T3" fmla="*/ 0 h 801"/>
                  <a:gd name="T4" fmla="*/ 339 w 350"/>
                  <a:gd name="T5" fmla="*/ 196 h 801"/>
                  <a:gd name="T6" fmla="*/ 350 w 350"/>
                  <a:gd name="T7" fmla="*/ 215 h 801"/>
                  <a:gd name="T8" fmla="*/ 350 w 350"/>
                  <a:gd name="T9" fmla="*/ 488 h 801"/>
                  <a:gd name="T10" fmla="*/ 350 w 350"/>
                  <a:gd name="T11" fmla="*/ 579 h 801"/>
                  <a:gd name="T12" fmla="*/ 350 w 350"/>
                  <a:gd name="T13" fmla="*/ 579 h 801"/>
                  <a:gd name="T14" fmla="*/ 350 w 350"/>
                  <a:gd name="T15" fmla="*/ 588 h 801"/>
                  <a:gd name="T16" fmla="*/ 350 w 350"/>
                  <a:gd name="T17" fmla="*/ 624 h 801"/>
                  <a:gd name="T18" fmla="*/ 350 w 350"/>
                  <a:gd name="T19" fmla="*/ 719 h 801"/>
                  <a:gd name="T20" fmla="*/ 350 w 350"/>
                  <a:gd name="T21" fmla="*/ 801 h 801"/>
                  <a:gd name="T22" fmla="*/ 350 w 350"/>
                  <a:gd name="T23" fmla="*/ 801 h 801"/>
                  <a:gd name="T24" fmla="*/ 350 w 350"/>
                  <a:gd name="T25" fmla="*/ 215 h 801"/>
                  <a:gd name="T26" fmla="*/ 339 w 350"/>
                  <a:gd name="T27" fmla="*/ 196 h 801"/>
                  <a:gd name="T28" fmla="*/ 0 w 350"/>
                  <a:gd name="T2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0" h="80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39" y="196"/>
                      <a:pt x="339" y="196"/>
                      <a:pt x="339" y="196"/>
                    </a:cubicBezTo>
                    <a:cubicBezTo>
                      <a:pt x="345" y="199"/>
                      <a:pt x="350" y="208"/>
                      <a:pt x="350" y="215"/>
                    </a:cubicBezTo>
                    <a:cubicBezTo>
                      <a:pt x="350" y="488"/>
                      <a:pt x="350" y="488"/>
                      <a:pt x="350" y="488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50" y="579"/>
                      <a:pt x="350" y="579"/>
                      <a:pt x="350" y="579"/>
                    </a:cubicBezTo>
                    <a:cubicBezTo>
                      <a:pt x="350" y="588"/>
                      <a:pt x="350" y="588"/>
                      <a:pt x="350" y="588"/>
                    </a:cubicBezTo>
                    <a:cubicBezTo>
                      <a:pt x="350" y="624"/>
                      <a:pt x="350" y="624"/>
                      <a:pt x="350" y="624"/>
                    </a:cubicBezTo>
                    <a:cubicBezTo>
                      <a:pt x="350" y="719"/>
                      <a:pt x="350" y="719"/>
                      <a:pt x="350" y="719"/>
                    </a:cubicBezTo>
                    <a:cubicBezTo>
                      <a:pt x="350" y="801"/>
                      <a:pt x="350" y="801"/>
                      <a:pt x="350" y="801"/>
                    </a:cubicBezTo>
                    <a:cubicBezTo>
                      <a:pt x="350" y="801"/>
                      <a:pt x="350" y="801"/>
                      <a:pt x="350" y="801"/>
                    </a:cubicBezTo>
                    <a:cubicBezTo>
                      <a:pt x="350" y="215"/>
                      <a:pt x="350" y="215"/>
                      <a:pt x="350" y="215"/>
                    </a:cubicBezTo>
                    <a:cubicBezTo>
                      <a:pt x="350" y="208"/>
                      <a:pt x="345" y="199"/>
                      <a:pt x="339" y="19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578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6" name="isľîḍe"/>
              <p:cNvSpPr/>
              <p:nvPr/>
            </p:nvSpPr>
            <p:spPr bwMode="auto">
              <a:xfrm>
                <a:off x="5734050" y="1966913"/>
                <a:ext cx="96838" cy="2027238"/>
              </a:xfrm>
              <a:custGeom>
                <a:avLst/>
                <a:gdLst>
                  <a:gd name="T0" fmla="*/ 0 w 61"/>
                  <a:gd name="T1" fmla="*/ 0 h 1277"/>
                  <a:gd name="T2" fmla="*/ 0 w 61"/>
                  <a:gd name="T3" fmla="*/ 1244 h 1277"/>
                  <a:gd name="T4" fmla="*/ 61 w 61"/>
                  <a:gd name="T5" fmla="*/ 1277 h 1277"/>
                  <a:gd name="T6" fmla="*/ 61 w 61"/>
                  <a:gd name="T7" fmla="*/ 34 h 1277"/>
                  <a:gd name="T8" fmla="*/ 0 w 61"/>
                  <a:gd name="T9" fmla="*/ 0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277">
                    <a:moveTo>
                      <a:pt x="0" y="0"/>
                    </a:moveTo>
                    <a:lnTo>
                      <a:pt x="0" y="1244"/>
                    </a:lnTo>
                    <a:lnTo>
                      <a:pt x="61" y="1277"/>
                    </a:lnTo>
                    <a:lnTo>
                      <a:pt x="61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7" name="ïşļîdé"/>
              <p:cNvSpPr/>
              <p:nvPr/>
            </p:nvSpPr>
            <p:spPr bwMode="auto">
              <a:xfrm>
                <a:off x="5734050" y="1966913"/>
                <a:ext cx="96838" cy="2027238"/>
              </a:xfrm>
              <a:custGeom>
                <a:avLst/>
                <a:gdLst>
                  <a:gd name="T0" fmla="*/ 0 w 61"/>
                  <a:gd name="T1" fmla="*/ 0 h 1277"/>
                  <a:gd name="T2" fmla="*/ 0 w 61"/>
                  <a:gd name="T3" fmla="*/ 1244 h 1277"/>
                  <a:gd name="T4" fmla="*/ 61 w 61"/>
                  <a:gd name="T5" fmla="*/ 1277 h 1277"/>
                  <a:gd name="T6" fmla="*/ 61 w 61"/>
                  <a:gd name="T7" fmla="*/ 34 h 1277"/>
                  <a:gd name="T8" fmla="*/ 0 w 61"/>
                  <a:gd name="T9" fmla="*/ 0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277">
                    <a:moveTo>
                      <a:pt x="0" y="0"/>
                    </a:moveTo>
                    <a:lnTo>
                      <a:pt x="0" y="1244"/>
                    </a:lnTo>
                    <a:lnTo>
                      <a:pt x="61" y="1277"/>
                    </a:lnTo>
                    <a:lnTo>
                      <a:pt x="61" y="3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8" name="ïṡḷîḍé"/>
              <p:cNvSpPr/>
              <p:nvPr/>
            </p:nvSpPr>
            <p:spPr bwMode="auto">
              <a:xfrm>
                <a:off x="5734050" y="1966913"/>
                <a:ext cx="1155700" cy="2640013"/>
              </a:xfrm>
              <a:custGeom>
                <a:avLst/>
                <a:gdLst>
                  <a:gd name="T0" fmla="*/ 3 w 350"/>
                  <a:gd name="T1" fmla="*/ 4 h 801"/>
                  <a:gd name="T2" fmla="*/ 338 w 350"/>
                  <a:gd name="T3" fmla="*/ 197 h 801"/>
                  <a:gd name="T4" fmla="*/ 348 w 350"/>
                  <a:gd name="T5" fmla="*/ 215 h 801"/>
                  <a:gd name="T6" fmla="*/ 348 w 350"/>
                  <a:gd name="T7" fmla="*/ 797 h 801"/>
                  <a:gd name="T8" fmla="*/ 3 w 350"/>
                  <a:gd name="T9" fmla="*/ 598 h 801"/>
                  <a:gd name="T10" fmla="*/ 3 w 350"/>
                  <a:gd name="T11" fmla="*/ 4 h 801"/>
                  <a:gd name="T12" fmla="*/ 0 w 350"/>
                  <a:gd name="T13" fmla="*/ 0 h 801"/>
                  <a:gd name="T14" fmla="*/ 0 w 350"/>
                  <a:gd name="T15" fmla="*/ 599 h 801"/>
                  <a:gd name="T16" fmla="*/ 350 w 350"/>
                  <a:gd name="T17" fmla="*/ 801 h 801"/>
                  <a:gd name="T18" fmla="*/ 350 w 350"/>
                  <a:gd name="T19" fmla="*/ 215 h 801"/>
                  <a:gd name="T20" fmla="*/ 339 w 350"/>
                  <a:gd name="T21" fmla="*/ 196 h 801"/>
                  <a:gd name="T22" fmla="*/ 0 w 350"/>
                  <a:gd name="T23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0" h="801">
                    <a:moveTo>
                      <a:pt x="3" y="4"/>
                    </a:moveTo>
                    <a:cubicBezTo>
                      <a:pt x="338" y="197"/>
                      <a:pt x="338" y="197"/>
                      <a:pt x="338" y="197"/>
                    </a:cubicBezTo>
                    <a:cubicBezTo>
                      <a:pt x="344" y="201"/>
                      <a:pt x="348" y="209"/>
                      <a:pt x="348" y="215"/>
                    </a:cubicBezTo>
                    <a:cubicBezTo>
                      <a:pt x="348" y="797"/>
                      <a:pt x="348" y="797"/>
                      <a:pt x="348" y="797"/>
                    </a:cubicBezTo>
                    <a:cubicBezTo>
                      <a:pt x="3" y="598"/>
                      <a:pt x="3" y="598"/>
                      <a:pt x="3" y="598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0" y="0"/>
                    </a:moveTo>
                    <a:cubicBezTo>
                      <a:pt x="0" y="599"/>
                      <a:pt x="0" y="599"/>
                      <a:pt x="0" y="599"/>
                    </a:cubicBezTo>
                    <a:cubicBezTo>
                      <a:pt x="350" y="801"/>
                      <a:pt x="350" y="801"/>
                      <a:pt x="350" y="801"/>
                    </a:cubicBezTo>
                    <a:cubicBezTo>
                      <a:pt x="350" y="215"/>
                      <a:pt x="350" y="215"/>
                      <a:pt x="350" y="215"/>
                    </a:cubicBezTo>
                    <a:cubicBezTo>
                      <a:pt x="350" y="208"/>
                      <a:pt x="345" y="199"/>
                      <a:pt x="339" y="19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9" name="išḷíḑé"/>
              <p:cNvSpPr/>
              <p:nvPr/>
            </p:nvSpPr>
            <p:spPr bwMode="auto">
              <a:xfrm>
                <a:off x="5662613" y="4064000"/>
                <a:ext cx="1227138" cy="806450"/>
              </a:xfrm>
              <a:custGeom>
                <a:avLst/>
                <a:gdLst>
                  <a:gd name="T0" fmla="*/ 372 w 372"/>
                  <a:gd name="T1" fmla="*/ 234 h 245"/>
                  <a:gd name="T2" fmla="*/ 372 w 372"/>
                  <a:gd name="T3" fmla="*/ 186 h 245"/>
                  <a:gd name="T4" fmla="*/ 51 w 372"/>
                  <a:gd name="T5" fmla="*/ 0 h 245"/>
                  <a:gd name="T6" fmla="*/ 0 w 372"/>
                  <a:gd name="T7" fmla="*/ 29 h 245"/>
                  <a:gd name="T8" fmla="*/ 8 w 372"/>
                  <a:gd name="T9" fmla="*/ 37 h 245"/>
                  <a:gd name="T10" fmla="*/ 361 w 372"/>
                  <a:gd name="T11" fmla="*/ 241 h 245"/>
                  <a:gd name="T12" fmla="*/ 372 w 372"/>
                  <a:gd name="T13" fmla="*/ 234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2" h="245">
                    <a:moveTo>
                      <a:pt x="372" y="234"/>
                    </a:moveTo>
                    <a:cubicBezTo>
                      <a:pt x="372" y="186"/>
                      <a:pt x="372" y="186"/>
                      <a:pt x="372" y="186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2"/>
                      <a:pt x="5" y="36"/>
                      <a:pt x="8" y="37"/>
                    </a:cubicBezTo>
                    <a:cubicBezTo>
                      <a:pt x="361" y="241"/>
                      <a:pt x="361" y="241"/>
                      <a:pt x="361" y="241"/>
                    </a:cubicBezTo>
                    <a:cubicBezTo>
                      <a:pt x="367" y="245"/>
                      <a:pt x="372" y="242"/>
                      <a:pt x="372" y="234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0" name="ïśḻïḋê"/>
              <p:cNvSpPr/>
              <p:nvPr/>
            </p:nvSpPr>
            <p:spPr bwMode="auto">
              <a:xfrm>
                <a:off x="6535738" y="4676775"/>
                <a:ext cx="354013" cy="269875"/>
              </a:xfrm>
              <a:custGeom>
                <a:avLst/>
                <a:gdLst>
                  <a:gd name="T0" fmla="*/ 223 w 223"/>
                  <a:gd name="T1" fmla="*/ 41 h 170"/>
                  <a:gd name="T2" fmla="*/ 0 w 223"/>
                  <a:gd name="T3" fmla="*/ 170 h 170"/>
                  <a:gd name="T4" fmla="*/ 0 w 223"/>
                  <a:gd name="T5" fmla="*/ 128 h 170"/>
                  <a:gd name="T6" fmla="*/ 223 w 223"/>
                  <a:gd name="T7" fmla="*/ 0 h 170"/>
                  <a:gd name="T8" fmla="*/ 223 w 223"/>
                  <a:gd name="T9" fmla="*/ 4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170">
                    <a:moveTo>
                      <a:pt x="223" y="41"/>
                    </a:moveTo>
                    <a:lnTo>
                      <a:pt x="0" y="170"/>
                    </a:lnTo>
                    <a:lnTo>
                      <a:pt x="0" y="128"/>
                    </a:lnTo>
                    <a:lnTo>
                      <a:pt x="223" y="0"/>
                    </a:lnTo>
                    <a:lnTo>
                      <a:pt x="223" y="4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1" name="íş1ide"/>
              <p:cNvSpPr/>
              <p:nvPr/>
            </p:nvSpPr>
            <p:spPr bwMode="auto">
              <a:xfrm>
                <a:off x="5414963" y="4230688"/>
                <a:ext cx="1120775" cy="715963"/>
              </a:xfrm>
              <a:custGeom>
                <a:avLst/>
                <a:gdLst>
                  <a:gd name="T0" fmla="*/ 0 w 706"/>
                  <a:gd name="T1" fmla="*/ 0 h 451"/>
                  <a:gd name="T2" fmla="*/ 706 w 706"/>
                  <a:gd name="T3" fmla="*/ 409 h 451"/>
                  <a:gd name="T4" fmla="*/ 706 w 706"/>
                  <a:gd name="T5" fmla="*/ 451 h 451"/>
                  <a:gd name="T6" fmla="*/ 0 w 706"/>
                  <a:gd name="T7" fmla="*/ 44 h 451"/>
                  <a:gd name="T8" fmla="*/ 0 w 706"/>
                  <a:gd name="T9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451">
                    <a:moveTo>
                      <a:pt x="0" y="0"/>
                    </a:moveTo>
                    <a:lnTo>
                      <a:pt x="706" y="409"/>
                    </a:lnTo>
                    <a:lnTo>
                      <a:pt x="706" y="451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2" name="iṡ1îḑé"/>
              <p:cNvSpPr/>
              <p:nvPr/>
            </p:nvSpPr>
            <p:spPr bwMode="auto">
              <a:xfrm>
                <a:off x="5414963" y="3994150"/>
                <a:ext cx="1474788" cy="885825"/>
              </a:xfrm>
              <a:custGeom>
                <a:avLst/>
                <a:gdLst>
                  <a:gd name="T0" fmla="*/ 262 w 929"/>
                  <a:gd name="T1" fmla="*/ 0 h 558"/>
                  <a:gd name="T2" fmla="*/ 0 w 929"/>
                  <a:gd name="T3" fmla="*/ 149 h 558"/>
                  <a:gd name="T4" fmla="*/ 706 w 929"/>
                  <a:gd name="T5" fmla="*/ 558 h 558"/>
                  <a:gd name="T6" fmla="*/ 929 w 929"/>
                  <a:gd name="T7" fmla="*/ 430 h 558"/>
                  <a:gd name="T8" fmla="*/ 929 w 929"/>
                  <a:gd name="T9" fmla="*/ 386 h 558"/>
                  <a:gd name="T10" fmla="*/ 262 w 929"/>
                  <a:gd name="T11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" h="558">
                    <a:moveTo>
                      <a:pt x="262" y="0"/>
                    </a:moveTo>
                    <a:lnTo>
                      <a:pt x="0" y="149"/>
                    </a:lnTo>
                    <a:lnTo>
                      <a:pt x="706" y="558"/>
                    </a:lnTo>
                    <a:lnTo>
                      <a:pt x="929" y="430"/>
                    </a:lnTo>
                    <a:lnTo>
                      <a:pt x="929" y="38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D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3" name="íšļîḍe"/>
              <p:cNvSpPr/>
              <p:nvPr/>
            </p:nvSpPr>
            <p:spPr bwMode="auto">
              <a:xfrm>
                <a:off x="5457825" y="3457575"/>
                <a:ext cx="382588" cy="487363"/>
              </a:xfrm>
              <a:custGeom>
                <a:avLst/>
                <a:gdLst>
                  <a:gd name="T0" fmla="*/ 116 w 116"/>
                  <a:gd name="T1" fmla="*/ 0 h 148"/>
                  <a:gd name="T2" fmla="*/ 77 w 116"/>
                  <a:gd name="T3" fmla="*/ 29 h 148"/>
                  <a:gd name="T4" fmla="*/ 3 w 116"/>
                  <a:gd name="T5" fmla="*/ 132 h 148"/>
                  <a:gd name="T6" fmla="*/ 27 w 116"/>
                  <a:gd name="T7" fmla="*/ 148 h 148"/>
                  <a:gd name="T8" fmla="*/ 101 w 116"/>
                  <a:gd name="T9" fmla="*/ 74 h 148"/>
                  <a:gd name="T10" fmla="*/ 116 w 116"/>
                  <a:gd name="T1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48">
                    <a:moveTo>
                      <a:pt x="116" y="0"/>
                    </a:moveTo>
                    <a:cubicBezTo>
                      <a:pt x="105" y="0"/>
                      <a:pt x="97" y="0"/>
                      <a:pt x="77" y="29"/>
                    </a:cubicBezTo>
                    <a:cubicBezTo>
                      <a:pt x="61" y="53"/>
                      <a:pt x="6" y="128"/>
                      <a:pt x="3" y="132"/>
                    </a:cubicBezTo>
                    <a:cubicBezTo>
                      <a:pt x="0" y="135"/>
                      <a:pt x="27" y="148"/>
                      <a:pt x="27" y="148"/>
                    </a:cubicBezTo>
                    <a:cubicBezTo>
                      <a:pt x="101" y="74"/>
                      <a:pt x="101" y="74"/>
                      <a:pt x="101" y="74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4" name="iṥľïḓè"/>
              <p:cNvSpPr/>
              <p:nvPr/>
            </p:nvSpPr>
            <p:spPr bwMode="auto">
              <a:xfrm>
                <a:off x="5503863" y="3813175"/>
                <a:ext cx="141288" cy="71438"/>
              </a:xfrm>
              <a:custGeom>
                <a:avLst/>
                <a:gdLst>
                  <a:gd name="T0" fmla="*/ 0 w 43"/>
                  <a:gd name="T1" fmla="*/ 18 h 22"/>
                  <a:gd name="T2" fmla="*/ 21 w 43"/>
                  <a:gd name="T3" fmla="*/ 15 h 22"/>
                  <a:gd name="T4" fmla="*/ 36 w 43"/>
                  <a:gd name="T5" fmla="*/ 12 h 22"/>
                  <a:gd name="T6" fmla="*/ 43 w 43"/>
                  <a:gd name="T7" fmla="*/ 0 h 22"/>
                  <a:gd name="T8" fmla="*/ 43 w 43"/>
                  <a:gd name="T9" fmla="*/ 22 h 22"/>
                  <a:gd name="T10" fmla="*/ 0 w 43"/>
                  <a:gd name="T1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2">
                    <a:moveTo>
                      <a:pt x="0" y="18"/>
                    </a:moveTo>
                    <a:cubicBezTo>
                      <a:pt x="0" y="18"/>
                      <a:pt x="6" y="15"/>
                      <a:pt x="21" y="15"/>
                    </a:cubicBezTo>
                    <a:cubicBezTo>
                      <a:pt x="30" y="15"/>
                      <a:pt x="35" y="15"/>
                      <a:pt x="36" y="12"/>
                    </a:cubicBezTo>
                    <a:cubicBezTo>
                      <a:pt x="38" y="8"/>
                      <a:pt x="41" y="0"/>
                      <a:pt x="43" y="0"/>
                    </a:cubicBezTo>
                    <a:cubicBezTo>
                      <a:pt x="43" y="22"/>
                      <a:pt x="43" y="22"/>
                      <a:pt x="43" y="22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5" name="íṣļîďe"/>
              <p:cNvSpPr/>
              <p:nvPr/>
            </p:nvSpPr>
            <p:spPr bwMode="auto">
              <a:xfrm>
                <a:off x="5229225" y="4854575"/>
                <a:ext cx="373063" cy="336550"/>
              </a:xfrm>
              <a:custGeom>
                <a:avLst/>
                <a:gdLst>
                  <a:gd name="T0" fmla="*/ 57 w 113"/>
                  <a:gd name="T1" fmla="*/ 27 h 102"/>
                  <a:gd name="T2" fmla="*/ 7 w 113"/>
                  <a:gd name="T3" fmla="*/ 74 h 102"/>
                  <a:gd name="T4" fmla="*/ 20 w 113"/>
                  <a:gd name="T5" fmla="*/ 98 h 102"/>
                  <a:gd name="T6" fmla="*/ 65 w 113"/>
                  <a:gd name="T7" fmla="*/ 87 h 102"/>
                  <a:gd name="T8" fmla="*/ 94 w 113"/>
                  <a:gd name="T9" fmla="*/ 55 h 102"/>
                  <a:gd name="T10" fmla="*/ 112 w 113"/>
                  <a:gd name="T11" fmla="*/ 36 h 102"/>
                  <a:gd name="T12" fmla="*/ 105 w 113"/>
                  <a:gd name="T13" fmla="*/ 0 h 102"/>
                  <a:gd name="T14" fmla="*/ 57 w 113"/>
                  <a:gd name="T15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02">
                    <a:moveTo>
                      <a:pt x="57" y="27"/>
                    </a:moveTo>
                    <a:cubicBezTo>
                      <a:pt x="33" y="60"/>
                      <a:pt x="13" y="67"/>
                      <a:pt x="7" y="74"/>
                    </a:cubicBezTo>
                    <a:cubicBezTo>
                      <a:pt x="0" y="81"/>
                      <a:pt x="4" y="95"/>
                      <a:pt x="20" y="98"/>
                    </a:cubicBezTo>
                    <a:cubicBezTo>
                      <a:pt x="37" y="102"/>
                      <a:pt x="54" y="98"/>
                      <a:pt x="65" y="87"/>
                    </a:cubicBezTo>
                    <a:cubicBezTo>
                      <a:pt x="76" y="77"/>
                      <a:pt x="83" y="63"/>
                      <a:pt x="94" y="55"/>
                    </a:cubicBezTo>
                    <a:cubicBezTo>
                      <a:pt x="105" y="47"/>
                      <a:pt x="110" y="45"/>
                      <a:pt x="112" y="36"/>
                    </a:cubicBezTo>
                    <a:cubicBezTo>
                      <a:pt x="113" y="27"/>
                      <a:pt x="105" y="0"/>
                      <a:pt x="105" y="0"/>
                    </a:cubicBezTo>
                    <a:lnTo>
                      <a:pt x="57" y="27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6" name="isḷïde"/>
              <p:cNvSpPr/>
              <p:nvPr/>
            </p:nvSpPr>
            <p:spPr bwMode="auto">
              <a:xfrm>
                <a:off x="5318125" y="4781550"/>
                <a:ext cx="258763" cy="319088"/>
              </a:xfrm>
              <a:custGeom>
                <a:avLst/>
                <a:gdLst>
                  <a:gd name="T0" fmla="*/ 42 w 78"/>
                  <a:gd name="T1" fmla="*/ 0 h 97"/>
                  <a:gd name="T2" fmla="*/ 39 w 78"/>
                  <a:gd name="T3" fmla="*/ 36 h 97"/>
                  <a:gd name="T4" fmla="*/ 30 w 78"/>
                  <a:gd name="T5" fmla="*/ 49 h 97"/>
                  <a:gd name="T6" fmla="*/ 2 w 78"/>
                  <a:gd name="T7" fmla="*/ 86 h 97"/>
                  <a:gd name="T8" fmla="*/ 26 w 78"/>
                  <a:gd name="T9" fmla="*/ 92 h 97"/>
                  <a:gd name="T10" fmla="*/ 61 w 78"/>
                  <a:gd name="T11" fmla="*/ 53 h 97"/>
                  <a:gd name="T12" fmla="*/ 72 w 78"/>
                  <a:gd name="T13" fmla="*/ 38 h 97"/>
                  <a:gd name="T14" fmla="*/ 78 w 78"/>
                  <a:gd name="T15" fmla="*/ 20 h 97"/>
                  <a:gd name="T16" fmla="*/ 77 w 78"/>
                  <a:gd name="T17" fmla="*/ 1 h 97"/>
                  <a:gd name="T18" fmla="*/ 42 w 78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97">
                    <a:moveTo>
                      <a:pt x="42" y="0"/>
                    </a:moveTo>
                    <a:cubicBezTo>
                      <a:pt x="44" y="12"/>
                      <a:pt x="47" y="22"/>
                      <a:pt x="39" y="36"/>
                    </a:cubicBezTo>
                    <a:cubicBezTo>
                      <a:pt x="36" y="40"/>
                      <a:pt x="33" y="45"/>
                      <a:pt x="30" y="49"/>
                    </a:cubicBezTo>
                    <a:cubicBezTo>
                      <a:pt x="16" y="69"/>
                      <a:pt x="4" y="84"/>
                      <a:pt x="2" y="86"/>
                    </a:cubicBezTo>
                    <a:cubicBezTo>
                      <a:pt x="0" y="89"/>
                      <a:pt x="12" y="97"/>
                      <a:pt x="26" y="92"/>
                    </a:cubicBezTo>
                    <a:cubicBezTo>
                      <a:pt x="40" y="86"/>
                      <a:pt x="52" y="65"/>
                      <a:pt x="61" y="53"/>
                    </a:cubicBezTo>
                    <a:cubicBezTo>
                      <a:pt x="65" y="47"/>
                      <a:pt x="69" y="42"/>
                      <a:pt x="72" y="38"/>
                    </a:cubicBezTo>
                    <a:cubicBezTo>
                      <a:pt x="76" y="33"/>
                      <a:pt x="78" y="27"/>
                      <a:pt x="78" y="20"/>
                    </a:cubicBezTo>
                    <a:cubicBezTo>
                      <a:pt x="77" y="1"/>
                      <a:pt x="77" y="1"/>
                      <a:pt x="77" y="1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7" name="íşľîḑe"/>
              <p:cNvSpPr/>
              <p:nvPr/>
            </p:nvSpPr>
            <p:spPr bwMode="auto">
              <a:xfrm>
                <a:off x="5427663" y="5005388"/>
                <a:ext cx="373063" cy="336550"/>
              </a:xfrm>
              <a:custGeom>
                <a:avLst/>
                <a:gdLst>
                  <a:gd name="T0" fmla="*/ 57 w 113"/>
                  <a:gd name="T1" fmla="*/ 27 h 102"/>
                  <a:gd name="T2" fmla="*/ 6 w 113"/>
                  <a:gd name="T3" fmla="*/ 75 h 102"/>
                  <a:gd name="T4" fmla="*/ 20 w 113"/>
                  <a:gd name="T5" fmla="*/ 99 h 102"/>
                  <a:gd name="T6" fmla="*/ 65 w 113"/>
                  <a:gd name="T7" fmla="*/ 87 h 102"/>
                  <a:gd name="T8" fmla="*/ 94 w 113"/>
                  <a:gd name="T9" fmla="*/ 55 h 102"/>
                  <a:gd name="T10" fmla="*/ 112 w 113"/>
                  <a:gd name="T11" fmla="*/ 36 h 102"/>
                  <a:gd name="T12" fmla="*/ 105 w 113"/>
                  <a:gd name="T13" fmla="*/ 0 h 102"/>
                  <a:gd name="T14" fmla="*/ 57 w 113"/>
                  <a:gd name="T15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02">
                    <a:moveTo>
                      <a:pt x="57" y="27"/>
                    </a:moveTo>
                    <a:cubicBezTo>
                      <a:pt x="32" y="60"/>
                      <a:pt x="13" y="67"/>
                      <a:pt x="6" y="75"/>
                    </a:cubicBezTo>
                    <a:cubicBezTo>
                      <a:pt x="0" y="82"/>
                      <a:pt x="4" y="95"/>
                      <a:pt x="20" y="99"/>
                    </a:cubicBezTo>
                    <a:cubicBezTo>
                      <a:pt x="36" y="102"/>
                      <a:pt x="54" y="98"/>
                      <a:pt x="65" y="87"/>
                    </a:cubicBezTo>
                    <a:cubicBezTo>
                      <a:pt x="76" y="77"/>
                      <a:pt x="83" y="63"/>
                      <a:pt x="94" y="55"/>
                    </a:cubicBezTo>
                    <a:cubicBezTo>
                      <a:pt x="104" y="48"/>
                      <a:pt x="110" y="45"/>
                      <a:pt x="112" y="36"/>
                    </a:cubicBezTo>
                    <a:cubicBezTo>
                      <a:pt x="113" y="27"/>
                      <a:pt x="105" y="0"/>
                      <a:pt x="105" y="0"/>
                    </a:cubicBezTo>
                    <a:lnTo>
                      <a:pt x="57" y="27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8" name="îṥľidé"/>
              <p:cNvSpPr/>
              <p:nvPr/>
            </p:nvSpPr>
            <p:spPr bwMode="auto">
              <a:xfrm>
                <a:off x="5516563" y="4933950"/>
                <a:ext cx="257175" cy="322263"/>
              </a:xfrm>
              <a:custGeom>
                <a:avLst/>
                <a:gdLst>
                  <a:gd name="T0" fmla="*/ 42 w 78"/>
                  <a:gd name="T1" fmla="*/ 0 h 98"/>
                  <a:gd name="T2" fmla="*/ 39 w 78"/>
                  <a:gd name="T3" fmla="*/ 36 h 98"/>
                  <a:gd name="T4" fmla="*/ 30 w 78"/>
                  <a:gd name="T5" fmla="*/ 49 h 98"/>
                  <a:gd name="T6" fmla="*/ 2 w 78"/>
                  <a:gd name="T7" fmla="*/ 86 h 98"/>
                  <a:gd name="T8" fmla="*/ 26 w 78"/>
                  <a:gd name="T9" fmla="*/ 92 h 98"/>
                  <a:gd name="T10" fmla="*/ 61 w 78"/>
                  <a:gd name="T11" fmla="*/ 53 h 98"/>
                  <a:gd name="T12" fmla="*/ 72 w 78"/>
                  <a:gd name="T13" fmla="*/ 39 h 98"/>
                  <a:gd name="T14" fmla="*/ 78 w 78"/>
                  <a:gd name="T15" fmla="*/ 20 h 98"/>
                  <a:gd name="T16" fmla="*/ 77 w 78"/>
                  <a:gd name="T17" fmla="*/ 1 h 98"/>
                  <a:gd name="T18" fmla="*/ 42 w 78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98">
                    <a:moveTo>
                      <a:pt x="42" y="0"/>
                    </a:moveTo>
                    <a:cubicBezTo>
                      <a:pt x="44" y="12"/>
                      <a:pt x="47" y="22"/>
                      <a:pt x="39" y="36"/>
                    </a:cubicBezTo>
                    <a:cubicBezTo>
                      <a:pt x="36" y="41"/>
                      <a:pt x="33" y="45"/>
                      <a:pt x="30" y="49"/>
                    </a:cubicBezTo>
                    <a:cubicBezTo>
                      <a:pt x="16" y="69"/>
                      <a:pt x="4" y="84"/>
                      <a:pt x="2" y="86"/>
                    </a:cubicBezTo>
                    <a:cubicBezTo>
                      <a:pt x="0" y="89"/>
                      <a:pt x="12" y="98"/>
                      <a:pt x="26" y="92"/>
                    </a:cubicBezTo>
                    <a:cubicBezTo>
                      <a:pt x="40" y="86"/>
                      <a:pt x="52" y="65"/>
                      <a:pt x="61" y="53"/>
                    </a:cubicBezTo>
                    <a:cubicBezTo>
                      <a:pt x="65" y="48"/>
                      <a:pt x="69" y="43"/>
                      <a:pt x="72" y="39"/>
                    </a:cubicBezTo>
                    <a:cubicBezTo>
                      <a:pt x="76" y="33"/>
                      <a:pt x="78" y="27"/>
                      <a:pt x="78" y="20"/>
                    </a:cubicBezTo>
                    <a:cubicBezTo>
                      <a:pt x="77" y="1"/>
                      <a:pt x="77" y="1"/>
                      <a:pt x="77" y="1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9" name="i$ḻïḓé"/>
              <p:cNvSpPr/>
              <p:nvPr/>
            </p:nvSpPr>
            <p:spPr bwMode="auto">
              <a:xfrm>
                <a:off x="5322888" y="3917950"/>
                <a:ext cx="923925" cy="1096963"/>
              </a:xfrm>
              <a:custGeom>
                <a:avLst/>
                <a:gdLst>
                  <a:gd name="T0" fmla="*/ 261 w 280"/>
                  <a:gd name="T1" fmla="*/ 19 h 333"/>
                  <a:gd name="T2" fmla="*/ 222 w 280"/>
                  <a:gd name="T3" fmla="*/ 121 h 333"/>
                  <a:gd name="T4" fmla="*/ 138 w 280"/>
                  <a:gd name="T5" fmla="*/ 160 h 333"/>
                  <a:gd name="T6" fmla="*/ 146 w 280"/>
                  <a:gd name="T7" fmla="*/ 219 h 333"/>
                  <a:gd name="T8" fmla="*/ 138 w 280"/>
                  <a:gd name="T9" fmla="*/ 323 h 333"/>
                  <a:gd name="T10" fmla="*/ 102 w 280"/>
                  <a:gd name="T11" fmla="*/ 323 h 333"/>
                  <a:gd name="T12" fmla="*/ 90 w 280"/>
                  <a:gd name="T13" fmla="*/ 235 h 333"/>
                  <a:gd name="T14" fmla="*/ 81 w 280"/>
                  <a:gd name="T15" fmla="*/ 134 h 333"/>
                  <a:gd name="T16" fmla="*/ 122 w 280"/>
                  <a:gd name="T17" fmla="*/ 96 h 333"/>
                  <a:gd name="T18" fmla="*/ 63 w 280"/>
                  <a:gd name="T19" fmla="*/ 124 h 333"/>
                  <a:gd name="T20" fmla="*/ 79 w 280"/>
                  <a:gd name="T21" fmla="*/ 173 h 333"/>
                  <a:gd name="T22" fmla="*/ 78 w 280"/>
                  <a:gd name="T23" fmla="*/ 277 h 333"/>
                  <a:gd name="T24" fmla="*/ 42 w 280"/>
                  <a:gd name="T25" fmla="*/ 278 h 333"/>
                  <a:gd name="T26" fmla="*/ 6 w 280"/>
                  <a:gd name="T27" fmla="*/ 94 h 333"/>
                  <a:gd name="T28" fmla="*/ 144 w 280"/>
                  <a:gd name="T29" fmla="*/ 0 h 333"/>
                  <a:gd name="T30" fmla="*/ 261 w 280"/>
                  <a:gd name="T31" fmla="*/ 19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0" h="333">
                    <a:moveTo>
                      <a:pt x="261" y="19"/>
                    </a:moveTo>
                    <a:cubicBezTo>
                      <a:pt x="280" y="58"/>
                      <a:pt x="273" y="96"/>
                      <a:pt x="222" y="121"/>
                    </a:cubicBezTo>
                    <a:cubicBezTo>
                      <a:pt x="193" y="135"/>
                      <a:pt x="138" y="160"/>
                      <a:pt x="138" y="160"/>
                    </a:cubicBezTo>
                    <a:cubicBezTo>
                      <a:pt x="138" y="160"/>
                      <a:pt x="146" y="182"/>
                      <a:pt x="146" y="219"/>
                    </a:cubicBezTo>
                    <a:cubicBezTo>
                      <a:pt x="147" y="252"/>
                      <a:pt x="138" y="323"/>
                      <a:pt x="138" y="323"/>
                    </a:cubicBezTo>
                    <a:cubicBezTo>
                      <a:pt x="138" y="323"/>
                      <a:pt x="117" y="333"/>
                      <a:pt x="102" y="323"/>
                    </a:cubicBezTo>
                    <a:cubicBezTo>
                      <a:pt x="102" y="323"/>
                      <a:pt x="95" y="279"/>
                      <a:pt x="90" y="235"/>
                    </a:cubicBezTo>
                    <a:cubicBezTo>
                      <a:pt x="83" y="179"/>
                      <a:pt x="78" y="146"/>
                      <a:pt x="81" y="134"/>
                    </a:cubicBezTo>
                    <a:cubicBezTo>
                      <a:pt x="83" y="123"/>
                      <a:pt x="106" y="108"/>
                      <a:pt x="122" y="96"/>
                    </a:cubicBezTo>
                    <a:cubicBezTo>
                      <a:pt x="63" y="124"/>
                      <a:pt x="63" y="124"/>
                      <a:pt x="63" y="124"/>
                    </a:cubicBezTo>
                    <a:cubicBezTo>
                      <a:pt x="63" y="124"/>
                      <a:pt x="76" y="141"/>
                      <a:pt x="79" y="173"/>
                    </a:cubicBezTo>
                    <a:cubicBezTo>
                      <a:pt x="83" y="211"/>
                      <a:pt x="78" y="277"/>
                      <a:pt x="78" y="277"/>
                    </a:cubicBezTo>
                    <a:cubicBezTo>
                      <a:pt x="78" y="277"/>
                      <a:pt x="61" y="286"/>
                      <a:pt x="42" y="278"/>
                    </a:cubicBezTo>
                    <a:cubicBezTo>
                      <a:pt x="42" y="278"/>
                      <a:pt x="0" y="116"/>
                      <a:pt x="6" y="94"/>
                    </a:cubicBezTo>
                    <a:cubicBezTo>
                      <a:pt x="15" y="62"/>
                      <a:pt x="138" y="13"/>
                      <a:pt x="144" y="0"/>
                    </a:cubicBezTo>
                    <a:lnTo>
                      <a:pt x="261" y="19"/>
                    </a:ln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0" name="íṥlîḓè"/>
              <p:cNvSpPr/>
              <p:nvPr/>
            </p:nvSpPr>
            <p:spPr bwMode="auto">
              <a:xfrm>
                <a:off x="5721350" y="3446463"/>
                <a:ext cx="511175" cy="663575"/>
              </a:xfrm>
              <a:custGeom>
                <a:avLst/>
                <a:gdLst>
                  <a:gd name="T0" fmla="*/ 98 w 155"/>
                  <a:gd name="T1" fmla="*/ 3 h 201"/>
                  <a:gd name="T2" fmla="*/ 155 w 155"/>
                  <a:gd name="T3" fmla="*/ 31 h 201"/>
                  <a:gd name="T4" fmla="*/ 119 w 155"/>
                  <a:gd name="T5" fmla="*/ 121 h 201"/>
                  <a:gd name="T6" fmla="*/ 140 w 155"/>
                  <a:gd name="T7" fmla="*/ 162 h 201"/>
                  <a:gd name="T8" fmla="*/ 25 w 155"/>
                  <a:gd name="T9" fmla="*/ 163 h 201"/>
                  <a:gd name="T10" fmla="*/ 3 w 155"/>
                  <a:gd name="T11" fmla="*/ 63 h 201"/>
                  <a:gd name="T12" fmla="*/ 37 w 155"/>
                  <a:gd name="T13" fmla="*/ 3 h 201"/>
                  <a:gd name="T14" fmla="*/ 51 w 155"/>
                  <a:gd name="T15" fmla="*/ 2 h 201"/>
                  <a:gd name="T16" fmla="*/ 98 w 155"/>
                  <a:gd name="T17" fmla="*/ 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201">
                    <a:moveTo>
                      <a:pt x="98" y="3"/>
                    </a:moveTo>
                    <a:cubicBezTo>
                      <a:pt x="137" y="6"/>
                      <a:pt x="143" y="0"/>
                      <a:pt x="155" y="31"/>
                    </a:cubicBezTo>
                    <a:cubicBezTo>
                      <a:pt x="119" y="121"/>
                      <a:pt x="119" y="121"/>
                      <a:pt x="119" y="121"/>
                    </a:cubicBezTo>
                    <a:cubicBezTo>
                      <a:pt x="140" y="162"/>
                      <a:pt x="140" y="162"/>
                      <a:pt x="140" y="162"/>
                    </a:cubicBezTo>
                    <a:cubicBezTo>
                      <a:pt x="135" y="169"/>
                      <a:pt x="77" y="201"/>
                      <a:pt x="25" y="163"/>
                    </a:cubicBezTo>
                    <a:cubicBezTo>
                      <a:pt x="25" y="163"/>
                      <a:pt x="9" y="107"/>
                      <a:pt x="3" y="63"/>
                    </a:cubicBezTo>
                    <a:cubicBezTo>
                      <a:pt x="0" y="35"/>
                      <a:pt x="25" y="4"/>
                      <a:pt x="37" y="3"/>
                    </a:cubicBezTo>
                    <a:cubicBezTo>
                      <a:pt x="42" y="2"/>
                      <a:pt x="46" y="2"/>
                      <a:pt x="51" y="2"/>
                    </a:cubicBezTo>
                    <a:lnTo>
                      <a:pt x="98" y="3"/>
                    </a:lnTo>
                    <a:close/>
                  </a:path>
                </a:pathLst>
              </a:custGeom>
              <a:solidFill>
                <a:srgbClr val="FFD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1" name="íśľïḍè"/>
              <p:cNvSpPr/>
              <p:nvPr/>
            </p:nvSpPr>
            <p:spPr bwMode="auto">
              <a:xfrm>
                <a:off x="5451475" y="3803650"/>
                <a:ext cx="239713" cy="177800"/>
              </a:xfrm>
              <a:custGeom>
                <a:avLst/>
                <a:gdLst>
                  <a:gd name="T0" fmla="*/ 46 w 73"/>
                  <a:gd name="T1" fmla="*/ 21 h 54"/>
                  <a:gd name="T2" fmla="*/ 56 w 73"/>
                  <a:gd name="T3" fmla="*/ 11 h 54"/>
                  <a:gd name="T4" fmla="*/ 61 w 73"/>
                  <a:gd name="T5" fmla="*/ 0 h 54"/>
                  <a:gd name="T6" fmla="*/ 66 w 73"/>
                  <a:gd name="T7" fmla="*/ 19 h 54"/>
                  <a:gd name="T8" fmla="*/ 73 w 73"/>
                  <a:gd name="T9" fmla="*/ 54 h 54"/>
                  <a:gd name="T10" fmla="*/ 36 w 73"/>
                  <a:gd name="T11" fmla="*/ 54 h 54"/>
                  <a:gd name="T12" fmla="*/ 1 w 73"/>
                  <a:gd name="T13" fmla="*/ 38 h 54"/>
                  <a:gd name="T14" fmla="*/ 21 w 73"/>
                  <a:gd name="T15" fmla="*/ 20 h 54"/>
                  <a:gd name="T16" fmla="*/ 46 w 73"/>
                  <a:gd name="T1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54">
                    <a:moveTo>
                      <a:pt x="46" y="21"/>
                    </a:moveTo>
                    <a:cubicBezTo>
                      <a:pt x="54" y="21"/>
                      <a:pt x="54" y="16"/>
                      <a:pt x="56" y="11"/>
                    </a:cubicBezTo>
                    <a:cubicBezTo>
                      <a:pt x="59" y="5"/>
                      <a:pt x="61" y="0"/>
                      <a:pt x="61" y="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52" y="54"/>
                      <a:pt x="36" y="54"/>
                    </a:cubicBezTo>
                    <a:cubicBezTo>
                      <a:pt x="21" y="54"/>
                      <a:pt x="3" y="49"/>
                      <a:pt x="1" y="38"/>
                    </a:cubicBezTo>
                    <a:cubicBezTo>
                      <a:pt x="0" y="31"/>
                      <a:pt x="5" y="21"/>
                      <a:pt x="21" y="20"/>
                    </a:cubicBezTo>
                    <a:cubicBezTo>
                      <a:pt x="31" y="19"/>
                      <a:pt x="41" y="20"/>
                      <a:pt x="46" y="2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2" name="îṣḷíḋè"/>
              <p:cNvSpPr/>
              <p:nvPr/>
            </p:nvSpPr>
            <p:spPr bwMode="auto">
              <a:xfrm>
                <a:off x="5629275" y="3714750"/>
                <a:ext cx="230188" cy="301625"/>
              </a:xfrm>
              <a:custGeom>
                <a:avLst/>
                <a:gdLst>
                  <a:gd name="T0" fmla="*/ 8 w 70"/>
                  <a:gd name="T1" fmla="*/ 3 h 92"/>
                  <a:gd name="T2" fmla="*/ 5 w 70"/>
                  <a:gd name="T3" fmla="*/ 34 h 92"/>
                  <a:gd name="T4" fmla="*/ 16 w 70"/>
                  <a:gd name="T5" fmla="*/ 81 h 92"/>
                  <a:gd name="T6" fmla="*/ 30 w 70"/>
                  <a:gd name="T7" fmla="*/ 91 h 92"/>
                  <a:gd name="T8" fmla="*/ 63 w 70"/>
                  <a:gd name="T9" fmla="*/ 91 h 92"/>
                  <a:gd name="T10" fmla="*/ 69 w 70"/>
                  <a:gd name="T11" fmla="*/ 70 h 92"/>
                  <a:gd name="T12" fmla="*/ 62 w 70"/>
                  <a:gd name="T13" fmla="*/ 22 h 92"/>
                  <a:gd name="T14" fmla="*/ 49 w 70"/>
                  <a:gd name="T15" fmla="*/ 1 h 92"/>
                  <a:gd name="T16" fmla="*/ 8 w 70"/>
                  <a:gd name="T17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92">
                    <a:moveTo>
                      <a:pt x="8" y="3"/>
                    </a:moveTo>
                    <a:cubicBezTo>
                      <a:pt x="0" y="5"/>
                      <a:pt x="2" y="19"/>
                      <a:pt x="5" y="34"/>
                    </a:cubicBezTo>
                    <a:cubicBezTo>
                      <a:pt x="8" y="49"/>
                      <a:pt x="14" y="74"/>
                      <a:pt x="16" y="81"/>
                    </a:cubicBezTo>
                    <a:cubicBezTo>
                      <a:pt x="17" y="87"/>
                      <a:pt x="20" y="91"/>
                      <a:pt x="30" y="91"/>
                    </a:cubicBezTo>
                    <a:cubicBezTo>
                      <a:pt x="39" y="91"/>
                      <a:pt x="56" y="92"/>
                      <a:pt x="63" y="91"/>
                    </a:cubicBezTo>
                    <a:cubicBezTo>
                      <a:pt x="70" y="90"/>
                      <a:pt x="70" y="84"/>
                      <a:pt x="69" y="70"/>
                    </a:cubicBezTo>
                    <a:cubicBezTo>
                      <a:pt x="67" y="51"/>
                      <a:pt x="64" y="31"/>
                      <a:pt x="62" y="22"/>
                    </a:cubicBezTo>
                    <a:cubicBezTo>
                      <a:pt x="59" y="8"/>
                      <a:pt x="57" y="1"/>
                      <a:pt x="49" y="1"/>
                    </a:cubicBezTo>
                    <a:cubicBezTo>
                      <a:pt x="39" y="1"/>
                      <a:pt x="16" y="0"/>
                      <a:pt x="8" y="3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3" name="îśḻíḋe"/>
              <p:cNvSpPr/>
              <p:nvPr/>
            </p:nvSpPr>
            <p:spPr bwMode="auto">
              <a:xfrm>
                <a:off x="5645150" y="3856038"/>
                <a:ext cx="185738" cy="128588"/>
              </a:xfrm>
              <a:custGeom>
                <a:avLst/>
                <a:gdLst>
                  <a:gd name="T0" fmla="*/ 2 w 56"/>
                  <a:gd name="T1" fmla="*/ 0 h 39"/>
                  <a:gd name="T2" fmla="*/ 17 w 56"/>
                  <a:gd name="T3" fmla="*/ 7 h 39"/>
                  <a:gd name="T4" fmla="*/ 45 w 56"/>
                  <a:gd name="T5" fmla="*/ 5 h 39"/>
                  <a:gd name="T6" fmla="*/ 49 w 56"/>
                  <a:gd name="T7" fmla="*/ 25 h 39"/>
                  <a:gd name="T8" fmla="*/ 11 w 56"/>
                  <a:gd name="T9" fmla="*/ 38 h 39"/>
                  <a:gd name="T10" fmla="*/ 1 w 56"/>
                  <a:gd name="T11" fmla="*/ 18 h 39"/>
                  <a:gd name="T12" fmla="*/ 2 w 5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9">
                    <a:moveTo>
                      <a:pt x="2" y="0"/>
                    </a:moveTo>
                    <a:cubicBezTo>
                      <a:pt x="3" y="4"/>
                      <a:pt x="10" y="7"/>
                      <a:pt x="17" y="7"/>
                    </a:cubicBezTo>
                    <a:cubicBezTo>
                      <a:pt x="23" y="7"/>
                      <a:pt x="38" y="7"/>
                      <a:pt x="45" y="5"/>
                    </a:cubicBezTo>
                    <a:cubicBezTo>
                      <a:pt x="52" y="3"/>
                      <a:pt x="56" y="15"/>
                      <a:pt x="49" y="25"/>
                    </a:cubicBezTo>
                    <a:cubicBezTo>
                      <a:pt x="43" y="36"/>
                      <a:pt x="28" y="39"/>
                      <a:pt x="11" y="38"/>
                    </a:cubicBezTo>
                    <a:cubicBezTo>
                      <a:pt x="11" y="38"/>
                      <a:pt x="1" y="29"/>
                      <a:pt x="1" y="18"/>
                    </a:cubicBezTo>
                    <a:cubicBezTo>
                      <a:pt x="0" y="8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4" name="isļïḑé"/>
              <p:cNvSpPr/>
              <p:nvPr/>
            </p:nvSpPr>
            <p:spPr bwMode="auto">
              <a:xfrm>
                <a:off x="6143625" y="3470275"/>
                <a:ext cx="327025" cy="1054100"/>
              </a:xfrm>
              <a:custGeom>
                <a:avLst/>
                <a:gdLst>
                  <a:gd name="T0" fmla="*/ 9 w 99"/>
                  <a:gd name="T1" fmla="*/ 0 h 320"/>
                  <a:gd name="T2" fmla="*/ 39 w 99"/>
                  <a:gd name="T3" fmla="*/ 63 h 320"/>
                  <a:gd name="T4" fmla="*/ 35 w 99"/>
                  <a:gd name="T5" fmla="*/ 238 h 320"/>
                  <a:gd name="T6" fmla="*/ 45 w 99"/>
                  <a:gd name="T7" fmla="*/ 261 h 320"/>
                  <a:gd name="T8" fmla="*/ 87 w 99"/>
                  <a:gd name="T9" fmla="*/ 287 h 320"/>
                  <a:gd name="T10" fmla="*/ 73 w 99"/>
                  <a:gd name="T11" fmla="*/ 308 h 320"/>
                  <a:gd name="T12" fmla="*/ 32 w 99"/>
                  <a:gd name="T13" fmla="*/ 293 h 320"/>
                  <a:gd name="T14" fmla="*/ 38 w 99"/>
                  <a:gd name="T15" fmla="*/ 305 h 320"/>
                  <a:gd name="T16" fmla="*/ 34 w 99"/>
                  <a:gd name="T17" fmla="*/ 318 h 320"/>
                  <a:gd name="T18" fmla="*/ 20 w 99"/>
                  <a:gd name="T19" fmla="*/ 303 h 320"/>
                  <a:gd name="T20" fmla="*/ 3 w 99"/>
                  <a:gd name="T21" fmla="*/ 255 h 320"/>
                  <a:gd name="T22" fmla="*/ 0 w 99"/>
                  <a:gd name="T23" fmla="*/ 135 h 320"/>
                  <a:gd name="T24" fmla="*/ 0 w 99"/>
                  <a:gd name="T25" fmla="*/ 54 h 320"/>
                  <a:gd name="T26" fmla="*/ 9 w 99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320">
                    <a:moveTo>
                      <a:pt x="9" y="0"/>
                    </a:moveTo>
                    <a:cubicBezTo>
                      <a:pt x="30" y="4"/>
                      <a:pt x="39" y="24"/>
                      <a:pt x="39" y="63"/>
                    </a:cubicBezTo>
                    <a:cubicBezTo>
                      <a:pt x="40" y="102"/>
                      <a:pt x="35" y="232"/>
                      <a:pt x="35" y="238"/>
                    </a:cubicBezTo>
                    <a:cubicBezTo>
                      <a:pt x="34" y="244"/>
                      <a:pt x="35" y="254"/>
                      <a:pt x="45" y="261"/>
                    </a:cubicBezTo>
                    <a:cubicBezTo>
                      <a:pt x="60" y="272"/>
                      <a:pt x="78" y="280"/>
                      <a:pt x="87" y="287"/>
                    </a:cubicBezTo>
                    <a:cubicBezTo>
                      <a:pt x="99" y="294"/>
                      <a:pt x="87" y="308"/>
                      <a:pt x="73" y="308"/>
                    </a:cubicBezTo>
                    <a:cubicBezTo>
                      <a:pt x="59" y="309"/>
                      <a:pt x="38" y="298"/>
                      <a:pt x="32" y="293"/>
                    </a:cubicBezTo>
                    <a:cubicBezTo>
                      <a:pt x="32" y="293"/>
                      <a:pt x="37" y="299"/>
                      <a:pt x="38" y="305"/>
                    </a:cubicBezTo>
                    <a:cubicBezTo>
                      <a:pt x="41" y="314"/>
                      <a:pt x="38" y="320"/>
                      <a:pt x="34" y="318"/>
                    </a:cubicBezTo>
                    <a:cubicBezTo>
                      <a:pt x="32" y="317"/>
                      <a:pt x="29" y="313"/>
                      <a:pt x="20" y="303"/>
                    </a:cubicBezTo>
                    <a:cubicBezTo>
                      <a:pt x="6" y="285"/>
                      <a:pt x="3" y="277"/>
                      <a:pt x="3" y="255"/>
                    </a:cubicBezTo>
                    <a:cubicBezTo>
                      <a:pt x="3" y="240"/>
                      <a:pt x="2" y="164"/>
                      <a:pt x="0" y="135"/>
                    </a:cubicBezTo>
                    <a:cubicBezTo>
                      <a:pt x="0" y="117"/>
                      <a:pt x="0" y="78"/>
                      <a:pt x="0" y="54"/>
                    </a:cubicBezTo>
                    <a:cubicBezTo>
                      <a:pt x="0" y="30"/>
                      <a:pt x="4" y="3"/>
                      <a:pt x="9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5" name="iṡľiḋé"/>
              <p:cNvSpPr/>
              <p:nvPr/>
            </p:nvSpPr>
            <p:spPr bwMode="auto">
              <a:xfrm>
                <a:off x="5694363" y="2919413"/>
                <a:ext cx="476250" cy="425450"/>
              </a:xfrm>
              <a:custGeom>
                <a:avLst/>
                <a:gdLst>
                  <a:gd name="T0" fmla="*/ 13 w 144"/>
                  <a:gd name="T1" fmla="*/ 90 h 129"/>
                  <a:gd name="T2" fmla="*/ 9 w 144"/>
                  <a:gd name="T3" fmla="*/ 48 h 129"/>
                  <a:gd name="T4" fmla="*/ 102 w 144"/>
                  <a:gd name="T5" fmla="*/ 19 h 129"/>
                  <a:gd name="T6" fmla="*/ 140 w 144"/>
                  <a:gd name="T7" fmla="*/ 108 h 129"/>
                  <a:gd name="T8" fmla="*/ 13 w 144"/>
                  <a:gd name="T9" fmla="*/ 9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29">
                    <a:moveTo>
                      <a:pt x="13" y="90"/>
                    </a:moveTo>
                    <a:cubicBezTo>
                      <a:pt x="13" y="90"/>
                      <a:pt x="0" y="69"/>
                      <a:pt x="9" y="48"/>
                    </a:cubicBezTo>
                    <a:cubicBezTo>
                      <a:pt x="19" y="27"/>
                      <a:pt x="58" y="0"/>
                      <a:pt x="102" y="19"/>
                    </a:cubicBezTo>
                    <a:cubicBezTo>
                      <a:pt x="144" y="38"/>
                      <a:pt x="140" y="86"/>
                      <a:pt x="140" y="108"/>
                    </a:cubicBezTo>
                    <a:cubicBezTo>
                      <a:pt x="140" y="129"/>
                      <a:pt x="13" y="90"/>
                      <a:pt x="13" y="9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6" name="ïṧlïḋè"/>
              <p:cNvSpPr/>
              <p:nvPr/>
            </p:nvSpPr>
            <p:spPr bwMode="auto">
              <a:xfrm>
                <a:off x="5780088" y="2968625"/>
                <a:ext cx="393700" cy="688975"/>
              </a:xfrm>
              <a:custGeom>
                <a:avLst/>
                <a:gdLst>
                  <a:gd name="T0" fmla="*/ 0 w 119"/>
                  <a:gd name="T1" fmla="*/ 32 h 209"/>
                  <a:gd name="T2" fmla="*/ 82 w 119"/>
                  <a:gd name="T3" fmla="*/ 19 h 209"/>
                  <a:gd name="T4" fmla="*/ 114 w 119"/>
                  <a:gd name="T5" fmla="*/ 123 h 209"/>
                  <a:gd name="T6" fmla="*/ 114 w 119"/>
                  <a:gd name="T7" fmla="*/ 187 h 209"/>
                  <a:gd name="T8" fmla="*/ 72 w 119"/>
                  <a:gd name="T9" fmla="*/ 202 h 209"/>
                  <a:gd name="T10" fmla="*/ 74 w 119"/>
                  <a:gd name="T11" fmla="*/ 108 h 209"/>
                  <a:gd name="T12" fmla="*/ 62 w 119"/>
                  <a:gd name="T13" fmla="*/ 37 h 209"/>
                  <a:gd name="T14" fmla="*/ 0 w 119"/>
                  <a:gd name="T15" fmla="*/ 3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209">
                    <a:moveTo>
                      <a:pt x="0" y="32"/>
                    </a:moveTo>
                    <a:cubicBezTo>
                      <a:pt x="6" y="20"/>
                      <a:pt x="45" y="0"/>
                      <a:pt x="82" y="19"/>
                    </a:cubicBezTo>
                    <a:cubicBezTo>
                      <a:pt x="119" y="38"/>
                      <a:pt x="114" y="88"/>
                      <a:pt x="114" y="123"/>
                    </a:cubicBezTo>
                    <a:cubicBezTo>
                      <a:pt x="114" y="158"/>
                      <a:pt x="114" y="178"/>
                      <a:pt x="114" y="187"/>
                    </a:cubicBezTo>
                    <a:cubicBezTo>
                      <a:pt x="114" y="196"/>
                      <a:pt x="93" y="209"/>
                      <a:pt x="72" y="202"/>
                    </a:cubicBezTo>
                    <a:cubicBezTo>
                      <a:pt x="74" y="108"/>
                      <a:pt x="74" y="108"/>
                      <a:pt x="74" y="108"/>
                    </a:cubicBezTo>
                    <a:cubicBezTo>
                      <a:pt x="74" y="108"/>
                      <a:pt x="80" y="51"/>
                      <a:pt x="62" y="37"/>
                    </a:cubicBezTo>
                    <a:cubicBezTo>
                      <a:pt x="44" y="24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7" name="îṧlïḍè"/>
              <p:cNvSpPr/>
              <p:nvPr/>
            </p:nvSpPr>
            <p:spPr bwMode="auto">
              <a:xfrm>
                <a:off x="5724525" y="3011488"/>
                <a:ext cx="403225" cy="534988"/>
              </a:xfrm>
              <a:custGeom>
                <a:avLst/>
                <a:gdLst>
                  <a:gd name="T0" fmla="*/ 91 w 122"/>
                  <a:gd name="T1" fmla="*/ 69 h 162"/>
                  <a:gd name="T2" fmla="*/ 100 w 122"/>
                  <a:gd name="T3" fmla="*/ 62 h 162"/>
                  <a:gd name="T4" fmla="*/ 117 w 122"/>
                  <a:gd name="T5" fmla="*/ 65 h 162"/>
                  <a:gd name="T6" fmla="*/ 104 w 122"/>
                  <a:gd name="T7" fmla="*/ 94 h 162"/>
                  <a:gd name="T8" fmla="*/ 91 w 122"/>
                  <a:gd name="T9" fmla="*/ 95 h 162"/>
                  <a:gd name="T10" fmla="*/ 90 w 122"/>
                  <a:gd name="T11" fmla="*/ 135 h 162"/>
                  <a:gd name="T12" fmla="*/ 57 w 122"/>
                  <a:gd name="T13" fmla="*/ 159 h 162"/>
                  <a:gd name="T14" fmla="*/ 46 w 122"/>
                  <a:gd name="T15" fmla="*/ 134 h 162"/>
                  <a:gd name="T16" fmla="*/ 46 w 122"/>
                  <a:gd name="T17" fmla="*/ 119 h 162"/>
                  <a:gd name="T18" fmla="*/ 29 w 122"/>
                  <a:gd name="T19" fmla="*/ 120 h 162"/>
                  <a:gd name="T20" fmla="*/ 14 w 122"/>
                  <a:gd name="T21" fmla="*/ 101 h 162"/>
                  <a:gd name="T22" fmla="*/ 7 w 122"/>
                  <a:gd name="T23" fmla="*/ 37 h 162"/>
                  <a:gd name="T24" fmla="*/ 77 w 122"/>
                  <a:gd name="T25" fmla="*/ 15 h 162"/>
                  <a:gd name="T26" fmla="*/ 91 w 122"/>
                  <a:gd name="T27" fmla="*/ 6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2" h="162">
                    <a:moveTo>
                      <a:pt x="91" y="69"/>
                    </a:moveTo>
                    <a:cubicBezTo>
                      <a:pt x="93" y="70"/>
                      <a:pt x="97" y="66"/>
                      <a:pt x="100" y="62"/>
                    </a:cubicBezTo>
                    <a:cubicBezTo>
                      <a:pt x="103" y="59"/>
                      <a:pt x="112" y="55"/>
                      <a:pt x="117" y="65"/>
                    </a:cubicBezTo>
                    <a:cubicBezTo>
                      <a:pt x="122" y="76"/>
                      <a:pt x="111" y="89"/>
                      <a:pt x="104" y="94"/>
                    </a:cubicBezTo>
                    <a:cubicBezTo>
                      <a:pt x="96" y="99"/>
                      <a:pt x="91" y="95"/>
                      <a:pt x="91" y="95"/>
                    </a:cubicBezTo>
                    <a:cubicBezTo>
                      <a:pt x="90" y="135"/>
                      <a:pt x="90" y="135"/>
                      <a:pt x="90" y="135"/>
                    </a:cubicBezTo>
                    <a:cubicBezTo>
                      <a:pt x="90" y="135"/>
                      <a:pt x="80" y="156"/>
                      <a:pt x="57" y="159"/>
                    </a:cubicBezTo>
                    <a:cubicBezTo>
                      <a:pt x="34" y="162"/>
                      <a:pt x="39" y="143"/>
                      <a:pt x="46" y="134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46" y="119"/>
                      <a:pt x="34" y="122"/>
                      <a:pt x="29" y="120"/>
                    </a:cubicBezTo>
                    <a:cubicBezTo>
                      <a:pt x="26" y="119"/>
                      <a:pt x="18" y="111"/>
                      <a:pt x="14" y="101"/>
                    </a:cubicBezTo>
                    <a:cubicBezTo>
                      <a:pt x="8" y="90"/>
                      <a:pt x="0" y="70"/>
                      <a:pt x="7" y="37"/>
                    </a:cubicBezTo>
                    <a:cubicBezTo>
                      <a:pt x="16" y="2"/>
                      <a:pt x="54" y="0"/>
                      <a:pt x="77" y="15"/>
                    </a:cubicBezTo>
                    <a:cubicBezTo>
                      <a:pt x="99" y="29"/>
                      <a:pt x="91" y="69"/>
                      <a:pt x="91" y="69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8" name="ïŝḻídè"/>
              <p:cNvSpPr/>
              <p:nvPr/>
            </p:nvSpPr>
            <p:spPr bwMode="auto">
              <a:xfrm>
                <a:off x="5876925" y="3344863"/>
                <a:ext cx="131763" cy="79375"/>
              </a:xfrm>
              <a:custGeom>
                <a:avLst/>
                <a:gdLst>
                  <a:gd name="T0" fmla="*/ 0 w 40"/>
                  <a:gd name="T1" fmla="*/ 18 h 24"/>
                  <a:gd name="T2" fmla="*/ 29 w 40"/>
                  <a:gd name="T3" fmla="*/ 10 h 24"/>
                  <a:gd name="T4" fmla="*/ 40 w 40"/>
                  <a:gd name="T5" fmla="*/ 0 h 24"/>
                  <a:gd name="T6" fmla="*/ 34 w 40"/>
                  <a:gd name="T7" fmla="*/ 12 h 24"/>
                  <a:gd name="T8" fmla="*/ 0 w 40"/>
                  <a:gd name="T9" fmla="*/ 24 h 24"/>
                  <a:gd name="T10" fmla="*/ 0 w 40"/>
                  <a:gd name="T11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4">
                    <a:moveTo>
                      <a:pt x="0" y="18"/>
                    </a:moveTo>
                    <a:cubicBezTo>
                      <a:pt x="0" y="18"/>
                      <a:pt x="22" y="14"/>
                      <a:pt x="29" y="10"/>
                    </a:cubicBezTo>
                    <a:cubicBezTo>
                      <a:pt x="35" y="7"/>
                      <a:pt x="39" y="2"/>
                      <a:pt x="40" y="0"/>
                    </a:cubicBezTo>
                    <a:cubicBezTo>
                      <a:pt x="40" y="0"/>
                      <a:pt x="38" y="6"/>
                      <a:pt x="34" y="12"/>
                    </a:cubicBezTo>
                    <a:cubicBezTo>
                      <a:pt x="28" y="19"/>
                      <a:pt x="0" y="24"/>
                      <a:pt x="0" y="24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9" name="ïsliḑé"/>
              <p:cNvSpPr/>
              <p:nvPr/>
            </p:nvSpPr>
            <p:spPr bwMode="auto">
              <a:xfrm>
                <a:off x="5880100" y="3219450"/>
                <a:ext cx="25400" cy="30163"/>
              </a:xfrm>
              <a:prstGeom prst="ellipse">
                <a:avLst/>
              </a:pr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0" name="ïṣḷîḑe"/>
              <p:cNvSpPr/>
              <p:nvPr/>
            </p:nvSpPr>
            <p:spPr bwMode="auto">
              <a:xfrm>
                <a:off x="5892800" y="3170238"/>
                <a:ext cx="36513" cy="30163"/>
              </a:xfrm>
              <a:custGeom>
                <a:avLst/>
                <a:gdLst>
                  <a:gd name="T0" fmla="*/ 0 w 11"/>
                  <a:gd name="T1" fmla="*/ 3 h 9"/>
                  <a:gd name="T2" fmla="*/ 9 w 11"/>
                  <a:gd name="T3" fmla="*/ 9 h 9"/>
                  <a:gd name="T4" fmla="*/ 7 w 11"/>
                  <a:gd name="T5" fmla="*/ 1 h 9"/>
                  <a:gd name="T6" fmla="*/ 0 w 11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0" y="3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1" y="6"/>
                      <a:pt x="10" y="3"/>
                      <a:pt x="7" y="1"/>
                    </a:cubicBezTo>
                    <a:cubicBezTo>
                      <a:pt x="5" y="0"/>
                      <a:pt x="2" y="1"/>
                      <a:pt x="0" y="3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1" name="iṥliḑè"/>
              <p:cNvSpPr/>
              <p:nvPr/>
            </p:nvSpPr>
            <p:spPr bwMode="auto">
              <a:xfrm>
                <a:off x="6048375" y="2952750"/>
                <a:ext cx="33338" cy="52388"/>
              </a:xfrm>
              <a:custGeom>
                <a:avLst/>
                <a:gdLst>
                  <a:gd name="T0" fmla="*/ 0 w 10"/>
                  <a:gd name="T1" fmla="*/ 1 h 16"/>
                  <a:gd name="T2" fmla="*/ 3 w 10"/>
                  <a:gd name="T3" fmla="*/ 16 h 16"/>
                  <a:gd name="T4" fmla="*/ 10 w 10"/>
                  <a:gd name="T5" fmla="*/ 7 h 16"/>
                  <a:gd name="T6" fmla="*/ 0 w 10"/>
                  <a:gd name="T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6">
                    <a:moveTo>
                      <a:pt x="0" y="1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7" y="15"/>
                      <a:pt x="10" y="11"/>
                      <a:pt x="10" y="7"/>
                    </a:cubicBezTo>
                    <a:cubicBezTo>
                      <a:pt x="9" y="3"/>
                      <a:pt x="5" y="0"/>
                      <a:pt x="0" y="1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2" name="íṧ1îḓè"/>
              <p:cNvSpPr/>
              <p:nvPr/>
            </p:nvSpPr>
            <p:spPr bwMode="auto">
              <a:xfrm>
                <a:off x="6064250" y="2982913"/>
                <a:ext cx="53975" cy="39688"/>
              </a:xfrm>
              <a:custGeom>
                <a:avLst/>
                <a:gdLst>
                  <a:gd name="T0" fmla="*/ 14 w 16"/>
                  <a:gd name="T1" fmla="*/ 0 h 12"/>
                  <a:gd name="T2" fmla="*/ 0 w 16"/>
                  <a:gd name="T3" fmla="*/ 6 h 12"/>
                  <a:gd name="T4" fmla="*/ 10 w 16"/>
                  <a:gd name="T5" fmla="*/ 10 h 12"/>
                  <a:gd name="T6" fmla="*/ 14 w 16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14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0"/>
                      <a:pt x="6" y="12"/>
                      <a:pt x="10" y="10"/>
                    </a:cubicBezTo>
                    <a:cubicBezTo>
                      <a:pt x="14" y="8"/>
                      <a:pt x="16" y="4"/>
                      <a:pt x="14" y="0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3" name="ïsḷiďê"/>
              <p:cNvSpPr/>
              <p:nvPr/>
            </p:nvSpPr>
            <p:spPr bwMode="auto">
              <a:xfrm>
                <a:off x="5856288" y="3325813"/>
                <a:ext cx="33338" cy="25400"/>
              </a:xfrm>
              <a:custGeom>
                <a:avLst/>
                <a:gdLst>
                  <a:gd name="T0" fmla="*/ 10 w 10"/>
                  <a:gd name="T1" fmla="*/ 0 h 8"/>
                  <a:gd name="T2" fmla="*/ 0 w 10"/>
                  <a:gd name="T3" fmla="*/ 3 h 8"/>
                  <a:gd name="T4" fmla="*/ 6 w 10"/>
                  <a:gd name="T5" fmla="*/ 7 h 8"/>
                  <a:gd name="T6" fmla="*/ 10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6"/>
                      <a:pt x="4" y="8"/>
                      <a:pt x="6" y="7"/>
                    </a:cubicBezTo>
                    <a:cubicBezTo>
                      <a:pt x="9" y="5"/>
                      <a:pt x="10" y="2"/>
                      <a:pt x="10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4" name="îṧlïḍe"/>
              <p:cNvSpPr/>
              <p:nvPr/>
            </p:nvSpPr>
            <p:spPr bwMode="auto">
              <a:xfrm>
                <a:off x="5745163" y="3163888"/>
                <a:ext cx="31750" cy="30163"/>
              </a:xfrm>
              <a:custGeom>
                <a:avLst/>
                <a:gdLst>
                  <a:gd name="T0" fmla="*/ 2 w 10"/>
                  <a:gd name="T1" fmla="*/ 9 h 9"/>
                  <a:gd name="T2" fmla="*/ 10 w 10"/>
                  <a:gd name="T3" fmla="*/ 3 h 9"/>
                  <a:gd name="T4" fmla="*/ 3 w 10"/>
                  <a:gd name="T5" fmla="*/ 1 h 9"/>
                  <a:gd name="T6" fmla="*/ 2 w 10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2" y="9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9" y="0"/>
                      <a:pt x="5" y="0"/>
                      <a:pt x="3" y="1"/>
                    </a:cubicBezTo>
                    <a:cubicBezTo>
                      <a:pt x="1" y="3"/>
                      <a:pt x="0" y="7"/>
                      <a:pt x="2" y="9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5" name="íŝlîďé"/>
              <p:cNvSpPr/>
              <p:nvPr/>
            </p:nvSpPr>
            <p:spPr bwMode="auto">
              <a:xfrm>
                <a:off x="5761038" y="3216275"/>
                <a:ext cx="26988" cy="30163"/>
              </a:xfrm>
              <a:prstGeom prst="ellipse">
                <a:avLst/>
              </a:pr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6" name="îš1iďê"/>
              <p:cNvSpPr/>
              <p:nvPr/>
            </p:nvSpPr>
            <p:spPr bwMode="auto">
              <a:xfrm>
                <a:off x="5784850" y="3225800"/>
                <a:ext cx="46038" cy="82550"/>
              </a:xfrm>
              <a:custGeom>
                <a:avLst/>
                <a:gdLst>
                  <a:gd name="T0" fmla="*/ 22 w 29"/>
                  <a:gd name="T1" fmla="*/ 0 h 52"/>
                  <a:gd name="T2" fmla="*/ 29 w 29"/>
                  <a:gd name="T3" fmla="*/ 52 h 52"/>
                  <a:gd name="T4" fmla="*/ 0 w 29"/>
                  <a:gd name="T5" fmla="*/ 48 h 52"/>
                  <a:gd name="T6" fmla="*/ 22 w 2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52">
                    <a:moveTo>
                      <a:pt x="22" y="0"/>
                    </a:moveTo>
                    <a:lnTo>
                      <a:pt x="29" y="52"/>
                    </a:lnTo>
                    <a:lnTo>
                      <a:pt x="0" y="4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7" name="iṧ1îdè"/>
              <p:cNvSpPr/>
              <p:nvPr/>
            </p:nvSpPr>
            <p:spPr bwMode="auto">
              <a:xfrm>
                <a:off x="5776913" y="3005138"/>
                <a:ext cx="280988" cy="195263"/>
              </a:xfrm>
              <a:custGeom>
                <a:avLst/>
                <a:gdLst>
                  <a:gd name="T0" fmla="*/ 0 w 85"/>
                  <a:gd name="T1" fmla="*/ 17 h 59"/>
                  <a:gd name="T2" fmla="*/ 78 w 85"/>
                  <a:gd name="T3" fmla="*/ 53 h 59"/>
                  <a:gd name="T4" fmla="*/ 62 w 85"/>
                  <a:gd name="T5" fmla="*/ 12 h 59"/>
                  <a:gd name="T6" fmla="*/ 0 w 85"/>
                  <a:gd name="T7" fmla="*/ 1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9">
                    <a:moveTo>
                      <a:pt x="0" y="17"/>
                    </a:moveTo>
                    <a:cubicBezTo>
                      <a:pt x="0" y="17"/>
                      <a:pt x="20" y="59"/>
                      <a:pt x="78" y="53"/>
                    </a:cubicBezTo>
                    <a:cubicBezTo>
                      <a:pt x="78" y="53"/>
                      <a:pt x="85" y="24"/>
                      <a:pt x="62" y="12"/>
                    </a:cubicBezTo>
                    <a:cubicBezTo>
                      <a:pt x="39" y="1"/>
                      <a:pt x="11" y="0"/>
                      <a:pt x="0" y="17"/>
                    </a:cubicBez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8" name="í$ľïḋè"/>
              <p:cNvSpPr/>
              <p:nvPr/>
            </p:nvSpPr>
            <p:spPr bwMode="auto">
              <a:xfrm>
                <a:off x="5978525" y="3151188"/>
                <a:ext cx="88900" cy="107950"/>
              </a:xfrm>
              <a:custGeom>
                <a:avLst/>
                <a:gdLst>
                  <a:gd name="T0" fmla="*/ 0 w 27"/>
                  <a:gd name="T1" fmla="*/ 3 h 33"/>
                  <a:gd name="T2" fmla="*/ 7 w 27"/>
                  <a:gd name="T3" fmla="*/ 23 h 33"/>
                  <a:gd name="T4" fmla="*/ 20 w 27"/>
                  <a:gd name="T5" fmla="*/ 23 h 33"/>
                  <a:gd name="T6" fmla="*/ 27 w 27"/>
                  <a:gd name="T7" fmla="*/ 0 h 33"/>
                  <a:gd name="T8" fmla="*/ 0 w 27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3">
                    <a:moveTo>
                      <a:pt x="0" y="3"/>
                    </a:moveTo>
                    <a:cubicBezTo>
                      <a:pt x="6" y="4"/>
                      <a:pt x="8" y="15"/>
                      <a:pt x="7" y="23"/>
                    </a:cubicBezTo>
                    <a:cubicBezTo>
                      <a:pt x="5" y="32"/>
                      <a:pt x="13" y="33"/>
                      <a:pt x="20" y="23"/>
                    </a:cubicBezTo>
                    <a:cubicBezTo>
                      <a:pt x="26" y="14"/>
                      <a:pt x="27" y="0"/>
                      <a:pt x="27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2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9" name="ïšḷïďê"/>
              <p:cNvSpPr/>
              <p:nvPr/>
            </p:nvSpPr>
            <p:spPr bwMode="auto">
              <a:xfrm>
                <a:off x="6061075" y="3736975"/>
                <a:ext cx="95250" cy="131763"/>
              </a:xfrm>
              <a:custGeom>
                <a:avLst/>
                <a:gdLst>
                  <a:gd name="T0" fmla="*/ 16 w 29"/>
                  <a:gd name="T1" fmla="*/ 33 h 40"/>
                  <a:gd name="T2" fmla="*/ 0 w 29"/>
                  <a:gd name="T3" fmla="*/ 40 h 40"/>
                  <a:gd name="T4" fmla="*/ 29 w 29"/>
                  <a:gd name="T5" fmla="*/ 0 h 40"/>
                  <a:gd name="T6" fmla="*/ 16 w 29"/>
                  <a:gd name="T7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16" y="33"/>
                    </a:moveTo>
                    <a:cubicBezTo>
                      <a:pt x="16" y="33"/>
                      <a:pt x="12" y="40"/>
                      <a:pt x="0" y="40"/>
                    </a:cubicBezTo>
                    <a:cubicBezTo>
                      <a:pt x="11" y="32"/>
                      <a:pt x="20" y="18"/>
                      <a:pt x="29" y="0"/>
                    </a:cubicBezTo>
                    <a:lnTo>
                      <a:pt x="16" y="3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0" name="ïsliḓê"/>
              <p:cNvSpPr/>
              <p:nvPr/>
            </p:nvSpPr>
            <p:spPr bwMode="auto">
              <a:xfrm>
                <a:off x="5530850" y="4083050"/>
                <a:ext cx="346075" cy="244475"/>
              </a:xfrm>
              <a:custGeom>
                <a:avLst/>
                <a:gdLst>
                  <a:gd name="T0" fmla="*/ 59 w 105"/>
                  <a:gd name="T1" fmla="*/ 46 h 74"/>
                  <a:gd name="T2" fmla="*/ 105 w 105"/>
                  <a:gd name="T3" fmla="*/ 17 h 74"/>
                  <a:gd name="T4" fmla="*/ 76 w 105"/>
                  <a:gd name="T5" fmla="*/ 0 h 74"/>
                  <a:gd name="T6" fmla="*/ 84 w 105"/>
                  <a:gd name="T7" fmla="*/ 17 h 74"/>
                  <a:gd name="T8" fmla="*/ 0 w 105"/>
                  <a:gd name="T9" fmla="*/ 74 h 74"/>
                  <a:gd name="T10" fmla="*/ 59 w 105"/>
                  <a:gd name="T11" fmla="*/ 4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74">
                    <a:moveTo>
                      <a:pt x="59" y="46"/>
                    </a:moveTo>
                    <a:cubicBezTo>
                      <a:pt x="59" y="46"/>
                      <a:pt x="95" y="22"/>
                      <a:pt x="105" y="17"/>
                    </a:cubicBezTo>
                    <a:cubicBezTo>
                      <a:pt x="105" y="17"/>
                      <a:pt x="85" y="13"/>
                      <a:pt x="76" y="0"/>
                    </a:cubicBezTo>
                    <a:cubicBezTo>
                      <a:pt x="76" y="0"/>
                      <a:pt x="79" y="12"/>
                      <a:pt x="84" y="17"/>
                    </a:cubicBezTo>
                    <a:cubicBezTo>
                      <a:pt x="0" y="74"/>
                      <a:pt x="0" y="74"/>
                      <a:pt x="0" y="74"/>
                    </a:cubicBez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246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1" name="iṣḻíďê"/>
              <p:cNvSpPr/>
              <p:nvPr/>
            </p:nvSpPr>
            <p:spPr bwMode="auto">
              <a:xfrm>
                <a:off x="7599363" y="2573338"/>
                <a:ext cx="884238" cy="1717675"/>
              </a:xfrm>
              <a:custGeom>
                <a:avLst/>
                <a:gdLst>
                  <a:gd name="T0" fmla="*/ 257 w 268"/>
                  <a:gd name="T1" fmla="*/ 146 h 521"/>
                  <a:gd name="T2" fmla="*/ 12 w 268"/>
                  <a:gd name="T3" fmla="*/ 4 h 521"/>
                  <a:gd name="T4" fmla="*/ 0 w 268"/>
                  <a:gd name="T5" fmla="*/ 11 h 521"/>
                  <a:gd name="T6" fmla="*/ 0 w 268"/>
                  <a:gd name="T7" fmla="*/ 356 h 521"/>
                  <a:gd name="T8" fmla="*/ 12 w 268"/>
                  <a:gd name="T9" fmla="*/ 376 h 521"/>
                  <a:gd name="T10" fmla="*/ 257 w 268"/>
                  <a:gd name="T11" fmla="*/ 518 h 521"/>
                  <a:gd name="T12" fmla="*/ 268 w 268"/>
                  <a:gd name="T13" fmla="*/ 511 h 521"/>
                  <a:gd name="T14" fmla="*/ 268 w 268"/>
                  <a:gd name="T15" fmla="*/ 166 h 521"/>
                  <a:gd name="T16" fmla="*/ 257 w 268"/>
                  <a:gd name="T17" fmla="*/ 146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8" h="521">
                    <a:moveTo>
                      <a:pt x="257" y="146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5" y="0"/>
                      <a:pt x="0" y="3"/>
                      <a:pt x="0" y="11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363"/>
                      <a:pt x="5" y="372"/>
                      <a:pt x="12" y="376"/>
                    </a:cubicBezTo>
                    <a:cubicBezTo>
                      <a:pt x="257" y="518"/>
                      <a:pt x="257" y="518"/>
                      <a:pt x="257" y="518"/>
                    </a:cubicBezTo>
                    <a:cubicBezTo>
                      <a:pt x="263" y="521"/>
                      <a:pt x="268" y="518"/>
                      <a:pt x="268" y="511"/>
                    </a:cubicBezTo>
                    <a:cubicBezTo>
                      <a:pt x="268" y="166"/>
                      <a:pt x="268" y="166"/>
                      <a:pt x="268" y="166"/>
                    </a:cubicBezTo>
                    <a:cubicBezTo>
                      <a:pt x="268" y="158"/>
                      <a:pt x="263" y="149"/>
                      <a:pt x="257" y="146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2" name="íŝlïďe"/>
              <p:cNvSpPr/>
              <p:nvPr/>
            </p:nvSpPr>
            <p:spPr bwMode="auto">
              <a:xfrm>
                <a:off x="7381875" y="3482975"/>
                <a:ext cx="276225" cy="204788"/>
              </a:xfrm>
              <a:custGeom>
                <a:avLst/>
                <a:gdLst>
                  <a:gd name="T0" fmla="*/ 6 w 84"/>
                  <a:gd name="T1" fmla="*/ 17 h 62"/>
                  <a:gd name="T2" fmla="*/ 84 w 84"/>
                  <a:gd name="T3" fmla="*/ 62 h 62"/>
                  <a:gd name="T4" fmla="*/ 84 w 84"/>
                  <a:gd name="T5" fmla="*/ 0 h 62"/>
                  <a:gd name="T6" fmla="*/ 8 w 84"/>
                  <a:gd name="T7" fmla="*/ 9 h 62"/>
                  <a:gd name="T8" fmla="*/ 6 w 84"/>
                  <a:gd name="T9" fmla="*/ 1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62">
                    <a:moveTo>
                      <a:pt x="6" y="17"/>
                    </a:moveTo>
                    <a:cubicBezTo>
                      <a:pt x="84" y="62"/>
                      <a:pt x="84" y="62"/>
                      <a:pt x="84" y="62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0" y="10"/>
                      <a:pt x="0" y="14"/>
                      <a:pt x="6" y="17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3" name="ïsḷïḍe"/>
              <p:cNvSpPr/>
              <p:nvPr/>
            </p:nvSpPr>
            <p:spPr bwMode="auto">
              <a:xfrm>
                <a:off x="7718425" y="2811463"/>
                <a:ext cx="649288" cy="428625"/>
              </a:xfrm>
              <a:custGeom>
                <a:avLst/>
                <a:gdLst>
                  <a:gd name="T0" fmla="*/ 9 w 197"/>
                  <a:gd name="T1" fmla="*/ 3 h 130"/>
                  <a:gd name="T2" fmla="*/ 187 w 197"/>
                  <a:gd name="T3" fmla="*/ 106 h 130"/>
                  <a:gd name="T4" fmla="*/ 197 w 197"/>
                  <a:gd name="T5" fmla="*/ 122 h 130"/>
                  <a:gd name="T6" fmla="*/ 187 w 197"/>
                  <a:gd name="T7" fmla="*/ 126 h 130"/>
                  <a:gd name="T8" fmla="*/ 9 w 197"/>
                  <a:gd name="T9" fmla="*/ 24 h 130"/>
                  <a:gd name="T10" fmla="*/ 0 w 197"/>
                  <a:gd name="T11" fmla="*/ 8 h 130"/>
                  <a:gd name="T12" fmla="*/ 9 w 197"/>
                  <a:gd name="T13" fmla="*/ 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30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30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4" name="îṥľïḓe"/>
              <p:cNvSpPr/>
              <p:nvPr/>
            </p:nvSpPr>
            <p:spPr bwMode="auto">
              <a:xfrm>
                <a:off x="7718425" y="3014663"/>
                <a:ext cx="649288" cy="425450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5" name="ïšḻíḍê"/>
              <p:cNvSpPr/>
              <p:nvPr/>
            </p:nvSpPr>
            <p:spPr bwMode="auto">
              <a:xfrm>
                <a:off x="7718425" y="3219450"/>
                <a:ext cx="649288" cy="425450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6" name="îS1iḍé"/>
              <p:cNvSpPr/>
              <p:nvPr/>
            </p:nvSpPr>
            <p:spPr bwMode="auto">
              <a:xfrm>
                <a:off x="7718425" y="3424238"/>
                <a:ext cx="649288" cy="425450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7" name="íşlîḍè"/>
              <p:cNvSpPr/>
              <p:nvPr/>
            </p:nvSpPr>
            <p:spPr bwMode="auto">
              <a:xfrm>
                <a:off x="7718425" y="3629025"/>
                <a:ext cx="649288" cy="423863"/>
              </a:xfrm>
              <a:custGeom>
                <a:avLst/>
                <a:gdLst>
                  <a:gd name="T0" fmla="*/ 9 w 197"/>
                  <a:gd name="T1" fmla="*/ 3 h 129"/>
                  <a:gd name="T2" fmla="*/ 187 w 197"/>
                  <a:gd name="T3" fmla="*/ 106 h 129"/>
                  <a:gd name="T4" fmla="*/ 197 w 197"/>
                  <a:gd name="T5" fmla="*/ 122 h 129"/>
                  <a:gd name="T6" fmla="*/ 187 w 197"/>
                  <a:gd name="T7" fmla="*/ 126 h 129"/>
                  <a:gd name="T8" fmla="*/ 9 w 197"/>
                  <a:gd name="T9" fmla="*/ 24 h 129"/>
                  <a:gd name="T10" fmla="*/ 0 w 197"/>
                  <a:gd name="T11" fmla="*/ 8 h 129"/>
                  <a:gd name="T12" fmla="*/ 9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9" y="3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2" y="109"/>
                      <a:pt x="197" y="116"/>
                      <a:pt x="197" y="122"/>
                    </a:cubicBezTo>
                    <a:cubicBezTo>
                      <a:pt x="197" y="127"/>
                      <a:pt x="192" y="129"/>
                      <a:pt x="187" y="12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8" name="is1îďê"/>
              <p:cNvSpPr/>
              <p:nvPr/>
            </p:nvSpPr>
            <p:spPr bwMode="auto">
              <a:xfrm>
                <a:off x="4292600" y="1895475"/>
                <a:ext cx="887413" cy="1716088"/>
              </a:xfrm>
              <a:custGeom>
                <a:avLst/>
                <a:gdLst>
                  <a:gd name="T0" fmla="*/ 257 w 269"/>
                  <a:gd name="T1" fmla="*/ 145 h 521"/>
                  <a:gd name="T2" fmla="*/ 12 w 269"/>
                  <a:gd name="T3" fmla="*/ 3 h 521"/>
                  <a:gd name="T4" fmla="*/ 0 w 269"/>
                  <a:gd name="T5" fmla="*/ 10 h 521"/>
                  <a:gd name="T6" fmla="*/ 0 w 269"/>
                  <a:gd name="T7" fmla="*/ 355 h 521"/>
                  <a:gd name="T8" fmla="*/ 12 w 269"/>
                  <a:gd name="T9" fmla="*/ 375 h 521"/>
                  <a:gd name="T10" fmla="*/ 257 w 269"/>
                  <a:gd name="T11" fmla="*/ 517 h 521"/>
                  <a:gd name="T12" fmla="*/ 269 w 269"/>
                  <a:gd name="T13" fmla="*/ 510 h 521"/>
                  <a:gd name="T14" fmla="*/ 269 w 269"/>
                  <a:gd name="T15" fmla="*/ 165 h 521"/>
                  <a:gd name="T16" fmla="*/ 257 w 269"/>
                  <a:gd name="T17" fmla="*/ 145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9" h="521">
                    <a:moveTo>
                      <a:pt x="257" y="145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6" y="0"/>
                      <a:pt x="0" y="3"/>
                      <a:pt x="0" y="10"/>
                    </a:cubicBezTo>
                    <a:cubicBezTo>
                      <a:pt x="0" y="355"/>
                      <a:pt x="0" y="355"/>
                      <a:pt x="0" y="355"/>
                    </a:cubicBezTo>
                    <a:cubicBezTo>
                      <a:pt x="0" y="363"/>
                      <a:pt x="6" y="372"/>
                      <a:pt x="12" y="375"/>
                    </a:cubicBezTo>
                    <a:cubicBezTo>
                      <a:pt x="257" y="517"/>
                      <a:pt x="257" y="517"/>
                      <a:pt x="257" y="517"/>
                    </a:cubicBezTo>
                    <a:cubicBezTo>
                      <a:pt x="264" y="521"/>
                      <a:pt x="269" y="518"/>
                      <a:pt x="269" y="510"/>
                    </a:cubicBezTo>
                    <a:cubicBezTo>
                      <a:pt x="269" y="165"/>
                      <a:pt x="269" y="165"/>
                      <a:pt x="269" y="165"/>
                    </a:cubicBezTo>
                    <a:cubicBezTo>
                      <a:pt x="269" y="158"/>
                      <a:pt x="264" y="149"/>
                      <a:pt x="257" y="145"/>
                    </a:cubicBez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9" name="işļiḍè"/>
              <p:cNvSpPr/>
              <p:nvPr/>
            </p:nvSpPr>
            <p:spPr bwMode="auto">
              <a:xfrm>
                <a:off x="4411663" y="2132013"/>
                <a:ext cx="649288" cy="425450"/>
              </a:xfrm>
              <a:custGeom>
                <a:avLst/>
                <a:gdLst>
                  <a:gd name="T0" fmla="*/ 10 w 197"/>
                  <a:gd name="T1" fmla="*/ 3 h 129"/>
                  <a:gd name="T2" fmla="*/ 187 w 197"/>
                  <a:gd name="T3" fmla="*/ 105 h 129"/>
                  <a:gd name="T4" fmla="*/ 197 w 197"/>
                  <a:gd name="T5" fmla="*/ 121 h 129"/>
                  <a:gd name="T6" fmla="*/ 187 w 197"/>
                  <a:gd name="T7" fmla="*/ 126 h 129"/>
                  <a:gd name="T8" fmla="*/ 10 w 197"/>
                  <a:gd name="T9" fmla="*/ 23 h 129"/>
                  <a:gd name="T10" fmla="*/ 0 w 197"/>
                  <a:gd name="T11" fmla="*/ 7 h 129"/>
                  <a:gd name="T12" fmla="*/ 10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10" y="3"/>
                    </a:moveTo>
                    <a:cubicBezTo>
                      <a:pt x="187" y="105"/>
                      <a:pt x="187" y="105"/>
                      <a:pt x="187" y="105"/>
                    </a:cubicBezTo>
                    <a:cubicBezTo>
                      <a:pt x="193" y="108"/>
                      <a:pt x="197" y="115"/>
                      <a:pt x="197" y="121"/>
                    </a:cubicBezTo>
                    <a:cubicBezTo>
                      <a:pt x="197" y="127"/>
                      <a:pt x="193" y="129"/>
                      <a:pt x="187" y="126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7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0" name="íṡḻïḍe"/>
              <p:cNvSpPr/>
              <p:nvPr/>
            </p:nvSpPr>
            <p:spPr bwMode="auto">
              <a:xfrm>
                <a:off x="4411663" y="2336800"/>
                <a:ext cx="649288" cy="425450"/>
              </a:xfrm>
              <a:custGeom>
                <a:avLst/>
                <a:gdLst>
                  <a:gd name="T0" fmla="*/ 10 w 197"/>
                  <a:gd name="T1" fmla="*/ 3 h 129"/>
                  <a:gd name="T2" fmla="*/ 187 w 197"/>
                  <a:gd name="T3" fmla="*/ 105 h 129"/>
                  <a:gd name="T4" fmla="*/ 197 w 197"/>
                  <a:gd name="T5" fmla="*/ 121 h 129"/>
                  <a:gd name="T6" fmla="*/ 187 w 197"/>
                  <a:gd name="T7" fmla="*/ 126 h 129"/>
                  <a:gd name="T8" fmla="*/ 10 w 197"/>
                  <a:gd name="T9" fmla="*/ 23 h 129"/>
                  <a:gd name="T10" fmla="*/ 0 w 197"/>
                  <a:gd name="T11" fmla="*/ 7 h 129"/>
                  <a:gd name="T12" fmla="*/ 10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10" y="3"/>
                    </a:moveTo>
                    <a:cubicBezTo>
                      <a:pt x="187" y="105"/>
                      <a:pt x="187" y="105"/>
                      <a:pt x="187" y="105"/>
                    </a:cubicBezTo>
                    <a:cubicBezTo>
                      <a:pt x="193" y="108"/>
                      <a:pt x="197" y="115"/>
                      <a:pt x="197" y="121"/>
                    </a:cubicBezTo>
                    <a:cubicBezTo>
                      <a:pt x="197" y="127"/>
                      <a:pt x="193" y="129"/>
                      <a:pt x="187" y="126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4" y="20"/>
                      <a:pt x="0" y="13"/>
                      <a:pt x="0" y="7"/>
                    </a:cubicBezTo>
                    <a:cubicBezTo>
                      <a:pt x="0" y="2"/>
                      <a:pt x="4" y="0"/>
                      <a:pt x="10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1" name="ïSľídê"/>
              <p:cNvSpPr/>
              <p:nvPr/>
            </p:nvSpPr>
            <p:spPr bwMode="auto">
              <a:xfrm>
                <a:off x="4411663" y="2540000"/>
                <a:ext cx="649288" cy="425450"/>
              </a:xfrm>
              <a:custGeom>
                <a:avLst/>
                <a:gdLst>
                  <a:gd name="T0" fmla="*/ 10 w 197"/>
                  <a:gd name="T1" fmla="*/ 3 h 129"/>
                  <a:gd name="T2" fmla="*/ 187 w 197"/>
                  <a:gd name="T3" fmla="*/ 105 h 129"/>
                  <a:gd name="T4" fmla="*/ 197 w 197"/>
                  <a:gd name="T5" fmla="*/ 121 h 129"/>
                  <a:gd name="T6" fmla="*/ 187 w 197"/>
                  <a:gd name="T7" fmla="*/ 126 h 129"/>
                  <a:gd name="T8" fmla="*/ 10 w 197"/>
                  <a:gd name="T9" fmla="*/ 23 h 129"/>
                  <a:gd name="T10" fmla="*/ 0 w 197"/>
                  <a:gd name="T11" fmla="*/ 7 h 129"/>
                  <a:gd name="T12" fmla="*/ 10 w 197"/>
                  <a:gd name="T13" fmla="*/ 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29">
                    <a:moveTo>
                      <a:pt x="10" y="3"/>
                    </a:moveTo>
                    <a:cubicBezTo>
                      <a:pt x="187" y="105"/>
                      <a:pt x="187" y="105"/>
                      <a:pt x="187" y="105"/>
                    </a:cubicBezTo>
                    <a:cubicBezTo>
                      <a:pt x="193" y="108"/>
                      <a:pt x="197" y="115"/>
                      <a:pt x="197" y="121"/>
                    </a:cubicBezTo>
                    <a:cubicBezTo>
                      <a:pt x="197" y="127"/>
                      <a:pt x="193" y="129"/>
                      <a:pt x="187" y="126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7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2" name="iŝḷiḍé"/>
              <p:cNvSpPr/>
              <p:nvPr/>
            </p:nvSpPr>
            <p:spPr bwMode="auto">
              <a:xfrm>
                <a:off x="4411663" y="2741613"/>
                <a:ext cx="649288" cy="428625"/>
              </a:xfrm>
              <a:custGeom>
                <a:avLst/>
                <a:gdLst>
                  <a:gd name="T0" fmla="*/ 10 w 197"/>
                  <a:gd name="T1" fmla="*/ 4 h 130"/>
                  <a:gd name="T2" fmla="*/ 187 w 197"/>
                  <a:gd name="T3" fmla="*/ 106 h 130"/>
                  <a:gd name="T4" fmla="*/ 197 w 197"/>
                  <a:gd name="T5" fmla="*/ 122 h 130"/>
                  <a:gd name="T6" fmla="*/ 187 w 197"/>
                  <a:gd name="T7" fmla="*/ 127 h 130"/>
                  <a:gd name="T8" fmla="*/ 10 w 197"/>
                  <a:gd name="T9" fmla="*/ 24 h 130"/>
                  <a:gd name="T10" fmla="*/ 0 w 197"/>
                  <a:gd name="T11" fmla="*/ 8 h 130"/>
                  <a:gd name="T12" fmla="*/ 10 w 197"/>
                  <a:gd name="T13" fmla="*/ 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30">
                    <a:moveTo>
                      <a:pt x="10" y="4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3" y="109"/>
                      <a:pt x="197" y="116"/>
                      <a:pt x="197" y="122"/>
                    </a:cubicBezTo>
                    <a:cubicBezTo>
                      <a:pt x="197" y="128"/>
                      <a:pt x="193" y="130"/>
                      <a:pt x="187" y="127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3"/>
                      <a:pt x="5" y="0"/>
                      <a:pt x="10" y="4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3" name="ïS1iḑé"/>
              <p:cNvSpPr/>
              <p:nvPr/>
            </p:nvSpPr>
            <p:spPr bwMode="auto">
              <a:xfrm>
                <a:off x="4411663" y="2946400"/>
                <a:ext cx="649288" cy="428625"/>
              </a:xfrm>
              <a:custGeom>
                <a:avLst/>
                <a:gdLst>
                  <a:gd name="T0" fmla="*/ 10 w 197"/>
                  <a:gd name="T1" fmla="*/ 4 h 130"/>
                  <a:gd name="T2" fmla="*/ 187 w 197"/>
                  <a:gd name="T3" fmla="*/ 106 h 130"/>
                  <a:gd name="T4" fmla="*/ 197 w 197"/>
                  <a:gd name="T5" fmla="*/ 122 h 130"/>
                  <a:gd name="T6" fmla="*/ 187 w 197"/>
                  <a:gd name="T7" fmla="*/ 127 h 130"/>
                  <a:gd name="T8" fmla="*/ 10 w 197"/>
                  <a:gd name="T9" fmla="*/ 24 h 130"/>
                  <a:gd name="T10" fmla="*/ 0 w 197"/>
                  <a:gd name="T11" fmla="*/ 8 h 130"/>
                  <a:gd name="T12" fmla="*/ 10 w 197"/>
                  <a:gd name="T13" fmla="*/ 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7" h="130">
                    <a:moveTo>
                      <a:pt x="10" y="4"/>
                    </a:move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93" y="109"/>
                      <a:pt x="197" y="116"/>
                      <a:pt x="197" y="122"/>
                    </a:cubicBezTo>
                    <a:cubicBezTo>
                      <a:pt x="197" y="128"/>
                      <a:pt x="193" y="130"/>
                      <a:pt x="187" y="127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3"/>
                      <a:pt x="5" y="0"/>
                      <a:pt x="10" y="4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4" name="iṡḻiḋè"/>
              <p:cNvSpPr/>
              <p:nvPr/>
            </p:nvSpPr>
            <p:spPr bwMode="auto">
              <a:xfrm>
                <a:off x="5121275" y="3246438"/>
                <a:ext cx="257175" cy="346075"/>
              </a:xfrm>
              <a:custGeom>
                <a:avLst/>
                <a:gdLst>
                  <a:gd name="T0" fmla="*/ 0 w 78"/>
                  <a:gd name="T1" fmla="*/ 62 h 105"/>
                  <a:gd name="T2" fmla="*/ 70 w 78"/>
                  <a:gd name="T3" fmla="*/ 102 h 105"/>
                  <a:gd name="T4" fmla="*/ 75 w 78"/>
                  <a:gd name="T5" fmla="*/ 96 h 105"/>
                  <a:gd name="T6" fmla="*/ 0 w 78"/>
                  <a:gd name="T7" fmla="*/ 0 h 105"/>
                  <a:gd name="T8" fmla="*/ 0 w 78"/>
                  <a:gd name="T9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5">
                    <a:moveTo>
                      <a:pt x="0" y="62"/>
                    </a:moveTo>
                    <a:cubicBezTo>
                      <a:pt x="70" y="102"/>
                      <a:pt x="70" y="102"/>
                      <a:pt x="70" y="102"/>
                    </a:cubicBezTo>
                    <a:cubicBezTo>
                      <a:pt x="74" y="105"/>
                      <a:pt x="78" y="100"/>
                      <a:pt x="75" y="9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4C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5" name="iŝļîḑê"/>
              <p:cNvSpPr/>
              <p:nvPr/>
            </p:nvSpPr>
            <p:spPr bwMode="auto">
              <a:xfrm>
                <a:off x="3705225" y="3390900"/>
                <a:ext cx="706438" cy="1001713"/>
              </a:xfrm>
              <a:custGeom>
                <a:avLst/>
                <a:gdLst>
                  <a:gd name="T0" fmla="*/ 0 w 214"/>
                  <a:gd name="T1" fmla="*/ 11 h 304"/>
                  <a:gd name="T2" fmla="*/ 0 w 214"/>
                  <a:gd name="T3" fmla="*/ 170 h 304"/>
                  <a:gd name="T4" fmla="*/ 11 w 214"/>
                  <a:gd name="T5" fmla="*/ 190 h 304"/>
                  <a:gd name="T6" fmla="*/ 203 w 214"/>
                  <a:gd name="T7" fmla="*/ 300 h 304"/>
                  <a:gd name="T8" fmla="*/ 214 w 214"/>
                  <a:gd name="T9" fmla="*/ 294 h 304"/>
                  <a:gd name="T10" fmla="*/ 214 w 214"/>
                  <a:gd name="T11" fmla="*/ 134 h 304"/>
                  <a:gd name="T12" fmla="*/ 203 w 214"/>
                  <a:gd name="T13" fmla="*/ 115 h 304"/>
                  <a:gd name="T14" fmla="*/ 11 w 214"/>
                  <a:gd name="T15" fmla="*/ 4 h 304"/>
                  <a:gd name="T16" fmla="*/ 0 w 214"/>
                  <a:gd name="T17" fmla="*/ 11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304">
                    <a:moveTo>
                      <a:pt x="0" y="11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7"/>
                      <a:pt x="5" y="186"/>
                      <a:pt x="11" y="190"/>
                    </a:cubicBezTo>
                    <a:cubicBezTo>
                      <a:pt x="203" y="300"/>
                      <a:pt x="203" y="300"/>
                      <a:pt x="203" y="300"/>
                    </a:cubicBezTo>
                    <a:cubicBezTo>
                      <a:pt x="209" y="304"/>
                      <a:pt x="214" y="301"/>
                      <a:pt x="214" y="294"/>
                    </a:cubicBezTo>
                    <a:cubicBezTo>
                      <a:pt x="214" y="134"/>
                      <a:pt x="214" y="134"/>
                      <a:pt x="214" y="134"/>
                    </a:cubicBezTo>
                    <a:cubicBezTo>
                      <a:pt x="214" y="127"/>
                      <a:pt x="209" y="118"/>
                      <a:pt x="203" y="11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5" y="0"/>
                      <a:pt x="0" y="3"/>
                      <a:pt x="0" y="11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6" name="îṣľiḓè"/>
              <p:cNvSpPr/>
              <p:nvPr/>
            </p:nvSpPr>
            <p:spPr bwMode="auto">
              <a:xfrm>
                <a:off x="4351338" y="3960813"/>
                <a:ext cx="265113" cy="290513"/>
              </a:xfrm>
              <a:custGeom>
                <a:avLst/>
                <a:gdLst>
                  <a:gd name="T0" fmla="*/ 77 w 80"/>
                  <a:gd name="T1" fmla="*/ 80 h 88"/>
                  <a:gd name="T2" fmla="*/ 0 w 80"/>
                  <a:gd name="T3" fmla="*/ 0 h 88"/>
                  <a:gd name="T4" fmla="*/ 0 w 80"/>
                  <a:gd name="T5" fmla="*/ 62 h 88"/>
                  <a:gd name="T6" fmla="*/ 72 w 80"/>
                  <a:gd name="T7" fmla="*/ 87 h 88"/>
                  <a:gd name="T8" fmla="*/ 77 w 80"/>
                  <a:gd name="T9" fmla="*/ 8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8">
                    <a:moveTo>
                      <a:pt x="77" y="8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72" y="87"/>
                      <a:pt x="72" y="87"/>
                      <a:pt x="72" y="87"/>
                    </a:cubicBezTo>
                    <a:cubicBezTo>
                      <a:pt x="77" y="88"/>
                      <a:pt x="80" y="83"/>
                      <a:pt x="77" y="8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7" name="iš1íḑe"/>
              <p:cNvSpPr/>
              <p:nvPr/>
            </p:nvSpPr>
            <p:spPr bwMode="auto">
              <a:xfrm>
                <a:off x="4322763" y="3660775"/>
                <a:ext cx="177800" cy="260350"/>
              </a:xfrm>
              <a:custGeom>
                <a:avLst/>
                <a:gdLst>
                  <a:gd name="T0" fmla="*/ 27 w 54"/>
                  <a:gd name="T1" fmla="*/ 8 h 79"/>
                  <a:gd name="T2" fmla="*/ 54 w 54"/>
                  <a:gd name="T3" fmla="*/ 55 h 79"/>
                  <a:gd name="T4" fmla="*/ 27 w 54"/>
                  <a:gd name="T5" fmla="*/ 70 h 79"/>
                  <a:gd name="T6" fmla="*/ 0 w 54"/>
                  <a:gd name="T7" fmla="*/ 24 h 79"/>
                  <a:gd name="T8" fmla="*/ 27 w 54"/>
                  <a:gd name="T9" fmla="*/ 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9">
                    <a:moveTo>
                      <a:pt x="27" y="8"/>
                    </a:moveTo>
                    <a:cubicBezTo>
                      <a:pt x="42" y="17"/>
                      <a:pt x="54" y="38"/>
                      <a:pt x="54" y="55"/>
                    </a:cubicBezTo>
                    <a:cubicBezTo>
                      <a:pt x="54" y="72"/>
                      <a:pt x="42" y="79"/>
                      <a:pt x="27" y="70"/>
                    </a:cubicBezTo>
                    <a:cubicBezTo>
                      <a:pt x="12" y="62"/>
                      <a:pt x="0" y="41"/>
                      <a:pt x="0" y="24"/>
                    </a:cubicBezTo>
                    <a:cubicBezTo>
                      <a:pt x="0" y="7"/>
                      <a:pt x="12" y="0"/>
                      <a:pt x="27" y="8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8" name="işļidè"/>
              <p:cNvSpPr/>
              <p:nvPr/>
            </p:nvSpPr>
            <p:spPr bwMode="auto">
              <a:xfrm>
                <a:off x="3821113" y="3565525"/>
                <a:ext cx="471488" cy="323850"/>
              </a:xfrm>
              <a:custGeom>
                <a:avLst/>
                <a:gdLst>
                  <a:gd name="T0" fmla="*/ 10 w 143"/>
                  <a:gd name="T1" fmla="*/ 3 h 98"/>
                  <a:gd name="T2" fmla="*/ 134 w 143"/>
                  <a:gd name="T3" fmla="*/ 75 h 98"/>
                  <a:gd name="T4" fmla="*/ 143 w 143"/>
                  <a:gd name="T5" fmla="*/ 90 h 98"/>
                  <a:gd name="T6" fmla="*/ 134 w 143"/>
                  <a:gd name="T7" fmla="*/ 95 h 98"/>
                  <a:gd name="T8" fmla="*/ 10 w 143"/>
                  <a:gd name="T9" fmla="*/ 24 h 98"/>
                  <a:gd name="T10" fmla="*/ 0 w 143"/>
                  <a:gd name="T11" fmla="*/ 8 h 98"/>
                  <a:gd name="T12" fmla="*/ 10 w 143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8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3" y="85"/>
                      <a:pt x="143" y="90"/>
                    </a:cubicBezTo>
                    <a:cubicBezTo>
                      <a:pt x="143" y="96"/>
                      <a:pt x="139" y="98"/>
                      <a:pt x="134" y="9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3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9" name="iṩḷíďe"/>
              <p:cNvSpPr/>
              <p:nvPr/>
            </p:nvSpPr>
            <p:spPr bwMode="auto">
              <a:xfrm>
                <a:off x="3821113" y="3730625"/>
                <a:ext cx="471488" cy="322263"/>
              </a:xfrm>
              <a:custGeom>
                <a:avLst/>
                <a:gdLst>
                  <a:gd name="T0" fmla="*/ 10 w 143"/>
                  <a:gd name="T1" fmla="*/ 3 h 98"/>
                  <a:gd name="T2" fmla="*/ 134 w 143"/>
                  <a:gd name="T3" fmla="*/ 75 h 98"/>
                  <a:gd name="T4" fmla="*/ 143 w 143"/>
                  <a:gd name="T5" fmla="*/ 91 h 98"/>
                  <a:gd name="T6" fmla="*/ 134 w 143"/>
                  <a:gd name="T7" fmla="*/ 95 h 98"/>
                  <a:gd name="T8" fmla="*/ 10 w 143"/>
                  <a:gd name="T9" fmla="*/ 24 h 98"/>
                  <a:gd name="T10" fmla="*/ 0 w 143"/>
                  <a:gd name="T11" fmla="*/ 8 h 98"/>
                  <a:gd name="T12" fmla="*/ 10 w 143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8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6"/>
                      <a:pt x="139" y="98"/>
                      <a:pt x="134" y="9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0" name="iṧḻidè"/>
              <p:cNvSpPr/>
              <p:nvPr/>
            </p:nvSpPr>
            <p:spPr bwMode="auto">
              <a:xfrm>
                <a:off x="3821113" y="3895725"/>
                <a:ext cx="471488" cy="322263"/>
              </a:xfrm>
              <a:custGeom>
                <a:avLst/>
                <a:gdLst>
                  <a:gd name="T0" fmla="*/ 10 w 143"/>
                  <a:gd name="T1" fmla="*/ 3 h 98"/>
                  <a:gd name="T2" fmla="*/ 134 w 143"/>
                  <a:gd name="T3" fmla="*/ 75 h 98"/>
                  <a:gd name="T4" fmla="*/ 143 w 143"/>
                  <a:gd name="T5" fmla="*/ 91 h 98"/>
                  <a:gd name="T6" fmla="*/ 134 w 143"/>
                  <a:gd name="T7" fmla="*/ 95 h 98"/>
                  <a:gd name="T8" fmla="*/ 10 w 143"/>
                  <a:gd name="T9" fmla="*/ 24 h 98"/>
                  <a:gd name="T10" fmla="*/ 0 w 143"/>
                  <a:gd name="T11" fmla="*/ 8 h 98"/>
                  <a:gd name="T12" fmla="*/ 10 w 143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8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6"/>
                      <a:pt x="139" y="98"/>
                      <a:pt x="134" y="9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1" name="iṡ1ïḑé"/>
              <p:cNvSpPr/>
              <p:nvPr/>
            </p:nvSpPr>
            <p:spPr bwMode="auto">
              <a:xfrm>
                <a:off x="4176713" y="942975"/>
                <a:ext cx="706438" cy="1001713"/>
              </a:xfrm>
              <a:custGeom>
                <a:avLst/>
                <a:gdLst>
                  <a:gd name="T0" fmla="*/ 0 w 214"/>
                  <a:gd name="T1" fmla="*/ 10 h 304"/>
                  <a:gd name="T2" fmla="*/ 0 w 214"/>
                  <a:gd name="T3" fmla="*/ 169 h 304"/>
                  <a:gd name="T4" fmla="*/ 11 w 214"/>
                  <a:gd name="T5" fmla="*/ 189 h 304"/>
                  <a:gd name="T6" fmla="*/ 203 w 214"/>
                  <a:gd name="T7" fmla="*/ 300 h 304"/>
                  <a:gd name="T8" fmla="*/ 214 w 214"/>
                  <a:gd name="T9" fmla="*/ 293 h 304"/>
                  <a:gd name="T10" fmla="*/ 214 w 214"/>
                  <a:gd name="T11" fmla="*/ 134 h 304"/>
                  <a:gd name="T12" fmla="*/ 203 w 214"/>
                  <a:gd name="T13" fmla="*/ 114 h 304"/>
                  <a:gd name="T14" fmla="*/ 11 w 214"/>
                  <a:gd name="T15" fmla="*/ 3 h 304"/>
                  <a:gd name="T16" fmla="*/ 0 w 214"/>
                  <a:gd name="T17" fmla="*/ 1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304">
                    <a:moveTo>
                      <a:pt x="0" y="10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77"/>
                      <a:pt x="5" y="186"/>
                      <a:pt x="11" y="189"/>
                    </a:cubicBezTo>
                    <a:cubicBezTo>
                      <a:pt x="203" y="300"/>
                      <a:pt x="203" y="300"/>
                      <a:pt x="203" y="300"/>
                    </a:cubicBezTo>
                    <a:cubicBezTo>
                      <a:pt x="209" y="304"/>
                      <a:pt x="214" y="301"/>
                      <a:pt x="214" y="293"/>
                    </a:cubicBezTo>
                    <a:cubicBezTo>
                      <a:pt x="214" y="134"/>
                      <a:pt x="214" y="134"/>
                      <a:pt x="214" y="134"/>
                    </a:cubicBezTo>
                    <a:cubicBezTo>
                      <a:pt x="214" y="127"/>
                      <a:pt x="209" y="118"/>
                      <a:pt x="203" y="11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5" y="0"/>
                      <a:pt x="0" y="3"/>
                      <a:pt x="0" y="1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2" name="iṣlîďé"/>
              <p:cNvSpPr/>
              <p:nvPr/>
            </p:nvSpPr>
            <p:spPr bwMode="auto">
              <a:xfrm>
                <a:off x="4824413" y="1509713"/>
                <a:ext cx="263525" cy="293688"/>
              </a:xfrm>
              <a:custGeom>
                <a:avLst/>
                <a:gdLst>
                  <a:gd name="T0" fmla="*/ 77 w 80"/>
                  <a:gd name="T1" fmla="*/ 80 h 89"/>
                  <a:gd name="T2" fmla="*/ 0 w 80"/>
                  <a:gd name="T3" fmla="*/ 0 h 89"/>
                  <a:gd name="T4" fmla="*/ 0 w 80"/>
                  <a:gd name="T5" fmla="*/ 62 h 89"/>
                  <a:gd name="T6" fmla="*/ 73 w 80"/>
                  <a:gd name="T7" fmla="*/ 87 h 89"/>
                  <a:gd name="T8" fmla="*/ 77 w 80"/>
                  <a:gd name="T9" fmla="*/ 8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9">
                    <a:moveTo>
                      <a:pt x="77" y="8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7" y="89"/>
                      <a:pt x="80" y="83"/>
                      <a:pt x="77" y="8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3" name="îŝḻîďe"/>
              <p:cNvSpPr/>
              <p:nvPr/>
            </p:nvSpPr>
            <p:spPr bwMode="auto">
              <a:xfrm>
                <a:off x="4794250" y="1209675"/>
                <a:ext cx="177800" cy="260350"/>
              </a:xfrm>
              <a:custGeom>
                <a:avLst/>
                <a:gdLst>
                  <a:gd name="T0" fmla="*/ 27 w 54"/>
                  <a:gd name="T1" fmla="*/ 9 h 79"/>
                  <a:gd name="T2" fmla="*/ 54 w 54"/>
                  <a:gd name="T3" fmla="*/ 55 h 79"/>
                  <a:gd name="T4" fmla="*/ 27 w 54"/>
                  <a:gd name="T5" fmla="*/ 71 h 79"/>
                  <a:gd name="T6" fmla="*/ 0 w 54"/>
                  <a:gd name="T7" fmla="*/ 24 h 79"/>
                  <a:gd name="T8" fmla="*/ 27 w 5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9">
                    <a:moveTo>
                      <a:pt x="27" y="9"/>
                    </a:moveTo>
                    <a:cubicBezTo>
                      <a:pt x="42" y="17"/>
                      <a:pt x="54" y="38"/>
                      <a:pt x="54" y="55"/>
                    </a:cubicBezTo>
                    <a:cubicBezTo>
                      <a:pt x="54" y="72"/>
                      <a:pt x="42" y="79"/>
                      <a:pt x="27" y="71"/>
                    </a:cubicBezTo>
                    <a:cubicBezTo>
                      <a:pt x="13" y="62"/>
                      <a:pt x="0" y="41"/>
                      <a:pt x="0" y="24"/>
                    </a:cubicBezTo>
                    <a:cubicBezTo>
                      <a:pt x="0" y="7"/>
                      <a:pt x="13" y="0"/>
                      <a:pt x="27" y="9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4" name="îsļiḑe"/>
              <p:cNvSpPr/>
              <p:nvPr/>
            </p:nvSpPr>
            <p:spPr bwMode="auto">
              <a:xfrm>
                <a:off x="4292600" y="1114425"/>
                <a:ext cx="474663" cy="325438"/>
              </a:xfrm>
              <a:custGeom>
                <a:avLst/>
                <a:gdLst>
                  <a:gd name="T0" fmla="*/ 10 w 144"/>
                  <a:gd name="T1" fmla="*/ 3 h 99"/>
                  <a:gd name="T2" fmla="*/ 134 w 144"/>
                  <a:gd name="T3" fmla="*/ 75 h 99"/>
                  <a:gd name="T4" fmla="*/ 144 w 144"/>
                  <a:gd name="T5" fmla="*/ 91 h 99"/>
                  <a:gd name="T6" fmla="*/ 134 w 144"/>
                  <a:gd name="T7" fmla="*/ 96 h 99"/>
                  <a:gd name="T8" fmla="*/ 10 w 144"/>
                  <a:gd name="T9" fmla="*/ 24 h 99"/>
                  <a:gd name="T10" fmla="*/ 0 w 144"/>
                  <a:gd name="T11" fmla="*/ 8 h 99"/>
                  <a:gd name="T12" fmla="*/ 10 w 144"/>
                  <a:gd name="T13" fmla="*/ 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99">
                    <a:moveTo>
                      <a:pt x="10" y="3"/>
                    </a:moveTo>
                    <a:cubicBezTo>
                      <a:pt x="134" y="75"/>
                      <a:pt x="134" y="75"/>
                      <a:pt x="134" y="75"/>
                    </a:cubicBezTo>
                    <a:cubicBezTo>
                      <a:pt x="139" y="78"/>
                      <a:pt x="144" y="85"/>
                      <a:pt x="144" y="91"/>
                    </a:cubicBezTo>
                    <a:cubicBezTo>
                      <a:pt x="144" y="97"/>
                      <a:pt x="139" y="99"/>
                      <a:pt x="134" y="96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1"/>
                      <a:pt x="0" y="14"/>
                      <a:pt x="0" y="8"/>
                    </a:cubicBezTo>
                    <a:cubicBezTo>
                      <a:pt x="0" y="3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5" name="iśḷíde"/>
              <p:cNvSpPr/>
              <p:nvPr/>
            </p:nvSpPr>
            <p:spPr bwMode="auto">
              <a:xfrm>
                <a:off x="4292600" y="1282700"/>
                <a:ext cx="474663" cy="322263"/>
              </a:xfrm>
              <a:custGeom>
                <a:avLst/>
                <a:gdLst>
                  <a:gd name="T0" fmla="*/ 10 w 144"/>
                  <a:gd name="T1" fmla="*/ 3 h 98"/>
                  <a:gd name="T2" fmla="*/ 134 w 144"/>
                  <a:gd name="T3" fmla="*/ 74 h 98"/>
                  <a:gd name="T4" fmla="*/ 144 w 144"/>
                  <a:gd name="T5" fmla="*/ 90 h 98"/>
                  <a:gd name="T6" fmla="*/ 134 w 144"/>
                  <a:gd name="T7" fmla="*/ 95 h 98"/>
                  <a:gd name="T8" fmla="*/ 10 w 144"/>
                  <a:gd name="T9" fmla="*/ 23 h 98"/>
                  <a:gd name="T10" fmla="*/ 0 w 144"/>
                  <a:gd name="T11" fmla="*/ 7 h 98"/>
                  <a:gd name="T12" fmla="*/ 10 w 144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98">
                    <a:moveTo>
                      <a:pt x="10" y="3"/>
                    </a:moveTo>
                    <a:cubicBezTo>
                      <a:pt x="134" y="74"/>
                      <a:pt x="134" y="74"/>
                      <a:pt x="134" y="74"/>
                    </a:cubicBezTo>
                    <a:cubicBezTo>
                      <a:pt x="139" y="77"/>
                      <a:pt x="144" y="84"/>
                      <a:pt x="144" y="90"/>
                    </a:cubicBezTo>
                    <a:cubicBezTo>
                      <a:pt x="144" y="96"/>
                      <a:pt x="139" y="98"/>
                      <a:pt x="134" y="9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7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6" name="îSḷîde"/>
              <p:cNvSpPr/>
              <p:nvPr/>
            </p:nvSpPr>
            <p:spPr bwMode="auto">
              <a:xfrm>
                <a:off x="4292600" y="1446213"/>
                <a:ext cx="474663" cy="323850"/>
              </a:xfrm>
              <a:custGeom>
                <a:avLst/>
                <a:gdLst>
                  <a:gd name="T0" fmla="*/ 10 w 144"/>
                  <a:gd name="T1" fmla="*/ 3 h 98"/>
                  <a:gd name="T2" fmla="*/ 134 w 144"/>
                  <a:gd name="T3" fmla="*/ 74 h 98"/>
                  <a:gd name="T4" fmla="*/ 144 w 144"/>
                  <a:gd name="T5" fmla="*/ 90 h 98"/>
                  <a:gd name="T6" fmla="*/ 134 w 144"/>
                  <a:gd name="T7" fmla="*/ 95 h 98"/>
                  <a:gd name="T8" fmla="*/ 10 w 144"/>
                  <a:gd name="T9" fmla="*/ 23 h 98"/>
                  <a:gd name="T10" fmla="*/ 0 w 144"/>
                  <a:gd name="T11" fmla="*/ 8 h 98"/>
                  <a:gd name="T12" fmla="*/ 10 w 144"/>
                  <a:gd name="T13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98">
                    <a:moveTo>
                      <a:pt x="10" y="3"/>
                    </a:moveTo>
                    <a:cubicBezTo>
                      <a:pt x="134" y="74"/>
                      <a:pt x="134" y="74"/>
                      <a:pt x="134" y="74"/>
                    </a:cubicBezTo>
                    <a:cubicBezTo>
                      <a:pt x="139" y="77"/>
                      <a:pt x="144" y="84"/>
                      <a:pt x="144" y="90"/>
                    </a:cubicBezTo>
                    <a:cubicBezTo>
                      <a:pt x="144" y="96"/>
                      <a:pt x="139" y="98"/>
                      <a:pt x="134" y="9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0"/>
                      <a:pt x="0" y="13"/>
                      <a:pt x="0" y="8"/>
                    </a:cubicBezTo>
                    <a:cubicBezTo>
                      <a:pt x="0" y="2"/>
                      <a:pt x="5" y="0"/>
                      <a:pt x="10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7" name="iśľïdé"/>
              <p:cNvSpPr/>
              <p:nvPr/>
            </p:nvSpPr>
            <p:spPr bwMode="auto">
              <a:xfrm>
                <a:off x="7658100" y="1657350"/>
                <a:ext cx="709613" cy="998538"/>
              </a:xfrm>
              <a:custGeom>
                <a:avLst/>
                <a:gdLst>
                  <a:gd name="T0" fmla="*/ 0 w 215"/>
                  <a:gd name="T1" fmla="*/ 10 h 303"/>
                  <a:gd name="T2" fmla="*/ 0 w 215"/>
                  <a:gd name="T3" fmla="*/ 169 h 303"/>
                  <a:gd name="T4" fmla="*/ 11 w 215"/>
                  <a:gd name="T5" fmla="*/ 189 h 303"/>
                  <a:gd name="T6" fmla="*/ 203 w 215"/>
                  <a:gd name="T7" fmla="*/ 300 h 303"/>
                  <a:gd name="T8" fmla="*/ 215 w 215"/>
                  <a:gd name="T9" fmla="*/ 293 h 303"/>
                  <a:gd name="T10" fmla="*/ 215 w 215"/>
                  <a:gd name="T11" fmla="*/ 134 h 303"/>
                  <a:gd name="T12" fmla="*/ 203 w 215"/>
                  <a:gd name="T13" fmla="*/ 114 h 303"/>
                  <a:gd name="T14" fmla="*/ 11 w 215"/>
                  <a:gd name="T15" fmla="*/ 3 h 303"/>
                  <a:gd name="T16" fmla="*/ 0 w 215"/>
                  <a:gd name="T17" fmla="*/ 1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303">
                    <a:moveTo>
                      <a:pt x="0" y="10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77"/>
                      <a:pt x="5" y="185"/>
                      <a:pt x="11" y="189"/>
                    </a:cubicBezTo>
                    <a:cubicBezTo>
                      <a:pt x="203" y="300"/>
                      <a:pt x="203" y="300"/>
                      <a:pt x="203" y="300"/>
                    </a:cubicBezTo>
                    <a:cubicBezTo>
                      <a:pt x="209" y="303"/>
                      <a:pt x="215" y="301"/>
                      <a:pt x="215" y="293"/>
                    </a:cubicBezTo>
                    <a:cubicBezTo>
                      <a:pt x="215" y="134"/>
                      <a:pt x="215" y="134"/>
                      <a:pt x="215" y="134"/>
                    </a:cubicBezTo>
                    <a:cubicBezTo>
                      <a:pt x="215" y="126"/>
                      <a:pt x="209" y="118"/>
                      <a:pt x="203" y="11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5" y="0"/>
                      <a:pt x="0" y="3"/>
                      <a:pt x="0" y="10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8" name="iṥľiḓe"/>
              <p:cNvSpPr/>
              <p:nvPr/>
            </p:nvSpPr>
            <p:spPr bwMode="auto">
              <a:xfrm>
                <a:off x="7450138" y="1920875"/>
                <a:ext cx="268288" cy="238125"/>
              </a:xfrm>
              <a:custGeom>
                <a:avLst/>
                <a:gdLst>
                  <a:gd name="T0" fmla="*/ 7 w 81"/>
                  <a:gd name="T1" fmla="*/ 1 h 72"/>
                  <a:gd name="T2" fmla="*/ 81 w 81"/>
                  <a:gd name="T3" fmla="*/ 10 h 72"/>
                  <a:gd name="T4" fmla="*/ 81 w 81"/>
                  <a:gd name="T5" fmla="*/ 72 h 72"/>
                  <a:gd name="T6" fmla="*/ 3 w 81"/>
                  <a:gd name="T7" fmla="*/ 9 h 72"/>
                  <a:gd name="T8" fmla="*/ 7 w 81"/>
                  <a:gd name="T9" fmla="*/ 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7" y="1"/>
                    </a:move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6"/>
                      <a:pt x="2" y="0"/>
                      <a:pt x="7" y="1"/>
                    </a:cubicBezTo>
                    <a:close/>
                  </a:path>
                </a:pathLst>
              </a:custGeom>
              <a:solidFill>
                <a:srgbClr val="D9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9" name="iṥḷîḍê"/>
              <p:cNvSpPr/>
              <p:nvPr/>
            </p:nvSpPr>
            <p:spPr bwMode="auto">
              <a:xfrm>
                <a:off x="8278813" y="1924050"/>
                <a:ext cx="174625" cy="260350"/>
              </a:xfrm>
              <a:custGeom>
                <a:avLst/>
                <a:gdLst>
                  <a:gd name="T0" fmla="*/ 27 w 53"/>
                  <a:gd name="T1" fmla="*/ 9 h 79"/>
                  <a:gd name="T2" fmla="*/ 53 w 53"/>
                  <a:gd name="T3" fmla="*/ 55 h 79"/>
                  <a:gd name="T4" fmla="*/ 27 w 53"/>
                  <a:gd name="T5" fmla="*/ 71 h 79"/>
                  <a:gd name="T6" fmla="*/ 0 w 53"/>
                  <a:gd name="T7" fmla="*/ 24 h 79"/>
                  <a:gd name="T8" fmla="*/ 27 w 53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9">
                    <a:moveTo>
                      <a:pt x="27" y="9"/>
                    </a:moveTo>
                    <a:cubicBezTo>
                      <a:pt x="41" y="17"/>
                      <a:pt x="53" y="38"/>
                      <a:pt x="53" y="55"/>
                    </a:cubicBezTo>
                    <a:cubicBezTo>
                      <a:pt x="53" y="72"/>
                      <a:pt x="41" y="79"/>
                      <a:pt x="27" y="71"/>
                    </a:cubicBezTo>
                    <a:cubicBezTo>
                      <a:pt x="12" y="62"/>
                      <a:pt x="0" y="41"/>
                      <a:pt x="0" y="24"/>
                    </a:cubicBezTo>
                    <a:cubicBezTo>
                      <a:pt x="0" y="7"/>
                      <a:pt x="12" y="0"/>
                      <a:pt x="27" y="9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0" name="ïšḷïḑe"/>
              <p:cNvSpPr/>
              <p:nvPr/>
            </p:nvSpPr>
            <p:spPr bwMode="auto">
              <a:xfrm>
                <a:off x="7777163" y="1828800"/>
                <a:ext cx="471488" cy="327025"/>
              </a:xfrm>
              <a:custGeom>
                <a:avLst/>
                <a:gdLst>
                  <a:gd name="T0" fmla="*/ 9 w 143"/>
                  <a:gd name="T1" fmla="*/ 3 h 99"/>
                  <a:gd name="T2" fmla="*/ 133 w 143"/>
                  <a:gd name="T3" fmla="*/ 75 h 99"/>
                  <a:gd name="T4" fmla="*/ 143 w 143"/>
                  <a:gd name="T5" fmla="*/ 91 h 99"/>
                  <a:gd name="T6" fmla="*/ 133 w 143"/>
                  <a:gd name="T7" fmla="*/ 96 h 99"/>
                  <a:gd name="T8" fmla="*/ 9 w 143"/>
                  <a:gd name="T9" fmla="*/ 24 h 99"/>
                  <a:gd name="T10" fmla="*/ 0 w 143"/>
                  <a:gd name="T11" fmla="*/ 8 h 99"/>
                  <a:gd name="T12" fmla="*/ 9 w 143"/>
                  <a:gd name="T13" fmla="*/ 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9">
                    <a:moveTo>
                      <a:pt x="9" y="3"/>
                    </a:moveTo>
                    <a:cubicBezTo>
                      <a:pt x="133" y="75"/>
                      <a:pt x="133" y="75"/>
                      <a:pt x="133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6"/>
                      <a:pt x="139" y="99"/>
                      <a:pt x="133" y="9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2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1" name="ïṣļidê"/>
              <p:cNvSpPr/>
              <p:nvPr/>
            </p:nvSpPr>
            <p:spPr bwMode="auto">
              <a:xfrm>
                <a:off x="7777163" y="1993900"/>
                <a:ext cx="471488" cy="325438"/>
              </a:xfrm>
              <a:custGeom>
                <a:avLst/>
                <a:gdLst>
                  <a:gd name="T0" fmla="*/ 9 w 143"/>
                  <a:gd name="T1" fmla="*/ 3 h 99"/>
                  <a:gd name="T2" fmla="*/ 133 w 143"/>
                  <a:gd name="T3" fmla="*/ 75 h 99"/>
                  <a:gd name="T4" fmla="*/ 143 w 143"/>
                  <a:gd name="T5" fmla="*/ 91 h 99"/>
                  <a:gd name="T6" fmla="*/ 133 w 143"/>
                  <a:gd name="T7" fmla="*/ 96 h 99"/>
                  <a:gd name="T8" fmla="*/ 9 w 143"/>
                  <a:gd name="T9" fmla="*/ 24 h 99"/>
                  <a:gd name="T10" fmla="*/ 0 w 143"/>
                  <a:gd name="T11" fmla="*/ 8 h 99"/>
                  <a:gd name="T12" fmla="*/ 9 w 143"/>
                  <a:gd name="T13" fmla="*/ 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9">
                    <a:moveTo>
                      <a:pt x="9" y="3"/>
                    </a:moveTo>
                    <a:cubicBezTo>
                      <a:pt x="133" y="75"/>
                      <a:pt x="133" y="75"/>
                      <a:pt x="133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7"/>
                      <a:pt x="139" y="99"/>
                      <a:pt x="133" y="9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3"/>
                      <a:pt x="4" y="0"/>
                      <a:pt x="9" y="3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2" name="ïSļîḑé"/>
              <p:cNvSpPr/>
              <p:nvPr/>
            </p:nvSpPr>
            <p:spPr bwMode="auto">
              <a:xfrm>
                <a:off x="7777163" y="2159000"/>
                <a:ext cx="471488" cy="325438"/>
              </a:xfrm>
              <a:custGeom>
                <a:avLst/>
                <a:gdLst>
                  <a:gd name="T0" fmla="*/ 9 w 143"/>
                  <a:gd name="T1" fmla="*/ 4 h 99"/>
                  <a:gd name="T2" fmla="*/ 133 w 143"/>
                  <a:gd name="T3" fmla="*/ 75 h 99"/>
                  <a:gd name="T4" fmla="*/ 143 w 143"/>
                  <a:gd name="T5" fmla="*/ 91 h 99"/>
                  <a:gd name="T6" fmla="*/ 133 w 143"/>
                  <a:gd name="T7" fmla="*/ 96 h 99"/>
                  <a:gd name="T8" fmla="*/ 9 w 143"/>
                  <a:gd name="T9" fmla="*/ 24 h 99"/>
                  <a:gd name="T10" fmla="*/ 0 w 143"/>
                  <a:gd name="T11" fmla="*/ 8 h 99"/>
                  <a:gd name="T12" fmla="*/ 9 w 143"/>
                  <a:gd name="T13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99">
                    <a:moveTo>
                      <a:pt x="9" y="4"/>
                    </a:moveTo>
                    <a:cubicBezTo>
                      <a:pt x="133" y="75"/>
                      <a:pt x="133" y="75"/>
                      <a:pt x="133" y="75"/>
                    </a:cubicBezTo>
                    <a:cubicBezTo>
                      <a:pt x="139" y="78"/>
                      <a:pt x="143" y="85"/>
                      <a:pt x="143" y="91"/>
                    </a:cubicBezTo>
                    <a:cubicBezTo>
                      <a:pt x="143" y="97"/>
                      <a:pt x="139" y="99"/>
                      <a:pt x="133" y="9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1"/>
                      <a:pt x="0" y="14"/>
                      <a:pt x="0" y="8"/>
                    </a:cubicBezTo>
                    <a:cubicBezTo>
                      <a:pt x="0" y="3"/>
                      <a:pt x="4" y="0"/>
                      <a:pt x="9" y="4"/>
                    </a:cubicBezTo>
                    <a:close/>
                  </a:path>
                </a:pathLst>
              </a:custGeom>
              <a:solidFill>
                <a:srgbClr val="ABD5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497330" y="1922780"/>
            <a:ext cx="9528810" cy="66249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探索性报告的内容包括：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1. 业务背景分析 </a:t>
            </a:r>
            <a:endParaRPr lang="en-US" altLang="zh-CN"/>
          </a:p>
          <a:p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主要阐述此项探索性分析相关的业务背景、意义以及其他相关信息, 。 </a:t>
            </a:r>
            <a:endParaRPr lang="zh-CN" altLang="en-US"/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2. 分析目的 </a:t>
            </a:r>
            <a:endParaRPr lang="zh-CN" altLang="en-US"/>
          </a:p>
          <a:p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阐述探索性分析的效益。 </a:t>
            </a:r>
            <a:endParaRPr lang="zh-CN" altLang="en-US"/>
          </a:p>
          <a:p>
            <a:r>
              <a:rPr lang="zh-CN" altLang="en-US">
                <a:sym typeface="+mn-ea"/>
              </a:rPr>
              <a:t>3、数据分析的过程与结果</a:t>
            </a:r>
            <a:endParaRPr lang="zh-CN" altLang="en-US"/>
          </a:p>
          <a:p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数据分析的过程与结果是数据探索性分析报告的关键, 它系统而全面地用可视化方式展示数据分析的过程与结果，包括但不限于数据集的基本概况（数据对象和特征属性的数目、属性类型；数据集的稀疏度、分辨率）、数据缺失情况、冗余情况、各属性的特征描述、属性相关性分析等。</a:t>
            </a:r>
            <a:endParaRPr lang="zh-CN" altLang="en-US"/>
          </a:p>
          <a:p>
            <a:r>
              <a:rPr lang="zh-CN" altLang="en-US">
                <a:sym typeface="+mn-ea"/>
              </a:rPr>
              <a:t>4、结论</a:t>
            </a:r>
            <a:endParaRPr lang="zh-CN" altLang="en-US"/>
          </a:p>
          <a:p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结论是以数据分析结果为依据得出的可视化探索分析结果的综述，并为下一步的数据预处理工作提供建议。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VECTOR" val="2a54938d-5593-4f1a-ac7b-2ba2fa6db811"/>
</p:tagLst>
</file>

<file path=ppt/tags/tag2.xml><?xml version="1.0" encoding="utf-8"?>
<p:tagLst xmlns:p="http://schemas.openxmlformats.org/presentationml/2006/main">
  <p:tag name="ISLIDE.VECTOR" val="2a54938d-5593-4f1a-ac7b-2ba2fa6db811"/>
</p:tagLst>
</file>

<file path=ppt/tags/tag3.xml><?xml version="1.0" encoding="utf-8"?>
<p:tagLst xmlns:p="http://schemas.openxmlformats.org/presentationml/2006/main">
  <p:tag name="ISLIDE.VECTOR" val="2a54938d-5593-4f1a-ac7b-2ba2fa6db811"/>
</p:tagLst>
</file>

<file path=ppt/tags/tag4.xml><?xml version="1.0" encoding="utf-8"?>
<p:tagLst xmlns:p="http://schemas.openxmlformats.org/presentationml/2006/main">
  <p:tag name="COMMONDATA" val="eyJoZGlkIjoiOWNiODVlNTY5NWQwZTFjZWRlMDBjZTA3MDBhNDgxMTAifQ=="/>
  <p:tag name="KSO_WPP_MARK_KEY" val="682a85a8-158d-4e3c-88ac-3b86273075c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Century Gothic</vt:lpstr>
      <vt:lpstr>Times New Roman</vt:lpstr>
      <vt:lpstr>思源黑体 CN Bold</vt:lpstr>
      <vt:lpstr>黑体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hanning yuan</dc:creator>
  <cp:lastModifiedBy>yuan hn</cp:lastModifiedBy>
  <cp:revision>23</cp:revision>
  <dcterms:created xsi:type="dcterms:W3CDTF">2023-09-12T12:58:00Z</dcterms:created>
  <dcterms:modified xsi:type="dcterms:W3CDTF">2023-09-14T01:44:08Z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D30A0A99100648388761C8AD7A5A3997_12</vt:lpwstr>
  </property>
  <property fmtid="{D5CDD505-2E9C-101B-9397-08002B2CF9AE}" pid="3" name="KSOProductBuildVer">
    <vt:lpwstr>2052-12.1.0.15374</vt:lpwstr>
  </property>
</Properties>
</file>