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3" r:id="rId8"/>
    <p:sldId id="264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4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Cadets William Born and Kayleigh Stallings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ACLS, NAT and wireless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ACLS/Security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metropolis router will implement the following rules: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ICMP from outside the network (no pings)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access to server addresses from outside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FOB Hood router will implement the following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access to port 22 expect for Management VLAN  for the 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access to ports on the servers for relevant services for all computers on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routers will be configured to only accept SSH and all passwords will by encrypted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0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ACLS, NAT and wireless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Wireless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Wireless Router will be given one private range </a:t>
            </a:r>
            <a:r>
              <a:rPr lang="en-US" dirty="0" err="1" smtClean="0"/>
              <a:t>ip</a:t>
            </a:r>
            <a:r>
              <a:rPr lang="en-US" dirty="0" smtClean="0"/>
              <a:t> address at COB Carson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Since the purpose of the router is for personal internet connectivity,</a:t>
            </a:r>
            <a:r>
              <a:rPr lang="en-US" dirty="0"/>
              <a:t> </a:t>
            </a:r>
            <a:r>
              <a:rPr lang="en-US" dirty="0" smtClean="0"/>
              <a:t>PAT will be implemented so that all devices on the Router are translated to the one private </a:t>
            </a:r>
            <a:r>
              <a:rPr lang="en-US" dirty="0" err="1" smtClean="0"/>
              <a:t>ip</a:t>
            </a:r>
            <a:r>
              <a:rPr lang="en-US" dirty="0" smtClean="0"/>
              <a:t> at COB Carson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router has DHCP, so configuration of each host on the wireless is unnecessary.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Wireless network secured with WPA2</a:t>
            </a:r>
            <a:endParaRPr lang="en-US" dirty="0"/>
          </a:p>
        </p:txBody>
      </p:sp>
      <p:pic>
        <p:nvPicPr>
          <p:cNvPr id="4" name="Picture 2" descr="Image result for linksys wireless n ro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6" y="4095158"/>
            <a:ext cx="2514574" cy="25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>
          <a:xfrm>
            <a:off x="705854" y="-247162"/>
            <a:ext cx="10035126" cy="6565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89" y="-155036"/>
            <a:ext cx="10058400" cy="1450757"/>
          </a:xfrm>
        </p:spPr>
        <p:txBody>
          <a:bodyPr/>
          <a:lstStyle/>
          <a:p>
            <a:r>
              <a:rPr lang="en-US" dirty="0" smtClean="0"/>
              <a:t>Network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85038" y="2512541"/>
            <a:ext cx="1210962" cy="1120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5038" y="3714172"/>
            <a:ext cx="1210962" cy="11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9233" y="3714171"/>
            <a:ext cx="19152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598506" y="2603155"/>
            <a:ext cx="8240" cy="988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98506" y="1112108"/>
            <a:ext cx="0" cy="112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50921" y="2577467"/>
            <a:ext cx="2053643" cy="803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5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need internet access</a:t>
            </a:r>
          </a:p>
          <a:p>
            <a:r>
              <a:rPr lang="en-US" dirty="0" smtClean="0"/>
              <a:t>If a link is cut between FOB Bliss and Pershingvill, FOB Bliss should sill have access to all other sites</a:t>
            </a:r>
          </a:p>
          <a:p>
            <a:r>
              <a:rPr lang="en-US" dirty="0" smtClean="0"/>
              <a:t>BDE TAC wants Wi-Fi </a:t>
            </a:r>
          </a:p>
          <a:p>
            <a:r>
              <a:rPr lang="en-US" dirty="0" smtClean="0"/>
              <a:t>Internal users have access to 2 web servers and a DNS server </a:t>
            </a:r>
          </a:p>
          <a:p>
            <a:r>
              <a:rPr lang="en-US" dirty="0" smtClean="0"/>
              <a:t>Only appropriate traffic should be sent to each server</a:t>
            </a:r>
          </a:p>
          <a:p>
            <a:r>
              <a:rPr lang="en-US" dirty="0" smtClean="0"/>
              <a:t>No users from the outside should be able to access the servers or ping the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Space= 10.64.62.0/24</a:t>
            </a:r>
          </a:p>
          <a:p>
            <a:r>
              <a:rPr lang="en-US" dirty="0" smtClean="0"/>
              <a:t>Metropolis router IP = 10.64.0.62/24</a:t>
            </a:r>
          </a:p>
          <a:p>
            <a:r>
              <a:rPr lang="en-US" dirty="0" smtClean="0"/>
              <a:t>OSPF must be used between main sites and COP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>
          <a:xfrm>
            <a:off x="727906" y="-222651"/>
            <a:ext cx="10035126" cy="6565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6" y="-419935"/>
            <a:ext cx="10058400" cy="1450757"/>
          </a:xfrm>
        </p:spPr>
        <p:txBody>
          <a:bodyPr/>
          <a:lstStyle/>
          <a:p>
            <a:r>
              <a:rPr lang="en-US" dirty="0" smtClean="0"/>
              <a:t>Network Diagram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85038" y="2512541"/>
            <a:ext cx="1210962" cy="1120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5038" y="3714172"/>
            <a:ext cx="1210962" cy="11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9233" y="3714171"/>
            <a:ext cx="19152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598506" y="2603155"/>
            <a:ext cx="8240" cy="988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98506" y="1112108"/>
            <a:ext cx="0" cy="112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67699" y="1240003"/>
            <a:ext cx="318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Fa0/0.100: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10.64.62.10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Fa0/0.200: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10.64.62.20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Fa0/0.300: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10.64.62.30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Fa0/0.500: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10.64.62.50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10.64.0.62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 10.64.0.64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3579" y="2391555"/>
            <a:ext cx="318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IP:10.64.62.4/24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7951" y="3161109"/>
            <a:ext cx="318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10.64.62.1/24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10.64.62.7/24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Fa0/1.100:192.168.64.251/24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Fa0/1.500:192.168.64.252/24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058" y="4179431"/>
            <a:ext cx="318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IP:10.64.62.3/24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3742" y="4439023"/>
            <a:ext cx="318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IP:192.168.64.2/24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67957" y="5129739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IP:192.168.64.6-65/24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192.168.64.251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33061" y="4458438"/>
            <a:ext cx="3109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IP1:192.168.64.3/24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IP2:192.168.64.4/24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IP3:192.168.64.5/24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IP1:10.64.62.13/24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IP2:10.64.62.14/24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IP3:10.64.62.15/24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192.168.64.251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1393" y="6240227"/>
            <a:ext cx="318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IP:192.168.64.66-165/24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192.168.64.251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3428" y="6094912"/>
            <a:ext cx="318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IP:192.168.64.166-.171/24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192.168.64.252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4776" y="1985090"/>
            <a:ext cx="3184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10.64.62.2/24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Fa1/0: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10.64.62.6/24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Fa1/1: 192.168.74.139/31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Fa0/1.200:192.168.74.127/25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Fa0/1.500:192.168.74.126/25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200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0707" y="3456717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7975" y="3208546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7872" y="1055707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88091" y="3041090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2588" y="3966279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8689" y="613025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3990" y="4008869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0735" y="3950424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8141" y="3811924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525" y="3437172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0973" y="6088033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IP:192.168.74.1-10/25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200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192.168.74.127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0265" y="6111965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IP:192.168.74.11-60/25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200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192.168.74.127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4716" y="5363311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IP:192.168.74.61-67/25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192.168.74.126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421649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IP:192.168.74.129-132/29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300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192.168.74.133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474" y="2567503"/>
            <a:ext cx="318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Fa0/0: 192.168.64.138/31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Fa0/1:192.168.74.133/29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linksys wireless n ro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2" y="3459780"/>
            <a:ext cx="370815" cy="3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-57936" y="3714171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IP:192.168.74.132/29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300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192.168.74.133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40094" y="3627889"/>
            <a:ext cx="526885" cy="99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50921" y="2577467"/>
            <a:ext cx="2053643" cy="803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75760" y="3614464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Chart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67155"/>
              </p:ext>
            </p:extLst>
          </p:nvPr>
        </p:nvGraphicFramePr>
        <p:xfrm>
          <a:off x="834081" y="2132059"/>
          <a:ext cx="10515600" cy="188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227099"/>
                <a:gridCol w="1979141"/>
              </a:tblGrid>
              <a:tr h="400829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r>
                        <a:rPr lang="en-US" baseline="0" dirty="0" smtClean="0"/>
                        <a:t>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Usable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192.168.64.1-.255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192.168.74.1-.126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 CARSON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192.168.74.129-.135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192.168.74.136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 to 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192.168.74.138-.139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192.168.74.140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978" y="1762727"/>
            <a:ext cx="107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Private Addresses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081" y="3968109"/>
            <a:ext cx="107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Addresses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634899"/>
              </p:ext>
            </p:extLst>
          </p:nvPr>
        </p:nvGraphicFramePr>
        <p:xfrm>
          <a:off x="232636" y="4355591"/>
          <a:ext cx="3260372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9573"/>
                <a:gridCol w="1620799"/>
              </a:tblGrid>
              <a:tr h="327327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10.64.62.1</a:t>
                      </a:r>
                    </a:p>
                    <a:p>
                      <a:r>
                        <a:rPr lang="en-US" dirty="0" smtClean="0"/>
                        <a:t>10.64.62.7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10.64.62.2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10.64.62.6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170830"/>
              </p:ext>
            </p:extLst>
          </p:nvPr>
        </p:nvGraphicFramePr>
        <p:xfrm>
          <a:off x="7775530" y="4391892"/>
          <a:ext cx="420624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Pershingville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Metropolis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10.64.62.5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1846" y="6025125"/>
            <a:ext cx="567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will utilize PAT to save the limited IP space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285074"/>
              </p:ext>
            </p:extLst>
          </p:nvPr>
        </p:nvGraphicFramePr>
        <p:xfrm>
          <a:off x="4173206" y="4395078"/>
          <a:ext cx="319727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8635"/>
                <a:gridCol w="1598635"/>
              </a:tblGrid>
              <a:tr h="323969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</a:t>
                      </a:r>
                      <a:r>
                        <a:rPr lang="en-US" dirty="0" smtClean="0"/>
                        <a:t>BLISS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10.64.62.13</a:t>
                      </a:r>
                    </a:p>
                    <a:p>
                      <a:r>
                        <a:rPr lang="en-US" dirty="0" smtClean="0"/>
                        <a:t>10.64.62.14</a:t>
                      </a:r>
                    </a:p>
                    <a:p>
                      <a:r>
                        <a:rPr lang="en-US" dirty="0" smtClean="0"/>
                        <a:t>10.64.62.15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129674"/>
              </p:ext>
            </p:extLst>
          </p:nvPr>
        </p:nvGraphicFramePr>
        <p:xfrm>
          <a:off x="2117124" y="1779371"/>
          <a:ext cx="7043352" cy="378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784"/>
                <a:gridCol w="2347784"/>
                <a:gridCol w="2347784"/>
              </a:tblGrid>
              <a:tr h="756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VLAN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VLAN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 on Metropolis</a:t>
                      </a:r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10.64.62.50</a:t>
                      </a:r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FOB</a:t>
                      </a:r>
                      <a:r>
                        <a:rPr lang="en-US" baseline="0" dirty="0" smtClean="0"/>
                        <a:t>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10.64.62.10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10.64.62.20</a:t>
                      </a:r>
                      <a:endParaRPr lang="en-US" dirty="0" smtClean="0"/>
                    </a:p>
                    <a:p>
                      <a:endParaRPr lang="en-US" b="1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 CARSON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10.64.62.30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Will implement </a:t>
            </a:r>
            <a:r>
              <a:rPr lang="en-US" dirty="0" err="1" smtClean="0"/>
              <a:t>ospf</a:t>
            </a:r>
            <a:r>
              <a:rPr lang="en-US" dirty="0" smtClean="0"/>
              <a:t> dynamic routing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each router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)#router </a:t>
            </a:r>
            <a:r>
              <a:rPr lang="en-US" dirty="0" err="1"/>
              <a:t>ospf</a:t>
            </a:r>
            <a:r>
              <a:rPr lang="en-US" dirty="0"/>
              <a:t> 1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-router)#network 10.64.62.0 0.0.0.255 area </a:t>
            </a:r>
            <a:r>
              <a:rPr lang="en-US" dirty="0" smtClean="0"/>
              <a:t>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 well as loopbacks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router will also configure their own internal </a:t>
            </a:r>
            <a:r>
              <a:rPr lang="en-US" dirty="0" err="1" smtClean="0"/>
              <a:t>ip</a:t>
            </a:r>
            <a:r>
              <a:rPr lang="en-US" dirty="0" smtClean="0"/>
              <a:t> space using </a:t>
            </a:r>
            <a:r>
              <a:rPr lang="en-US" dirty="0" err="1" smtClean="0"/>
              <a:t>ospf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-router)#network 192.168.64.0 0.0.0.255 area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-router)#network 192.168.74.0 0.0.0.129 area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-router)#network 192.168.74.128 0.0.0.9 area </a:t>
            </a:r>
            <a:r>
              <a:rPr lang="en-US" dirty="0" smtClean="0"/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router will have default route set to next router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ACLS, NAT and wireless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user computers will be covered using PAT, so that traffic from each comes through one public address per router</a:t>
            </a:r>
          </a:p>
          <a:p>
            <a:pPr marL="0" indent="0">
              <a:buNone/>
            </a:pPr>
            <a:r>
              <a:rPr lang="en-US" dirty="0" smtClean="0"/>
              <a:t>Dynamic NAT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Server private addresses will be translated to public addresses so that each can be individually address by all computers on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</TotalTime>
  <Words>621</Words>
  <Application>Microsoft Office PowerPoint</Application>
  <PresentationFormat>Widescreen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IPR</vt:lpstr>
      <vt:lpstr>Network Overview</vt:lpstr>
      <vt:lpstr>Requirements </vt:lpstr>
      <vt:lpstr>Constraints </vt:lpstr>
      <vt:lpstr>Network Diagram </vt:lpstr>
      <vt:lpstr>Subnetting Chart </vt:lpstr>
      <vt:lpstr>VLAN Configuration</vt:lpstr>
      <vt:lpstr>Routing </vt:lpstr>
      <vt:lpstr>ACLS, NAT and wireless </vt:lpstr>
      <vt:lpstr>ACLS, NAT and wireless </vt:lpstr>
      <vt:lpstr>ACLS, NAT and wireless </vt:lpstr>
      <vt:lpstr>Questions?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Proposal</dc:title>
  <dc:creator>DoD Admin</dc:creator>
  <cp:lastModifiedBy>DoD Admin</cp:lastModifiedBy>
  <cp:revision>21</cp:revision>
  <dcterms:created xsi:type="dcterms:W3CDTF">2018-11-19T14:55:46Z</dcterms:created>
  <dcterms:modified xsi:type="dcterms:W3CDTF">2018-11-28T06:11:35Z</dcterms:modified>
</cp:coreProperties>
</file>