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A34D-70BD-4BD9-A557-9BEAE0DBCE1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Proposal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Cadets William Born and Kayleigh Stallings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ACLS, NAT and wireless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4" y="-247162"/>
            <a:ext cx="10035126" cy="7105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85038" y="2512541"/>
            <a:ext cx="1210962" cy="1120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5038" y="3714172"/>
            <a:ext cx="1210962" cy="11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9233" y="3714171"/>
            <a:ext cx="19152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598506" y="2603155"/>
            <a:ext cx="8240" cy="988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98506" y="1112108"/>
            <a:ext cx="0" cy="112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5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need internet access</a:t>
            </a:r>
          </a:p>
          <a:p>
            <a:r>
              <a:rPr lang="en-US" dirty="0" smtClean="0"/>
              <a:t>If a link is cut between FOB Bliss and Pershingvill, FOB Bliss should sill have access to all other sites</a:t>
            </a:r>
          </a:p>
          <a:p>
            <a:r>
              <a:rPr lang="en-US" dirty="0" smtClean="0"/>
              <a:t>BDE TAC wants Wi-Fi </a:t>
            </a:r>
          </a:p>
          <a:p>
            <a:r>
              <a:rPr lang="en-US" dirty="0" smtClean="0"/>
              <a:t>Internal users have access to 2 web servers and a DNS server </a:t>
            </a:r>
          </a:p>
          <a:p>
            <a:r>
              <a:rPr lang="en-US" dirty="0" smtClean="0"/>
              <a:t>Only appropriate traffic should be sent to each server</a:t>
            </a:r>
          </a:p>
          <a:p>
            <a:r>
              <a:rPr lang="en-US" dirty="0" smtClean="0"/>
              <a:t>No users from the outside should be able to access the servers or ping the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Space= 10.64.62.0/24</a:t>
            </a:r>
          </a:p>
          <a:p>
            <a:r>
              <a:rPr lang="en-US" dirty="0" smtClean="0"/>
              <a:t>Metropolis router IP = 10.64.0.62/24</a:t>
            </a:r>
          </a:p>
          <a:p>
            <a:r>
              <a:rPr lang="en-US" dirty="0" smtClean="0"/>
              <a:t>OSPF must be used between main sites and COP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4" y="-247162"/>
            <a:ext cx="10035126" cy="7105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Diagram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85038" y="2512541"/>
            <a:ext cx="1210962" cy="1120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5038" y="3714172"/>
            <a:ext cx="1210962" cy="11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9233" y="3714171"/>
            <a:ext cx="19152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598506" y="2603155"/>
            <a:ext cx="8240" cy="988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98506" y="1112108"/>
            <a:ext cx="0" cy="112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83451" y="949142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Fa0/0.100: 10.64.64.10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Fa0/0.200: 10.64.64.20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Fa0/0.300: 10.64.64.30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Fa0/0.400: 10.64.64.40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 10.64.0.64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6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Chart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25560"/>
              </p:ext>
            </p:extLst>
          </p:nvPr>
        </p:nvGraphicFramePr>
        <p:xfrm>
          <a:off x="838200" y="198214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227099"/>
                <a:gridCol w="19791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r>
                        <a:rPr lang="en-US" baseline="0" dirty="0" smtClean="0"/>
                        <a:t>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Usable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192.168.64.1-.126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192.168.74.1-.126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 CARSON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192.168.74.129-.135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192.168.74.136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978" y="1499286"/>
            <a:ext cx="107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Private Addresses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78" y="3702908"/>
            <a:ext cx="107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Addresses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370745"/>
              </p:ext>
            </p:extLst>
          </p:nvPr>
        </p:nvGraphicFramePr>
        <p:xfrm>
          <a:off x="838200" y="4352088"/>
          <a:ext cx="420624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Pershingville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863061"/>
              </p:ext>
            </p:extLst>
          </p:nvPr>
        </p:nvGraphicFramePr>
        <p:xfrm>
          <a:off x="7147560" y="4352088"/>
          <a:ext cx="420624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Metropolis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51886" y="5930630"/>
            <a:ext cx="567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will utilize PAT to save the limited IP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738473"/>
              </p:ext>
            </p:extLst>
          </p:nvPr>
        </p:nvGraphicFramePr>
        <p:xfrm>
          <a:off x="2117124" y="1779371"/>
          <a:ext cx="7043352" cy="378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784"/>
                <a:gridCol w="2347784"/>
                <a:gridCol w="2347784"/>
              </a:tblGrid>
              <a:tr h="756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VLAN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VLAN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 on Metropolis</a:t>
                      </a:r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10.64.64.10</a:t>
                      </a:r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FOB</a:t>
                      </a:r>
                      <a:r>
                        <a:rPr lang="en-US" baseline="0" dirty="0" smtClean="0"/>
                        <a:t>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10.64.64.20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10.64.64.30</a:t>
                      </a:r>
                    </a:p>
                    <a:p>
                      <a:endParaRPr lang="en-US" b="1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 CARSON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10.64.64.40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1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Network Proposal </vt:lpstr>
      <vt:lpstr>Network Overview</vt:lpstr>
      <vt:lpstr>Requirements </vt:lpstr>
      <vt:lpstr>Constraints </vt:lpstr>
      <vt:lpstr>Network Diagram </vt:lpstr>
      <vt:lpstr>Subnetting Chart </vt:lpstr>
      <vt:lpstr>Interface Configuration</vt:lpstr>
      <vt:lpstr>VLAN Configuration</vt:lpstr>
      <vt:lpstr>Routing </vt:lpstr>
      <vt:lpstr>ACLS, NAT and wireless </vt:lpstr>
      <vt:lpstr>Layer 2 design</vt:lpstr>
      <vt:lpstr>Layer 3 Design 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Proposal</dc:title>
  <dc:creator>DoD Admin</dc:creator>
  <cp:lastModifiedBy>DoD Admin</cp:lastModifiedBy>
  <cp:revision>7</cp:revision>
  <dcterms:created xsi:type="dcterms:W3CDTF">2018-11-19T14:55:46Z</dcterms:created>
  <dcterms:modified xsi:type="dcterms:W3CDTF">2018-11-26T15:04:29Z</dcterms:modified>
</cp:coreProperties>
</file>