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17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2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4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6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66A34D-70BD-4BD9-A557-9BEAE0DBCE1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A9BECA-1B5F-427C-9C28-8BA3F081EA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41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Proposal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Cadets William Born and Kayleigh Stallings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8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4"/>
          <a:stretch/>
        </p:blipFill>
        <p:spPr>
          <a:xfrm>
            <a:off x="705854" y="-247162"/>
            <a:ext cx="10035126" cy="656558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89" y="-155036"/>
            <a:ext cx="10058400" cy="1450757"/>
          </a:xfrm>
        </p:spPr>
        <p:txBody>
          <a:bodyPr/>
          <a:lstStyle/>
          <a:p>
            <a:r>
              <a:rPr lang="en-US" dirty="0" smtClean="0"/>
              <a:t>Network Overview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85038" y="2512541"/>
            <a:ext cx="1210962" cy="1120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85038" y="3714172"/>
            <a:ext cx="1210962" cy="116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039233" y="3714171"/>
            <a:ext cx="191529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598506" y="2603155"/>
            <a:ext cx="8240" cy="988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598506" y="1112108"/>
            <a:ext cx="0" cy="1126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5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users need internet access</a:t>
            </a:r>
          </a:p>
          <a:p>
            <a:r>
              <a:rPr lang="en-US" dirty="0" smtClean="0"/>
              <a:t>If a link is cut between FOB Bliss and Pershingvill, FOB Bliss should sill have access to all other sites</a:t>
            </a:r>
          </a:p>
          <a:p>
            <a:r>
              <a:rPr lang="en-US" dirty="0" smtClean="0"/>
              <a:t>BDE TAC wants Wi-Fi </a:t>
            </a:r>
          </a:p>
          <a:p>
            <a:r>
              <a:rPr lang="en-US" dirty="0" smtClean="0"/>
              <a:t>Internal users have access to 2 web servers and a DNS server </a:t>
            </a:r>
          </a:p>
          <a:p>
            <a:r>
              <a:rPr lang="en-US" dirty="0" smtClean="0"/>
              <a:t>Only appropriate traffic should be sent to each server</a:t>
            </a:r>
          </a:p>
          <a:p>
            <a:r>
              <a:rPr lang="en-US" dirty="0" smtClean="0"/>
              <a:t>No users from the outside should be able to access the servers or ping the network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6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Space= 10.64.62.0/24</a:t>
            </a:r>
          </a:p>
          <a:p>
            <a:r>
              <a:rPr lang="en-US" dirty="0" smtClean="0"/>
              <a:t>Metropolis router IP = 10.64.0.62/24</a:t>
            </a:r>
          </a:p>
          <a:p>
            <a:r>
              <a:rPr lang="en-US" dirty="0" smtClean="0"/>
              <a:t>OSPF must be used between main sites and COP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4"/>
          <a:stretch/>
        </p:blipFill>
        <p:spPr>
          <a:xfrm>
            <a:off x="705854" y="-247162"/>
            <a:ext cx="10035126" cy="656558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6" y="-419935"/>
            <a:ext cx="10058400" cy="1450757"/>
          </a:xfrm>
        </p:spPr>
        <p:txBody>
          <a:bodyPr/>
          <a:lstStyle/>
          <a:p>
            <a:r>
              <a:rPr lang="en-US" dirty="0" smtClean="0"/>
              <a:t>Network Diagram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85038" y="2512541"/>
            <a:ext cx="1210962" cy="1120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85038" y="3714172"/>
            <a:ext cx="1210962" cy="116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039233" y="3714171"/>
            <a:ext cx="191529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598506" y="2603155"/>
            <a:ext cx="8240" cy="988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598506" y="1112108"/>
            <a:ext cx="0" cy="1126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257197" y="958108"/>
            <a:ext cx="318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Fa0/0.100: 10.64.64.10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Fa0/0.200: 10.64.64.20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Fa0/0.300: 10.64.64.30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Fa0/0.500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10.64.64.50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 10.64.0.64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 10.64.0.64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20335" y="2227126"/>
            <a:ext cx="3184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IP:10.64.64.4/24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17951" y="3161109"/>
            <a:ext cx="318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Fa0/0: 10.64.64.1/24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Fa0/1.100:192.168.64.251/24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Fa0/1.500:192.168.64.252/24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100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500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0058" y="4179431"/>
            <a:ext cx="3184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IP:10.64.64.3/24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73742" y="4439023"/>
            <a:ext cx="3184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IP:192.168.64.2/24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67957" y="5129739"/>
            <a:ext cx="318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IP:192.168.64.6-65/24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100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192.168.64.251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40421" y="4512447"/>
            <a:ext cx="318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IP1:192.168.64.3/24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IP2:192.168.64.4/24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IP3:192.168.64.5/24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100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192.168.64.251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1393" y="6240227"/>
            <a:ext cx="318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IP:192.168.64.66-165/24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100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192.168.64.251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2839" y="5751150"/>
            <a:ext cx="318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IP:192.168.64.166-.171/24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500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192.168.64.252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4776" y="1985090"/>
            <a:ext cx="3184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Fa0/0: 10.64.64.2/24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Fa1/0: 10.64.64.6/24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Fa1/1: 192.168.74.139/31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Fa0/1.200:192.168.74.127/25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Fa0/1.500:192.168.74.126/25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200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500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0707" y="3456717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7975" y="3208546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7872" y="1055707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3360" y="3462064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12588" y="3966279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8689" y="613025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3990" y="4008869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0735" y="3950424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8141" y="3811924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Fa1/0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9525" y="3437172"/>
            <a:ext cx="673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Fa1/1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0973" y="6088033"/>
            <a:ext cx="318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IP:192.168.74.1-10/25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200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192.168.74.127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1855" y="6125941"/>
            <a:ext cx="318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IP:192.168.74.11-60/25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200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192.168.74.127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62419" y="5399404"/>
            <a:ext cx="318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IP:192.168.74.61-67/25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500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192.168.74.126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4421649"/>
            <a:ext cx="3184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IP:192.168.74.129-132/29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300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 Gateway: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192.168.74.133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474" y="2567503"/>
            <a:ext cx="318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Fa0/0: 192.168.64.138/31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Fa0/1:192.168.74.133/29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VLAN 400</a:t>
            </a:r>
          </a:p>
        </p:txBody>
      </p:sp>
    </p:spTree>
    <p:extLst>
      <p:ext uri="{BB962C8B-B14F-4D97-AF65-F5344CB8AC3E}">
        <p14:creationId xmlns:p14="http://schemas.microsoft.com/office/powerpoint/2010/main" val="23792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Subnetting Chart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109944"/>
              </p:ext>
            </p:extLst>
          </p:nvPr>
        </p:nvGraphicFramePr>
        <p:xfrm>
          <a:off x="838200" y="1982144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227099"/>
                <a:gridCol w="19791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r>
                        <a:rPr lang="en-US" baseline="0" dirty="0" smtClean="0"/>
                        <a:t> 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Usable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FOB 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192.168.64.0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192.168.64.1-</a:t>
                      </a:r>
                      <a:r>
                        <a:rPr lang="en-US" dirty="0" smtClean="0"/>
                        <a:t>.255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192.168.64.256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FOB BLISS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192.168.74.0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255.255.255.128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192.168.74.1-.126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 CARSON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192.168.74.128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255.255.255.248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192.168.74.129-.135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192.168.74.136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Router to 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192.168.74.137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255.255.255.252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192.168.74.138-.139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192.168.74.140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1978" y="1499286"/>
            <a:ext cx="1079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Private Addresses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978" y="3889669"/>
            <a:ext cx="1079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Public Addresses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634941"/>
              </p:ext>
            </p:extLst>
          </p:nvPr>
        </p:nvGraphicFramePr>
        <p:xfrm>
          <a:off x="838200" y="4352088"/>
          <a:ext cx="420624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FOB 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10.64.64.1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FOB BLISS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10.64.64.2</a:t>
                      </a:r>
                    </a:p>
                    <a:p>
                      <a:r>
                        <a:rPr lang="en-US" dirty="0" smtClean="0"/>
                        <a:t>10.64.64.6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345909"/>
              </p:ext>
            </p:extLst>
          </p:nvPr>
        </p:nvGraphicFramePr>
        <p:xfrm>
          <a:off x="7147560" y="4352088"/>
          <a:ext cx="420624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Pershingville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10.64.64.3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10.64.64.4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Metropolis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10.64.64.5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51886" y="5920022"/>
            <a:ext cx="567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 will utilize PAT to save the limited IP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129674"/>
              </p:ext>
            </p:extLst>
          </p:nvPr>
        </p:nvGraphicFramePr>
        <p:xfrm>
          <a:off x="2117124" y="1779371"/>
          <a:ext cx="7043352" cy="378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784"/>
                <a:gridCol w="2347784"/>
                <a:gridCol w="2347784"/>
              </a:tblGrid>
              <a:tr h="756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VLAN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VLAN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 on Metropolis</a:t>
                      </a:r>
                      <a:endParaRPr lang="en-US" dirty="0"/>
                    </a:p>
                  </a:txBody>
                  <a:tcPr/>
                </a:tc>
              </a:tr>
              <a:tr h="756234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10.64.64.50</a:t>
                      </a:r>
                      <a:endParaRPr lang="en-US" dirty="0"/>
                    </a:p>
                  </a:txBody>
                  <a:tcPr/>
                </a:tc>
              </a:tr>
              <a:tr h="756234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FOB</a:t>
                      </a:r>
                      <a:r>
                        <a:rPr lang="en-US" baseline="0" dirty="0" smtClean="0"/>
                        <a:t> HOOD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10.64.64.10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756234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FOB BLISS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10.64.64.20</a:t>
                      </a:r>
                      <a:endParaRPr lang="en-US" dirty="0" smtClean="0"/>
                    </a:p>
                    <a:p>
                      <a:endParaRPr lang="en-US" b="1" dirty="0"/>
                    </a:p>
                  </a:txBody>
                  <a:tcPr/>
                </a:tc>
              </a:tr>
              <a:tr h="756234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 CARSON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10.64.64.30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ACLS, NAT and wireless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322</Words>
  <Application>Microsoft Office PowerPoint</Application>
  <PresentationFormat>Widescreen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Courier New</vt:lpstr>
      <vt:lpstr>Retrospect</vt:lpstr>
      <vt:lpstr>Network Proposal </vt:lpstr>
      <vt:lpstr>Network Overview</vt:lpstr>
      <vt:lpstr>Requirements </vt:lpstr>
      <vt:lpstr>Constraints </vt:lpstr>
      <vt:lpstr>Network Diagram </vt:lpstr>
      <vt:lpstr>Subnetting Chart </vt:lpstr>
      <vt:lpstr>VLAN Configuration</vt:lpstr>
      <vt:lpstr>Routing </vt:lpstr>
      <vt:lpstr>ACLS, NAT and wireless 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Proposal</dc:title>
  <dc:creator>DoD Admin</dc:creator>
  <cp:lastModifiedBy>DoD Admin</cp:lastModifiedBy>
  <cp:revision>11</cp:revision>
  <dcterms:created xsi:type="dcterms:W3CDTF">2018-11-19T14:55:46Z</dcterms:created>
  <dcterms:modified xsi:type="dcterms:W3CDTF">2018-11-28T00:01:43Z</dcterms:modified>
</cp:coreProperties>
</file>