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A34D-70BD-4BD9-A557-9BEAE0DBCE13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BECA-1B5F-427C-9C28-8BA3F081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A34D-70BD-4BD9-A557-9BEAE0DBCE13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BECA-1B5F-427C-9C28-8BA3F081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8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A34D-70BD-4BD9-A557-9BEAE0DBCE13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BECA-1B5F-427C-9C28-8BA3F081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0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A34D-70BD-4BD9-A557-9BEAE0DBCE13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BECA-1B5F-427C-9C28-8BA3F081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5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A34D-70BD-4BD9-A557-9BEAE0DBCE13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BECA-1B5F-427C-9C28-8BA3F081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9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A34D-70BD-4BD9-A557-9BEAE0DBCE13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BECA-1B5F-427C-9C28-8BA3F081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0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A34D-70BD-4BD9-A557-9BEAE0DBCE13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BECA-1B5F-427C-9C28-8BA3F081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0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A34D-70BD-4BD9-A557-9BEAE0DBCE13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BECA-1B5F-427C-9C28-8BA3F081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0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A34D-70BD-4BD9-A557-9BEAE0DBCE13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BECA-1B5F-427C-9C28-8BA3F081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2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A34D-70BD-4BD9-A557-9BEAE0DBCE13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BECA-1B5F-427C-9C28-8BA3F081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3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A34D-70BD-4BD9-A557-9BEAE0DBCE13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BECA-1B5F-427C-9C28-8BA3F081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6A34D-70BD-4BD9-A557-9BEAE0DBCE13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9BECA-1B5F-427C-9C28-8BA3F081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8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Proposal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Cadets William Born and Kayleigh Stallings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84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ACLS, NAT and wireless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5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2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90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3 Design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0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54" y="-247162"/>
            <a:ext cx="10035126" cy="71051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5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users need internet access</a:t>
            </a:r>
          </a:p>
          <a:p>
            <a:r>
              <a:rPr lang="en-US" dirty="0" smtClean="0"/>
              <a:t>If a link is cut between FOB Bliss and Pershingvill, FOB Bliss should sill have access to all other sites</a:t>
            </a:r>
          </a:p>
          <a:p>
            <a:r>
              <a:rPr lang="en-US" dirty="0" smtClean="0"/>
              <a:t>BDE TAC wants Wi-Fi </a:t>
            </a:r>
          </a:p>
          <a:p>
            <a:r>
              <a:rPr lang="en-US" dirty="0" smtClean="0"/>
              <a:t>Internal users have access to 2 web servers and a DNS server </a:t>
            </a:r>
          </a:p>
          <a:p>
            <a:r>
              <a:rPr lang="en-US" dirty="0" smtClean="0"/>
              <a:t>Only appropriate traffic should be sent to each server</a:t>
            </a:r>
          </a:p>
          <a:p>
            <a:r>
              <a:rPr lang="en-US" dirty="0" smtClean="0"/>
              <a:t>No users from the outside should be able to access the servers or ping the network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6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Space= 10.64.62.0/24</a:t>
            </a:r>
          </a:p>
          <a:p>
            <a:r>
              <a:rPr lang="en-US" dirty="0" smtClean="0"/>
              <a:t>Metropolis router IP = 10.64.0.62/24</a:t>
            </a:r>
          </a:p>
          <a:p>
            <a:r>
              <a:rPr lang="en-US" dirty="0" smtClean="0"/>
              <a:t>OSPF must be used between main sites and COP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8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8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Subnetting</a:t>
            </a:r>
            <a:r>
              <a:rPr lang="en-US" dirty="0" smtClean="0"/>
              <a:t> Chart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9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53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VLAN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14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5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117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Network Proposal </vt:lpstr>
      <vt:lpstr>Network Overview</vt:lpstr>
      <vt:lpstr>Requirements </vt:lpstr>
      <vt:lpstr>Constraints </vt:lpstr>
      <vt:lpstr>Network Diagram</vt:lpstr>
      <vt:lpstr>Subnetting Chart </vt:lpstr>
      <vt:lpstr>Interface Configuration</vt:lpstr>
      <vt:lpstr>VLAN Configuration</vt:lpstr>
      <vt:lpstr>Routing </vt:lpstr>
      <vt:lpstr>ACLS, NAT and wireless </vt:lpstr>
      <vt:lpstr>Layer 2 design</vt:lpstr>
      <vt:lpstr>Layer 3 Design 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Proposal</dc:title>
  <dc:creator>DoD Admin</dc:creator>
  <cp:lastModifiedBy>DoD Admin</cp:lastModifiedBy>
  <cp:revision>3</cp:revision>
  <dcterms:created xsi:type="dcterms:W3CDTF">2018-11-19T14:55:46Z</dcterms:created>
  <dcterms:modified xsi:type="dcterms:W3CDTF">2018-11-19T15:05:59Z</dcterms:modified>
</cp:coreProperties>
</file>