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94" r:id="rId2"/>
    <p:sldId id="404" r:id="rId3"/>
    <p:sldId id="403" r:id="rId4"/>
    <p:sldId id="405" r:id="rId5"/>
    <p:sldId id="399" r:id="rId6"/>
    <p:sldId id="400" r:id="rId7"/>
    <p:sldId id="401" r:id="rId8"/>
    <p:sldId id="402" r:id="rId9"/>
    <p:sldId id="395" r:id="rId10"/>
    <p:sldId id="396" r:id="rId11"/>
    <p:sldId id="397" r:id="rId12"/>
    <p:sldId id="398" r:id="rId13"/>
    <p:sldId id="3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0FB93-27B3-453F-BB54-88B02973B207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74CC5-2B89-451C-84C0-50BD9AF5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0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141A-D0EC-43D8-8832-887F324A250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A321-5DB3-4A7D-BEA2-4735E3153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5021-distributed-representations-of-words-and-phrases-and-their-compositionality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1,2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Reference code will be released at 17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April.</a:t>
            </a:r>
          </a:p>
        </p:txBody>
      </p:sp>
    </p:spTree>
    <p:extLst>
      <p:ext uri="{BB962C8B-B14F-4D97-AF65-F5344CB8AC3E}">
        <p14:creationId xmlns:p14="http://schemas.microsoft.com/office/powerpoint/2010/main" val="28514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 smtClean="0"/>
              <a:t>Experiment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D050-0DDC-424B-8D84-BE70604BA44C}"/>
              </a:ext>
            </a:extLst>
          </p:cNvPr>
          <p:cNvSpPr/>
          <p:nvPr/>
        </p:nvSpPr>
        <p:spPr>
          <a:xfrm>
            <a:off x="2609757" y="4265929"/>
            <a:ext cx="69724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/>
              <a:t>vec</a:t>
            </a:r>
            <a:r>
              <a:rPr lang="en-US" altLang="ko-KR" sz="2400" dirty="0"/>
              <a:t>(x) =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+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</a:t>
            </a:r>
            <a:r>
              <a:rPr lang="en-US" altLang="ko-KR" sz="2400" dirty="0" smtClean="0"/>
              <a:t>”)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Find the word x using cosine similarity</a:t>
            </a:r>
          </a:p>
          <a:p>
            <a:pPr algn="ctr"/>
            <a:r>
              <a:rPr lang="en-US" altLang="ko-KR" sz="2400" dirty="0" smtClean="0"/>
              <a:t>(Question words are zeroed)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DC57-CADD-45D1-96ED-8323E5150F52}"/>
              </a:ext>
            </a:extLst>
          </p:cNvPr>
          <p:cNvSpPr/>
          <p:nvPr/>
        </p:nvSpPr>
        <p:spPr>
          <a:xfrm>
            <a:off x="3820409" y="3583601"/>
            <a:ext cx="455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“Germany” : “Berlin” :: “France” : ?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36" y="491391"/>
            <a:ext cx="4050340" cy="59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 smtClean="0"/>
              <a:t>Experiment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task[1][2]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CBOW or Skip-gram</a:t>
            </a:r>
          </a:p>
          <a:p>
            <a:r>
              <a:rPr lang="en-US" altLang="ko-KR" sz="2400" dirty="0" smtClean="0"/>
              <a:t>Hierarchical </a:t>
            </a:r>
            <a:r>
              <a:rPr lang="en-US" altLang="ko-KR" sz="2400" dirty="0" err="1" smtClean="0"/>
              <a:t>Softmax</a:t>
            </a:r>
            <a:r>
              <a:rPr lang="en-US" altLang="ko-KR" sz="2400" dirty="0" smtClean="0"/>
              <a:t> or Negative Sampling</a:t>
            </a:r>
          </a:p>
          <a:p>
            <a:r>
              <a:rPr lang="en-US" altLang="ko-KR" sz="2400" dirty="0" smtClean="0"/>
              <a:t>Subsampling or not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Corpus : text8, 1B tokens corpus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32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Submission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 Date : ~4/28(</a:t>
            </a:r>
            <a:r>
              <a:rPr lang="ko-KR" altLang="en-US" dirty="0"/>
              <a:t>일</a:t>
            </a:r>
            <a:r>
              <a:rPr lang="en-US" altLang="ko-KR" dirty="0" smtClean="0"/>
              <a:t>) </a:t>
            </a:r>
            <a:r>
              <a:rPr lang="en-US" altLang="ko-KR" dirty="0"/>
              <a:t>23:59</a:t>
            </a:r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Submission</a:t>
            </a:r>
            <a:r>
              <a:rPr lang="ko-KR" altLang="en-US" dirty="0"/>
              <a:t> </a:t>
            </a:r>
            <a:r>
              <a:rPr lang="en-US" altLang="ko-KR" dirty="0"/>
              <a:t>: Online submission on </a:t>
            </a:r>
            <a:r>
              <a:rPr lang="en-US" altLang="ko-KR" dirty="0" smtClean="0"/>
              <a:t>blackboard</a:t>
            </a:r>
            <a:endParaRPr lang="en-US" altLang="ko-KR" dirty="0"/>
          </a:p>
          <a:p>
            <a:r>
              <a:rPr lang="en-US" altLang="ko-KR" dirty="0"/>
              <a:t>word2vec.py + </a:t>
            </a:r>
            <a:r>
              <a:rPr lang="en-US" altLang="ko-KR" dirty="0" smtClean="0"/>
              <a:t>Report with analysis of word analogy task(.docx / .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79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조교 박준형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irish07@korea.ac.kr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18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Word2Vec </a:t>
            </a:r>
            <a:r>
              <a:rPr lang="en-US" altLang="ko-KR" dirty="0"/>
              <a:t>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Assign binary code(Huffman coding)</a:t>
            </a:r>
          </a:p>
          <a:p>
            <a:pPr lvl="2"/>
            <a:r>
              <a:rPr lang="en-US" altLang="ko-KR" dirty="0" smtClean="0"/>
              <a:t>Train with only weights connected to the activated nodes</a:t>
            </a:r>
          </a:p>
          <a:p>
            <a:pPr lvl="2"/>
            <a:r>
              <a:rPr lang="en-US" altLang="ko-KR" dirty="0" smtClean="0"/>
              <a:t>Return : cost value and gradient of two word vectors</a:t>
            </a:r>
          </a:p>
          <a:p>
            <a:pPr lvl="1"/>
            <a:r>
              <a:rPr lang="en-US" altLang="ko-KR" dirty="0" smtClean="0"/>
              <a:t>Negative Sampling</a:t>
            </a:r>
          </a:p>
          <a:p>
            <a:pPr lvl="2"/>
            <a:r>
              <a:rPr lang="en-US" altLang="ko-KR" dirty="0" smtClean="0"/>
              <a:t>Frequency table</a:t>
            </a:r>
          </a:p>
          <a:p>
            <a:pPr lvl="2"/>
            <a:r>
              <a:rPr lang="en-US" altLang="ko-KR" dirty="0" smtClean="0"/>
              <a:t>Random sampling during training</a:t>
            </a:r>
          </a:p>
          <a:p>
            <a:pPr lvl="2"/>
            <a:r>
              <a:rPr lang="en-US" altLang="ko-KR" dirty="0"/>
              <a:t>Return : cost value and gradient of two word </a:t>
            </a:r>
            <a:r>
              <a:rPr lang="en-US" altLang="ko-KR" dirty="0" smtClean="0"/>
              <a:t>vectors</a:t>
            </a:r>
          </a:p>
          <a:p>
            <a:pPr lvl="1"/>
            <a:r>
              <a:rPr lang="en-US" altLang="ko-KR" dirty="0" smtClean="0"/>
              <a:t>Subsampling</a:t>
            </a:r>
          </a:p>
          <a:p>
            <a:pPr lvl="2"/>
            <a:r>
              <a:rPr lang="en-US" altLang="ko-KR" dirty="0" smtClean="0"/>
              <a:t>Read(preprocess</a:t>
            </a:r>
            <a:r>
              <a:rPr lang="en-US" altLang="ko-KR" dirty="0"/>
              <a:t>)</a:t>
            </a:r>
            <a:r>
              <a:rPr lang="en-US" altLang="ko-KR" dirty="0" smtClean="0"/>
              <a:t> corpus and make dictionary</a:t>
            </a:r>
          </a:p>
          <a:p>
            <a:pPr lvl="2"/>
            <a:r>
              <a:rPr lang="en-US" altLang="ko-KR" dirty="0" smtClean="0"/>
              <a:t>Subsample corpus in every epoch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2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Strongly recommend reading the following paper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T. </a:t>
            </a:r>
            <a:r>
              <a:rPr lang="en-US" altLang="ko-KR" sz="2000" dirty="0" err="1" smtClean="0"/>
              <a:t>Mikolov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I. </a:t>
            </a:r>
            <a:r>
              <a:rPr lang="en-US" altLang="ko-KR" sz="2000" dirty="0" err="1" smtClean="0"/>
              <a:t>Sutskever</a:t>
            </a:r>
            <a:r>
              <a:rPr lang="en-US" altLang="ko-KR" sz="2000" dirty="0" smtClean="0"/>
              <a:t>, K. Chen, G. </a:t>
            </a:r>
            <a:r>
              <a:rPr lang="en-US" altLang="ko-KR" sz="2000" dirty="0" err="1" smtClean="0"/>
              <a:t>Corrado</a:t>
            </a:r>
            <a:r>
              <a:rPr lang="en-US" altLang="ko-KR" sz="2000" dirty="0" smtClean="0"/>
              <a:t>, J. Dean</a:t>
            </a:r>
            <a:r>
              <a:rPr lang="en-US" altLang="ko-KR" sz="2000" dirty="0"/>
              <a:t>, “Distributed Representations of Words and Phrases and their Compositionality</a:t>
            </a:r>
            <a:r>
              <a:rPr lang="en-US" altLang="ko-KR" sz="2000" dirty="0" smtClean="0"/>
              <a:t>”, NIPS 2013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https://papers.nips.cc/paper/5021-distributed-representations-of-words-and-phrases-and-their-compositionality.pdf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5214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 smtClean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Changes on Skeleton Code</a:t>
            </a:r>
          </a:p>
          <a:p>
            <a:pPr lvl="1"/>
            <a:r>
              <a:rPr lang="en-US" altLang="ko-KR" dirty="0" smtClean="0"/>
              <a:t>Now, </a:t>
            </a:r>
            <a:r>
              <a:rPr lang="en-US" altLang="ko-KR" dirty="0" err="1" smtClean="0"/>
              <a:t>train_set</a:t>
            </a:r>
            <a:r>
              <a:rPr lang="en-US" altLang="ko-KR" dirty="0" smtClean="0"/>
              <a:t> </a:t>
            </a:r>
            <a:r>
              <a:rPr lang="en-US" altLang="ko-KR" dirty="0" smtClean="0"/>
              <a:t>is divided into </a:t>
            </a:r>
            <a:r>
              <a:rPr lang="en-US" altLang="ko-KR" dirty="0" err="1" smtClean="0"/>
              <a:t>input_set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target_set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99" y="3249477"/>
            <a:ext cx="10205801" cy="33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9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Activated Weight Matrix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814549" y="3724099"/>
            <a:ext cx="4783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We use an activated </a:t>
            </a:r>
            <a:r>
              <a:rPr lang="en-US" altLang="ko-KR" sz="2000" dirty="0" err="1" smtClean="0"/>
              <a:t>W_out</a:t>
            </a:r>
            <a:r>
              <a:rPr lang="en-US" altLang="ko-KR" sz="2000" dirty="0" smtClean="0"/>
              <a:t> for the computational efficiency.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You should implemented activation code for</a:t>
            </a:r>
          </a:p>
          <a:p>
            <a:r>
              <a:rPr lang="en-US" altLang="ko-KR" sz="2000" dirty="0" err="1" smtClean="0"/>
              <a:t>W_out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3" y="2747868"/>
            <a:ext cx="5810915" cy="38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" y="2715577"/>
            <a:ext cx="5544319" cy="26793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5577"/>
            <a:ext cx="5860126" cy="26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4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Negative Sampling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8" y="2909456"/>
            <a:ext cx="5742905" cy="2593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60" y="2909456"/>
            <a:ext cx="5864393" cy="25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Subsampling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47" y="3102541"/>
            <a:ext cx="71056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Assignment 3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Word2Vec </a:t>
            </a:r>
            <a:r>
              <a:rPr lang="en-US" altLang="ko-KR" dirty="0" smtClean="0"/>
              <a:t>Experiment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Analogical reasoning task[1][2]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FB17-F066-4453-9836-D6BB7A59CF5B}"/>
              </a:ext>
            </a:extLst>
          </p:cNvPr>
          <p:cNvSpPr txBox="1"/>
          <p:nvPr/>
        </p:nvSpPr>
        <p:spPr>
          <a:xfrm>
            <a:off x="838200" y="6185114"/>
            <a:ext cx="6380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http://code.google.com/p/word2vec/source/browse/trunk/questions-words.txt </a:t>
            </a:r>
          </a:p>
          <a:p>
            <a:r>
              <a:rPr lang="en-US" altLang="ko-KR" sz="1100" dirty="0"/>
              <a:t>[2] Tomas </a:t>
            </a:r>
            <a:r>
              <a:rPr lang="en-US" altLang="ko-KR" sz="1100" dirty="0" err="1"/>
              <a:t>Mikolov</a:t>
            </a:r>
            <a:r>
              <a:rPr lang="en-US" altLang="ko-KR" sz="1100" dirty="0"/>
              <a:t> et al. Distributed Representations of Words and Phrases and their Compositionality, 2013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D050-0DDC-424B-8D84-BE70604BA44C}"/>
              </a:ext>
            </a:extLst>
          </p:cNvPr>
          <p:cNvSpPr/>
          <p:nvPr/>
        </p:nvSpPr>
        <p:spPr>
          <a:xfrm>
            <a:off x="2609757" y="4265929"/>
            <a:ext cx="69724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/>
              <a:t>vec</a:t>
            </a:r>
            <a:r>
              <a:rPr lang="en-US" altLang="ko-KR" sz="2400" dirty="0"/>
              <a:t>(x) =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(“Berlin”) -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(“Germany”) + </a:t>
            </a:r>
            <a:r>
              <a:rPr lang="en-US" altLang="ko-KR" sz="2400" dirty="0" err="1"/>
              <a:t>vec</a:t>
            </a:r>
            <a:r>
              <a:rPr lang="en-US" altLang="ko-KR" sz="2400" dirty="0"/>
              <a:t>(“France</a:t>
            </a:r>
            <a:r>
              <a:rPr lang="en-US" altLang="ko-KR" sz="2400" dirty="0" smtClean="0"/>
              <a:t>”)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Find the word x using cosine similarity</a:t>
            </a:r>
          </a:p>
          <a:p>
            <a:pPr algn="ctr"/>
            <a:r>
              <a:rPr lang="en-US" altLang="ko-KR" sz="2400" dirty="0" smtClean="0"/>
              <a:t>(Question words are zeroed)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DC57-CADD-45D1-96ED-8323E5150F52}"/>
              </a:ext>
            </a:extLst>
          </p:cNvPr>
          <p:cNvSpPr/>
          <p:nvPr/>
        </p:nvSpPr>
        <p:spPr>
          <a:xfrm>
            <a:off x="3820409" y="3583601"/>
            <a:ext cx="455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“Germany” : “Berlin” :: “France” : ?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07" y="596106"/>
            <a:ext cx="7143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636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</Template>
  <TotalTime>20562</TotalTime>
  <Words>423</Words>
  <Application>Microsoft Office PowerPoint</Application>
  <PresentationFormat>와이드스크린</PresentationFormat>
  <Paragraphs>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Blank</vt:lpstr>
      <vt:lpstr>Assignment 1,2</vt:lpstr>
      <vt:lpstr>Assignment 3</vt:lpstr>
      <vt:lpstr>Assignment 3</vt:lpstr>
      <vt:lpstr>Assignment 3</vt:lpstr>
      <vt:lpstr>Assignment 3</vt:lpstr>
      <vt:lpstr>Assignment 3</vt:lpstr>
      <vt:lpstr>Assignment 3</vt:lpstr>
      <vt:lpstr>Assignment 3</vt:lpstr>
      <vt:lpstr>Assignment 3</vt:lpstr>
      <vt:lpstr>Assignment 3</vt:lpstr>
      <vt:lpstr>Assignment 3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dilab3</dc:creator>
  <cp:lastModifiedBy>jh</cp:lastModifiedBy>
  <cp:revision>131</cp:revision>
  <dcterms:created xsi:type="dcterms:W3CDTF">2018-04-16T06:19:51Z</dcterms:created>
  <dcterms:modified xsi:type="dcterms:W3CDTF">2019-04-17T00:23:31Z</dcterms:modified>
</cp:coreProperties>
</file>