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2" r:id="rId4"/>
    <p:sldId id="274" r:id="rId5"/>
    <p:sldId id="261" r:id="rId6"/>
    <p:sldId id="275" r:id="rId7"/>
    <p:sldId id="283" r:id="rId8"/>
    <p:sldId id="276" r:id="rId9"/>
    <p:sldId id="280" r:id="rId10"/>
    <p:sldId id="277" r:id="rId11"/>
    <p:sldId id="278" r:id="rId12"/>
    <p:sldId id="279" r:id="rId13"/>
    <p:sldId id="281" r:id="rId14"/>
    <p:sldId id="282" r:id="rId15"/>
    <p:sldId id="26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3" y="44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kd3475/movie_review_classific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0111" y="2649592"/>
            <a:ext cx="5734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 리뷰 분류 최적화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518229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73771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22459" y="3419033"/>
            <a:ext cx="2451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2013210078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조선우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2015410048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장용현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2016250207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심종화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8869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word2vec</a:t>
            </a:r>
          </a:p>
          <a:p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적극 활용“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save, load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기능 추가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한번 실행해두면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w2v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진행할 필요가 없음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추후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적용해볼 예정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=&gt;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없는 단어에 취약한 상황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42589B1-11E3-4DA4-88A9-CABFAE17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68" y="3018450"/>
            <a:ext cx="5495925" cy="542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035691-1C01-487E-B2C7-E7B47D34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68" y="3664834"/>
            <a:ext cx="7124700" cy="685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1E0D44-D886-42EE-94A0-6472D39209B7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</p:spTree>
    <p:extLst>
      <p:ext uri="{BB962C8B-B14F-4D97-AF65-F5344CB8AC3E}">
        <p14:creationId xmlns:p14="http://schemas.microsoft.com/office/powerpoint/2010/main" val="5791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886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review2vec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이용해서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역시 벡터화 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문장이 가지는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순서성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위치성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등을 고려해서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안의 단어를 이용해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벡터화할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예정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AB0F6-9668-4A5F-8B5C-B8178878902D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</p:spTree>
    <p:extLst>
      <p:ext uri="{BB962C8B-B14F-4D97-AF65-F5344CB8AC3E}">
        <p14:creationId xmlns:p14="http://schemas.microsoft.com/office/powerpoint/2010/main" val="22628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886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벡터화된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특정한 학습 모델을 이용해서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Pos/Neg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분류를 학습할 예정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가능하면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Pos/Neg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뿐만이 아니라 점수까지 부여할 수 있게 발전시켜볼 계획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ECF113-8933-4423-A48B-42A3E7A65AA6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</p:spTree>
    <p:extLst>
      <p:ext uri="{BB962C8B-B14F-4D97-AF65-F5344CB8AC3E}">
        <p14:creationId xmlns:p14="http://schemas.microsoft.com/office/powerpoint/2010/main" val="106241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2407" y="833236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 상황 공유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8869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코드 공유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hlinkClick r:id="rId2"/>
              </a:rPr>
              <a:t>https://github.com/wkd3475/movie_review_classification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A2D9DDC-CB11-4D13-9E07-B5F83930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70" y="2165870"/>
            <a:ext cx="6721859" cy="44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2407" y="833236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 상황 공유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8869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목표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업데이트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or RNN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기본적인 모델 적용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연산 속도를 높이기 위한 방법 적용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40910" y="2624909"/>
            <a:ext cx="3527953" cy="1558817"/>
            <a:chOff x="2660111" y="2649592"/>
            <a:chExt cx="3527953" cy="1558817"/>
          </a:xfrm>
        </p:grpSpPr>
        <p:sp>
          <p:nvSpPr>
            <p:cNvPr id="4" name="직사각형 3"/>
            <p:cNvSpPr/>
            <p:nvPr/>
          </p:nvSpPr>
          <p:spPr>
            <a:xfrm>
              <a:off x="2660111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60111" y="362363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0162" y="69668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활동 내역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360796"/>
            <a:ext cx="423086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2019/03/11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 구성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2019/03/29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 회의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 설정</a:t>
            </a:r>
          </a:p>
          <a:p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~2019/04/08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자연어 처리 과제를 진행하며 공부</a:t>
            </a:r>
          </a:p>
          <a:p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2019/04/09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 회의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dataset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스터디</a:t>
            </a:r>
          </a:p>
          <a:p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2019/04/10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개발 시작</a:t>
            </a:r>
          </a:p>
          <a:p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2019/04/11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읽기 구현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word2vec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irai ìì±ì½ëì ëí ì´ë¯¸ì§ ê²ìê²°ê³¼">
            <a:extLst>
              <a:ext uri="{FF2B5EF4-FFF2-40B4-BE49-F238E27FC236}">
                <a16:creationId xmlns:a16="http://schemas.microsoft.com/office/drawing/2014/main" id="{2B5B1035-F63B-4CA1-9C97-90BD53240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688747-EB06-4FB1-B683-E04F4818398B}"/>
              </a:ext>
            </a:extLst>
          </p:cNvPr>
          <p:cNvSpPr/>
          <p:nvPr/>
        </p:nvSpPr>
        <p:spPr>
          <a:xfrm>
            <a:off x="7350970" y="360796"/>
            <a:ext cx="42308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2019/04/12 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단계에서 학습 후에 결과를 파일로 저장을 하도록 수정했음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num_review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 데이터 셋에서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사용한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갯수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50, 3000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CBOW, SG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각각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학습해둠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2019/04/13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34723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48282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 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다양한 기술을 사용해보고 느껴보자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무엇을 만드는가 보다는 프로젝트를 통해 우리가 무엇을 얻어가는지에 초점을 맞춰 주제를 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세부주제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자연어 처리 수업에서 배운 내용을 실제로 적용해본다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 리뷰의 긍정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부정을 분류한다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최신 기술을 적용해본다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최적화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irai ìì±ì½ëì ëí ì´ë¯¸ì§ ê²ìê²°ê³¼">
            <a:extLst>
              <a:ext uri="{FF2B5EF4-FFF2-40B4-BE49-F238E27FC236}">
                <a16:creationId xmlns:a16="http://schemas.microsoft.com/office/drawing/2014/main" id="{2B5B1035-F63B-4CA1-9C97-90BD53240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4828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 리뷰 분류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 리뷰와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별점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평가점수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상관관계가 실제로 정확하지는 않다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대부분의 영화는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 만점이면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점에 가까운 점수를 가져 실제로 큰 의미를 가지지 못한다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사람들은 때로는 리뷰와 상관 없는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별점을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주고는 한다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선행 연구들이 많지만 그만큼 배울 점도 많고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비교할 대상도 많은 주제라고 생각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irai ìì±ì½ëì ëí ì´ë¯¸ì§ ê²ìê²°ê³¼">
            <a:extLst>
              <a:ext uri="{FF2B5EF4-FFF2-40B4-BE49-F238E27FC236}">
                <a16:creationId xmlns:a16="http://schemas.microsoft.com/office/drawing/2014/main" id="{2B5B1035-F63B-4CA1-9C97-90BD53240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6670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각자가 하나의 단계를 맡아 독립적으로 진행이 가능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단계별 결과를 따로 저장해서 같은 연산을 반복할 필요를 없도록 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데이터셋을 읽기 편하게 수정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w2i, i2w,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freqtable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train_set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단어에 대한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W_in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W_out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review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벡터화해서 저장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pos/neg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인지 분류할 수 있는 모델 저장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irai ìì±ì½ëì ëí ì´ë¯¸ì§ ê²ìê²°ê³¼">
            <a:extLst>
              <a:ext uri="{FF2B5EF4-FFF2-40B4-BE49-F238E27FC236}">
                <a16:creationId xmlns:a16="http://schemas.microsoft.com/office/drawing/2014/main" id="{2B5B1035-F63B-4CA1-9C97-90BD53240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0A4DD-2EBA-4915-ABF2-B504EF27E532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</p:spTree>
    <p:extLst>
      <p:ext uri="{BB962C8B-B14F-4D97-AF65-F5344CB8AC3E}">
        <p14:creationId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66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sz="2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irai ìì±ì½ëì ëí ì´ë¯¸ì§ ê²ìê²°ê³¼">
            <a:extLst>
              <a:ext uri="{FF2B5EF4-FFF2-40B4-BE49-F238E27FC236}">
                <a16:creationId xmlns:a16="http://schemas.microsoft.com/office/drawing/2014/main" id="{2B5B1035-F63B-4CA1-9C97-90BD53240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6ED926-16AA-4F06-9D85-7D09BC28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70" y="1471814"/>
            <a:ext cx="6934200" cy="45529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E77CD25-6255-4F6E-A37D-1D80FF31EA1E}"/>
              </a:ext>
            </a:extLst>
          </p:cNvPr>
          <p:cNvSpPr/>
          <p:nvPr/>
        </p:nvSpPr>
        <p:spPr>
          <a:xfrm>
            <a:off x="6798663" y="2243436"/>
            <a:ext cx="1176294" cy="4871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7D71AE-7A01-4258-9585-7CBA05D5ABE0}"/>
              </a:ext>
            </a:extLst>
          </p:cNvPr>
          <p:cNvSpPr/>
          <p:nvPr/>
        </p:nvSpPr>
        <p:spPr>
          <a:xfrm>
            <a:off x="3004458" y="4176408"/>
            <a:ext cx="1176294" cy="4871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779E34-120B-4F57-9471-A6898EAC7ECE}"/>
              </a:ext>
            </a:extLst>
          </p:cNvPr>
          <p:cNvSpPr/>
          <p:nvPr/>
        </p:nvSpPr>
        <p:spPr>
          <a:xfrm>
            <a:off x="3023369" y="2243436"/>
            <a:ext cx="2046341" cy="4871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6EA2C3-1133-45A9-83EC-243253F9BCE7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</p:spTree>
    <p:extLst>
      <p:ext uri="{BB962C8B-B14F-4D97-AF65-F5344CB8AC3E}">
        <p14:creationId xmlns:p14="http://schemas.microsoft.com/office/powerpoint/2010/main" val="30190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66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sz="2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6EA2C3-1133-45A9-83EC-243253F9BCE7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015F3-B6D3-4A10-B839-E02D89CE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71" y="1536469"/>
            <a:ext cx="6004252" cy="50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6670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sz="2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큰 따옴표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작은 따옴표 필터링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&lt;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필터링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대문자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소문자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외에도 깨진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있을 경우 제외를 하거나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기호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괄호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의미 없는 기호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제외하는 등의 처리가 더 필요함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추후 입력된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역시 같은 전처리를 받게 될 것이며 이를 위해 더욱 세밀한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규칙이 필요함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Subsampling, Negative sampling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해볼 예정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F535-B351-4419-8615-52959F312AD2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</p:spTree>
    <p:extLst>
      <p:ext uri="{BB962C8B-B14F-4D97-AF65-F5344CB8AC3E}">
        <p14:creationId xmlns:p14="http://schemas.microsoft.com/office/powerpoint/2010/main" val="9558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2851" y="69668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6670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적극 활용“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값 일기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있는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추출하여 번호 부여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W2i, i2w,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freqtable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train_set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save, load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할 수 있게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만듬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E1FDC-E374-4DAC-A2EB-DE65743CCA56}"/>
              </a:ext>
            </a:extLst>
          </p:cNvPr>
          <p:cNvSpPr/>
          <p:nvPr/>
        </p:nvSpPr>
        <p:spPr>
          <a:xfrm>
            <a:off x="171925" y="4234167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 나누기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 가져오기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marL="514350" indent="-514350">
              <a:buAutoNum type="arabicPeriod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review2vec</a:t>
            </a:r>
          </a:p>
          <a:p>
            <a:pPr marL="514350" indent="-514350"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분류 모델</a:t>
            </a:r>
          </a:p>
        </p:txBody>
      </p:sp>
    </p:spTree>
    <p:extLst>
      <p:ext uri="{BB962C8B-B14F-4D97-AF65-F5344CB8AC3E}">
        <p14:creationId xmlns:p14="http://schemas.microsoft.com/office/powerpoint/2010/main" val="3414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618</Words>
  <Application>Microsoft Office PowerPoint</Application>
  <PresentationFormat>와이드스크린</PresentationFormat>
  <Paragraphs>182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Symbol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장 용현</cp:lastModifiedBy>
  <cp:revision>62</cp:revision>
  <dcterms:created xsi:type="dcterms:W3CDTF">2013-12-18T12:51:48Z</dcterms:created>
  <dcterms:modified xsi:type="dcterms:W3CDTF">2019-04-14T13:51:08Z</dcterms:modified>
</cp:coreProperties>
</file>