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3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9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4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7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8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6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0361-1A77-425A-ACCE-F5BD51230C7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49E3-395E-4EBE-BA77-9E43ABAE4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88640"/>
            <a:ext cx="835292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	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강아지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간식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정보공유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각종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TIP) 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사진공유     로그인     회원가입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338" y="1124744"/>
            <a:ext cx="2620494" cy="338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NO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 이름 날짜 조회수</a:t>
            </a:r>
            <a:endParaRPr lang="en-US" altLang="ko-KR" sz="1600" b="1" dirty="0" smtClean="0">
              <a:ln w="31550" cmpd="sng">
                <a:noFill/>
                <a:prstDash val="solid"/>
              </a:ln>
              <a:solidFill>
                <a:schemeClr val="tx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ko-KR" sz="1600" b="1" dirty="0">
              <a:ln w="31550" cmpd="sng">
                <a:noFill/>
                <a:prstDash val="solid"/>
              </a:ln>
              <a:solidFill>
                <a:schemeClr val="tx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오늘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855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어제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733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그제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655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어제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522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그제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335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1340768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이달의 </a:t>
            </a:r>
            <a:r>
              <a:rPr lang="en-US" altLang="ko-K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HOT</a:t>
            </a:r>
            <a:r>
              <a:rPr lang="ko-KR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한 정보</a:t>
            </a:r>
            <a:r>
              <a:rPr lang="en-US" altLang="ko-K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ko-KR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육아</a:t>
            </a:r>
            <a:r>
              <a:rPr lang="en-US" altLang="ko-K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TIP)</a:t>
            </a:r>
            <a:endParaRPr lang="ko-KR" alt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직사각형 6"/>
          <p:cNvSpPr/>
          <p:nvPr/>
        </p:nvSpPr>
        <p:spPr bwMode="blackWhite">
          <a:xfrm>
            <a:off x="683568" y="3933056"/>
            <a:ext cx="208823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조회수가 높은 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 bwMode="blackWhite">
          <a:xfrm>
            <a:off x="3419872" y="1128106"/>
            <a:ext cx="2592288" cy="338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 bwMode="blackWhite">
          <a:xfrm>
            <a:off x="3851920" y="1336166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이달의 인기 짤</a:t>
            </a:r>
            <a:endParaRPr lang="ko-KR" alt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blackWhite">
          <a:xfrm>
            <a:off x="3563888" y="2060848"/>
            <a:ext cx="2304256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SUS\Desktop\unna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40" y="2195057"/>
            <a:ext cx="2208366" cy="203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 bwMode="blackWhite">
          <a:xfrm>
            <a:off x="467544" y="4653136"/>
            <a:ext cx="5616624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blackWhite">
          <a:xfrm>
            <a:off x="827584" y="4764842"/>
            <a:ext cx="46805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간식 광고 </a:t>
            </a:r>
            <a:r>
              <a:rPr lang="en-US" altLang="ko-KR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* </a:t>
            </a:r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협찬 </a:t>
            </a:r>
            <a:r>
              <a:rPr lang="en-US" altLang="ko-KR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* </a:t>
            </a:r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환영 합니다</a:t>
            </a:r>
            <a:r>
              <a:rPr lang="en-US" altLang="ko-KR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.</a:t>
            </a:r>
            <a:endParaRPr lang="ko-KR" altLang="en-US" dirty="0"/>
          </a:p>
        </p:txBody>
      </p:sp>
      <p:pic>
        <p:nvPicPr>
          <p:cNvPr id="1027" name="Picture 3" descr="C:\Users\ASUS\Desktop\1735f2b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0" y="5219134"/>
            <a:ext cx="1450226" cy="14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US\Desktop\2117344318_front_FeuNWPGy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45" y="5204985"/>
            <a:ext cx="1436904" cy="15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US\Desktop\1365750320_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71734"/>
            <a:ext cx="1479606" cy="147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SUS\Desktop\2019030714092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32" y="5263058"/>
            <a:ext cx="1281222" cy="13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SUS\Desktop\5c9fae8ec0ff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08" y="1916832"/>
            <a:ext cx="2924200" cy="47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228184" y="1097713"/>
            <a:ext cx="2736304" cy="712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의류 광고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*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협찬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2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00" y="188640"/>
            <a:ext cx="835292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	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강아지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간식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정보공유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각종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TIP) 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사진공유      로그인    회원가입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900" y="1201398"/>
            <a:ext cx="8403564" cy="3523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340768"/>
            <a:ext cx="390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</a:t>
            </a:r>
            <a:r>
              <a:rPr lang="en-US" altLang="ko-KR" dirty="0" smtClean="0"/>
              <a:t>: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340768"/>
            <a:ext cx="39351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</a:t>
            </a:r>
            <a:r>
              <a: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름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장민주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474" y="2636912"/>
            <a:ext cx="39351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닉네임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장민주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4474" y="2204864"/>
            <a:ext cx="39351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아이</a:t>
            </a:r>
            <a:r>
              <a: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디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장민주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766020"/>
            <a:ext cx="39351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주민등록번호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960707-1234567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501008"/>
            <a:ext cx="39351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비밀번호 확인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****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3068960"/>
            <a:ext cx="39351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비밀번호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****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2204864"/>
            <a:ext cx="352839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중복 확인</a:t>
            </a:r>
            <a:endParaRPr lang="ko-KR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2040" y="3068960"/>
            <a:ext cx="3528392" cy="801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비밀번호와 비밀번호 확인이</a:t>
            </a:r>
            <a:endParaRPr lang="en-US" altLang="ko-KR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일치하지 않습니다</a:t>
            </a:r>
            <a:r>
              <a:rPr lang="en-US" altLang="ko-KR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.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3528" y="5013176"/>
            <a:ext cx="8424241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광 고 판</a:t>
            </a:r>
            <a:endParaRPr lang="ko-KR" alt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0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0" y="188640"/>
            <a:ext cx="835292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	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강아지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간식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정보공유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각종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TIP) 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사진공유     로그인    회원가입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628800"/>
            <a:ext cx="8424241" cy="2808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1916832"/>
            <a:ext cx="460851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장민주님 회원가입을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축하 드립니다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39752" y="3717032"/>
            <a:ext cx="3960440" cy="5760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5301208"/>
            <a:ext cx="8424241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광 고 판</a:t>
            </a:r>
            <a:endParaRPr lang="ko-KR" alt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88640"/>
            <a:ext cx="835292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	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강아지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간식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정보공유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각종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TIP)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사진공유    로그인      회원가입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5546" y="1607555"/>
            <a:ext cx="8316924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2492896"/>
            <a:ext cx="6984776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 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제목  작성자  날짜  조회수 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700808"/>
            <a:ext cx="763284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게시판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1 , 2,  3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공통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12360" y="2492896"/>
            <a:ext cx="864096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추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천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수</a:t>
            </a:r>
            <a:endParaRPr lang="en-US" altLang="ko-KR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5546" y="5445224"/>
            <a:ext cx="8316924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광 고 판</a:t>
            </a:r>
            <a:endParaRPr lang="ko-KR" altLang="en-US" sz="9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900" y="188640"/>
            <a:ext cx="835292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HOME	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강아지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간식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정보공유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각종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TIP)    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사진공유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1008" y="26151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장민주 회원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후 화면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정보 변경하기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338" y="1124744"/>
            <a:ext cx="2620494" cy="338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NO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 이름 날짜 조회수</a:t>
            </a:r>
            <a:endParaRPr lang="en-US" altLang="ko-KR" sz="1600" b="1" dirty="0" smtClean="0">
              <a:ln w="31550" cmpd="sng">
                <a:noFill/>
                <a:prstDash val="solid"/>
              </a:ln>
              <a:solidFill>
                <a:schemeClr val="tx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ko-KR" sz="1600" b="1" dirty="0">
              <a:ln w="31550" cmpd="sng">
                <a:noFill/>
                <a:prstDash val="solid"/>
              </a:ln>
              <a:solidFill>
                <a:schemeClr val="tx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오늘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855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어제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733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그제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655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4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어제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522</a:t>
            </a: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제목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5  ?    </a:t>
            </a:r>
            <a:r>
              <a:rPr lang="ko-KR" altLang="en-US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그제   </a:t>
            </a:r>
            <a:r>
              <a:rPr lang="en-US" altLang="ko-KR" sz="1600" b="1" dirty="0" smtClean="0">
                <a:ln w="3155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335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1340768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이달의 </a:t>
            </a:r>
            <a:r>
              <a:rPr lang="en-US" altLang="ko-K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HOT</a:t>
            </a:r>
            <a:r>
              <a:rPr lang="ko-KR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한 정보</a:t>
            </a:r>
            <a:r>
              <a:rPr lang="en-US" altLang="ko-K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ko-KR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육아</a:t>
            </a:r>
            <a:r>
              <a:rPr lang="en-US" altLang="ko-KR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TIP)</a:t>
            </a:r>
            <a:endParaRPr lang="ko-KR" alt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직사각형 8"/>
          <p:cNvSpPr/>
          <p:nvPr/>
        </p:nvSpPr>
        <p:spPr bwMode="blackWhite">
          <a:xfrm>
            <a:off x="683568" y="3933056"/>
            <a:ext cx="208823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조회수가 높은 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blackWhite">
          <a:xfrm>
            <a:off x="3419872" y="1128106"/>
            <a:ext cx="2592288" cy="338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blackWhite">
          <a:xfrm>
            <a:off x="3851920" y="1336166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ko-KR" alt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이달의 인기 짤</a:t>
            </a:r>
            <a:endParaRPr lang="ko-KR" alt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blackWhite">
          <a:xfrm>
            <a:off x="3563888" y="2060848"/>
            <a:ext cx="2304256" cy="230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ASUS\Desktop\unna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40" y="2195057"/>
            <a:ext cx="2208366" cy="203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 bwMode="blackWhite">
          <a:xfrm>
            <a:off x="467544" y="4653136"/>
            <a:ext cx="5616624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blackWhite">
          <a:xfrm>
            <a:off x="827584" y="4764842"/>
            <a:ext cx="468052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간식 광고 </a:t>
            </a:r>
            <a:r>
              <a:rPr lang="en-US" altLang="ko-KR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* </a:t>
            </a:r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협찬 </a:t>
            </a:r>
            <a:r>
              <a:rPr lang="en-US" altLang="ko-KR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* </a:t>
            </a:r>
            <a:r>
              <a:rPr lang="ko-KR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환영 합니다</a:t>
            </a:r>
            <a:r>
              <a:rPr lang="en-US" altLang="ko-KR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.</a:t>
            </a:r>
            <a:endParaRPr lang="ko-KR" altLang="en-US" dirty="0"/>
          </a:p>
        </p:txBody>
      </p:sp>
      <p:pic>
        <p:nvPicPr>
          <p:cNvPr id="16" name="Picture 3" descr="C:\Users\ASUS\Desktop\1735f2b3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0" y="5219134"/>
            <a:ext cx="1450226" cy="14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ASUS\Desktop\2117344318_front_FeuNWPGy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645" y="5204985"/>
            <a:ext cx="1436904" cy="15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ASUS\Desktop\1365750320_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71734"/>
            <a:ext cx="1479606" cy="147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ASUS\Desktop\2019030714092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32" y="5263058"/>
            <a:ext cx="1281222" cy="13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C:\Users\ASUS\Desktop\5c9fae8ec0ff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08" y="1916832"/>
            <a:ext cx="2924200" cy="47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228184" y="1097713"/>
            <a:ext cx="2736304" cy="712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의류 광고 </a:t>
            </a:r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* </a:t>
            </a:r>
            <a:r>
              <a:rPr lang="ko-KR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협찬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186</Words>
  <Application>Microsoft Office PowerPoint</Application>
  <PresentationFormat>화면 슬라이드 쇼(4:3)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7</cp:revision>
  <dcterms:created xsi:type="dcterms:W3CDTF">2020-12-15T08:56:41Z</dcterms:created>
  <dcterms:modified xsi:type="dcterms:W3CDTF">2020-12-15T10:09:58Z</dcterms:modified>
</cp:coreProperties>
</file>