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"/>
  </p:notesMasterIdLst>
  <p:handoutMasterIdLst>
    <p:handoutMasterId r:id="rId4"/>
  </p:handoutMasterIdLst>
  <p:sldIdLst>
    <p:sldId id="548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마인부_김윤재" initials="마" lastIdx="1" clrIdx="0">
    <p:extLst>
      <p:ext uri="{19B8F6BF-5375-455C-9EA6-DF929625EA0E}">
        <p15:presenceInfo xmlns:p15="http://schemas.microsoft.com/office/powerpoint/2012/main" userId="마인부_김윤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BFBFBF"/>
    <a:srgbClr val="B4C6DC"/>
    <a:srgbClr val="F1AA1F"/>
    <a:srgbClr val="FFFF6D"/>
    <a:srgbClr val="D7E8FD"/>
    <a:srgbClr val="08448C"/>
    <a:srgbClr val="2CB9CA"/>
    <a:srgbClr val="4483AF"/>
    <a:srgbClr val="2A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FEE8D-BD16-499C-BFFB-2E4580EE17D8}" v="191" dt="2022-09-29T02:33:41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5250" y="12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머쉬룸_서석권" userId="f564142f-1bdb-412e-b6a4-02b3db879f4d" providerId="ADAL" clId="{7DCFEE8D-BD16-499C-BFFB-2E4580EE17D8}"/>
    <pc:docChg chg="undo custSel addSld modSld sldOrd">
      <pc:chgData name="머쉬룸_서석권" userId="f564142f-1bdb-412e-b6a4-02b3db879f4d" providerId="ADAL" clId="{7DCFEE8D-BD16-499C-BFFB-2E4580EE17D8}" dt="2022-09-29T02:35:42.924" v="2145" actId="1076"/>
      <pc:docMkLst>
        <pc:docMk/>
      </pc:docMkLst>
      <pc:sldChg chg="addSp delSp modSp mod">
        <pc:chgData name="머쉬룸_서석권" userId="f564142f-1bdb-412e-b6a4-02b3db879f4d" providerId="ADAL" clId="{7DCFEE8D-BD16-499C-BFFB-2E4580EE17D8}" dt="2022-09-29T02:35:42.924" v="2145" actId="1076"/>
        <pc:sldMkLst>
          <pc:docMk/>
          <pc:sldMk cId="2935296492" sldId="447"/>
        </pc:sldMkLst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2" creationId="{1DAFCE65-0809-3FD6-BEEA-43420E7BA8EC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3" creationId="{B3BAF57C-B4B4-5203-F0E1-4E4719DFAD35}"/>
          </ac:spMkLst>
        </pc:spChg>
        <pc:spChg chg="del">
          <ac:chgData name="머쉬룸_서석권" userId="f564142f-1bdb-412e-b6a4-02b3db879f4d" providerId="ADAL" clId="{7DCFEE8D-BD16-499C-BFFB-2E4580EE17D8}" dt="2022-09-29T02:00:09.633" v="130" actId="478"/>
          <ac:spMkLst>
            <pc:docMk/>
            <pc:sldMk cId="2935296492" sldId="447"/>
            <ac:spMk id="4" creationId="{5491FB0A-8220-4ECC-8A77-81A11BBA617C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5" creationId="{55E1E32C-E63C-60C3-C3CC-F5E774C917F5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6" creationId="{4D596577-CC9F-73CD-CAC0-D26B4C6482A3}"/>
          </ac:spMkLst>
        </pc:spChg>
        <pc:spChg chg="add del mod">
          <ac:chgData name="머쉬룸_서석권" userId="f564142f-1bdb-412e-b6a4-02b3db879f4d" providerId="ADAL" clId="{7DCFEE8D-BD16-499C-BFFB-2E4580EE17D8}" dt="2022-09-29T02:02:16.899" v="190" actId="478"/>
          <ac:spMkLst>
            <pc:docMk/>
            <pc:sldMk cId="2935296492" sldId="447"/>
            <ac:spMk id="9" creationId="{DFAE682F-1350-6375-BB76-600C18FC22D9}"/>
          </ac:spMkLst>
        </pc:spChg>
        <pc:spChg chg="mod">
          <ac:chgData name="머쉬룸_서석권" userId="f564142f-1bdb-412e-b6a4-02b3db879f4d" providerId="ADAL" clId="{7DCFEE8D-BD16-499C-BFFB-2E4580EE17D8}" dt="2022-09-29T02:35:42.924" v="2145" actId="1076"/>
          <ac:spMkLst>
            <pc:docMk/>
            <pc:sldMk cId="2935296492" sldId="447"/>
            <ac:spMk id="10" creationId="{C994C2E7-D85E-78AC-04B5-047A9855FE21}"/>
          </ac:spMkLst>
        </pc:spChg>
        <pc:spChg chg="add mod">
          <ac:chgData name="머쉬룸_서석권" userId="f564142f-1bdb-412e-b6a4-02b3db879f4d" providerId="ADAL" clId="{7DCFEE8D-BD16-499C-BFFB-2E4580EE17D8}" dt="2022-09-29T02:00:54.705" v="165"/>
          <ac:spMkLst>
            <pc:docMk/>
            <pc:sldMk cId="2935296492" sldId="447"/>
            <ac:spMk id="11" creationId="{0E7ED517-7B4A-F7D6-CDA5-5CCC54531460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13" creationId="{411FAC42-3CB8-AD87-1481-3B39AFBBBC7A}"/>
          </ac:spMkLst>
        </pc:spChg>
        <pc:spChg chg="add del mod">
          <ac:chgData name="머쉬룸_서석권" userId="f564142f-1bdb-412e-b6a4-02b3db879f4d" providerId="ADAL" clId="{7DCFEE8D-BD16-499C-BFFB-2E4580EE17D8}" dt="2022-09-29T02:02:20.658" v="195" actId="478"/>
          <ac:spMkLst>
            <pc:docMk/>
            <pc:sldMk cId="2935296492" sldId="447"/>
            <ac:spMk id="14" creationId="{321C4ED2-1815-F6ED-A938-6DD1494780E1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15" creationId="{8E2C0237-65EF-D84C-C639-3495E5642732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16" creationId="{1342620E-9EF0-0C4A-592F-563AE4E87AB3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17" creationId="{5A0F0B68-730E-71BC-408C-A7FB23766F18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18" creationId="{4B2D673E-6282-07DE-5E54-152495E58DC3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19" creationId="{D4DC9E9A-1AF4-D611-CA2D-BA591A8D3964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20" creationId="{E1E526F2-D66E-75F4-D5D3-B5E78E8DBB74}"/>
          </ac:spMkLst>
        </pc:spChg>
        <pc:spChg chg="mod">
          <ac:chgData name="머쉬룸_서석권" userId="f564142f-1bdb-412e-b6a4-02b3db879f4d" providerId="ADAL" clId="{7DCFEE8D-BD16-499C-BFFB-2E4580EE17D8}" dt="2022-09-29T02:01:03.278" v="167" actId="1076"/>
          <ac:spMkLst>
            <pc:docMk/>
            <pc:sldMk cId="2935296492" sldId="447"/>
            <ac:spMk id="21" creationId="{04B94955-1144-68AA-1763-6EE68CA21733}"/>
          </ac:spMkLst>
        </pc:spChg>
        <pc:spChg chg="add del mod">
          <ac:chgData name="머쉬룸_서석권" userId="f564142f-1bdb-412e-b6a4-02b3db879f4d" providerId="ADAL" clId="{7DCFEE8D-BD16-499C-BFFB-2E4580EE17D8}" dt="2022-09-29T02:02:17.963" v="194"/>
          <ac:spMkLst>
            <pc:docMk/>
            <pc:sldMk cId="2935296492" sldId="447"/>
            <ac:spMk id="22" creationId="{6BE00D7C-3A2A-AEFB-FA23-BB80C6DAA0A2}"/>
          </ac:spMkLst>
        </pc:spChg>
        <pc:spChg chg="mod">
          <ac:chgData name="머쉬룸_서석권" userId="f564142f-1bdb-412e-b6a4-02b3db879f4d" providerId="ADAL" clId="{7DCFEE8D-BD16-499C-BFFB-2E4580EE17D8}" dt="2022-09-29T02:01:05.237" v="168" actId="14100"/>
          <ac:spMkLst>
            <pc:docMk/>
            <pc:sldMk cId="2935296492" sldId="447"/>
            <ac:spMk id="23" creationId="{90773B47-AE0C-E1CC-9D3B-CBE7D575BDC9}"/>
          </ac:spMkLst>
        </pc:spChg>
        <pc:spChg chg="add mod">
          <ac:chgData name="머쉬룸_서석권" userId="f564142f-1bdb-412e-b6a4-02b3db879f4d" providerId="ADAL" clId="{7DCFEE8D-BD16-499C-BFFB-2E4580EE17D8}" dt="2022-09-29T02:02:20.865" v="196"/>
          <ac:spMkLst>
            <pc:docMk/>
            <pc:sldMk cId="2935296492" sldId="447"/>
            <ac:spMk id="24" creationId="{8E8BC757-BD48-21CE-88A1-01D24FCA3B86}"/>
          </ac:spMkLst>
        </pc:spChg>
      </pc:sldChg>
      <pc:sldChg chg="addSp delSp modSp mod">
        <pc:chgData name="머쉬룸_서석권" userId="f564142f-1bdb-412e-b6a4-02b3db879f4d" providerId="ADAL" clId="{7DCFEE8D-BD16-499C-BFFB-2E4580EE17D8}" dt="2022-09-29T02:33:51.920" v="2142" actId="1076"/>
        <pc:sldMkLst>
          <pc:docMk/>
          <pc:sldMk cId="1635471365" sldId="449"/>
        </pc:sldMkLst>
        <pc:spChg chg="del">
          <ac:chgData name="머쉬룸_서석권" userId="f564142f-1bdb-412e-b6a4-02b3db879f4d" providerId="ADAL" clId="{7DCFEE8D-BD16-499C-BFFB-2E4580EE17D8}" dt="2022-09-29T02:02:27.261" v="197" actId="478"/>
          <ac:spMkLst>
            <pc:docMk/>
            <pc:sldMk cId="1635471365" sldId="449"/>
            <ac:spMk id="2" creationId="{2C287DFC-9AA4-86AD-19A3-77B06F1951CD}"/>
          </ac:spMkLst>
        </pc:spChg>
        <pc:spChg chg="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3" creationId="{3690ED71-9E65-E782-303A-1666BE10F2D1}"/>
          </ac:spMkLst>
        </pc:spChg>
        <pc:spChg chg="del">
          <ac:chgData name="머쉬룸_서석권" userId="f564142f-1bdb-412e-b6a4-02b3db879f4d" providerId="ADAL" clId="{7DCFEE8D-BD16-499C-BFFB-2E4580EE17D8}" dt="2022-09-29T02:02:27.261" v="197" actId="478"/>
          <ac:spMkLst>
            <pc:docMk/>
            <pc:sldMk cId="1635471365" sldId="449"/>
            <ac:spMk id="4" creationId="{5491FB0A-8220-4ECC-8A77-81A11BBA617C}"/>
          </ac:spMkLst>
        </pc:spChg>
        <pc:spChg chg="add mod">
          <ac:chgData name="머쉬룸_서석권" userId="f564142f-1bdb-412e-b6a4-02b3db879f4d" providerId="ADAL" clId="{7DCFEE8D-BD16-499C-BFFB-2E4580EE17D8}" dt="2022-09-29T02:02:39.102" v="210" actId="20577"/>
          <ac:spMkLst>
            <pc:docMk/>
            <pc:sldMk cId="1635471365" sldId="449"/>
            <ac:spMk id="5" creationId="{A87EB5DB-0C2C-2E01-A713-ED5059465DFE}"/>
          </ac:spMkLst>
        </pc:spChg>
        <pc:spChg chg="add del mod">
          <ac:chgData name="머쉬룸_서석권" userId="f564142f-1bdb-412e-b6a4-02b3db879f4d" providerId="ADAL" clId="{7DCFEE8D-BD16-499C-BFFB-2E4580EE17D8}" dt="2022-09-29T02:03:14.109" v="214" actId="478"/>
          <ac:spMkLst>
            <pc:docMk/>
            <pc:sldMk cId="1635471365" sldId="449"/>
            <ac:spMk id="7" creationId="{7D81D27A-3BBC-FD26-D310-8BBB58CEF6B6}"/>
          </ac:spMkLst>
        </pc:spChg>
        <pc:spChg chg="add del mod">
          <ac:chgData name="머쉬룸_서석권" userId="f564142f-1bdb-412e-b6a4-02b3db879f4d" providerId="ADAL" clId="{7DCFEE8D-BD16-499C-BFFB-2E4580EE17D8}" dt="2022-09-29T02:03:12.817" v="213" actId="478"/>
          <ac:spMkLst>
            <pc:docMk/>
            <pc:sldMk cId="1635471365" sldId="449"/>
            <ac:spMk id="9" creationId="{D413FD45-ACCE-1D1E-BEF5-4CE8C3181106}"/>
          </ac:spMkLst>
        </pc:spChg>
        <pc:spChg chg="add del mod">
          <ac:chgData name="머쉬룸_서석권" userId="f564142f-1bdb-412e-b6a4-02b3db879f4d" providerId="ADAL" clId="{7DCFEE8D-BD16-499C-BFFB-2E4580EE17D8}" dt="2022-09-29T02:03:21.781" v="217"/>
          <ac:spMkLst>
            <pc:docMk/>
            <pc:sldMk cId="1635471365" sldId="449"/>
            <ac:spMk id="10" creationId="{77637D90-A84A-1ACA-0BEC-C67719DDB96E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11" creationId="{3E0D7B8A-51ED-0274-6F72-694C042BCC4D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13" creationId="{B750D644-9950-49F9-1F8E-013349DE547E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15" creationId="{4927E358-5496-3CCF-834E-CA33159E3455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17" creationId="{F5DF6B44-323D-4C21-923A-C57CA83C2B59}"/>
          </ac:spMkLst>
        </pc:spChg>
        <pc:spChg chg="add del">
          <ac:chgData name="머쉬룸_서석권" userId="f564142f-1bdb-412e-b6a4-02b3db879f4d" providerId="ADAL" clId="{7DCFEE8D-BD16-499C-BFFB-2E4580EE17D8}" dt="2022-09-29T02:04:55.820" v="279" actId="478"/>
          <ac:spMkLst>
            <pc:docMk/>
            <pc:sldMk cId="1635471365" sldId="449"/>
            <ac:spMk id="18" creationId="{797DC263-5553-5102-FC58-881C4863DE13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19" creationId="{A6714A98-3F9B-2D65-8143-02C27F1D8DD6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20" creationId="{C2F8F2F2-8AC7-ACF3-DA70-E4F4017B4AE1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21" creationId="{47A0234B-0116-F711-831F-46322165ED8B}"/>
          </ac:spMkLst>
        </pc:spChg>
        <pc:spChg chg="add del mod">
          <ac:chgData name="머쉬룸_서석권" userId="f564142f-1bdb-412e-b6a4-02b3db879f4d" providerId="ADAL" clId="{7DCFEE8D-BD16-499C-BFFB-2E4580EE17D8}" dt="2022-09-29T02:09:54.834" v="449" actId="478"/>
          <ac:spMkLst>
            <pc:docMk/>
            <pc:sldMk cId="1635471365" sldId="449"/>
            <ac:spMk id="34" creationId="{3616B90E-4FC0-0A54-4D8A-65493F1C716A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35" creationId="{7DCF2A92-F01F-5E14-C984-4670B9F33471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40" creationId="{46818268-15A4-5BD6-ADBD-159C8E4CEF24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41" creationId="{59AC677E-3649-142C-7F7C-BF5E40A7DF99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42" creationId="{28CDB034-58E3-FB1E-2375-6BEAC86301A4}"/>
          </ac:spMkLst>
        </pc:spChg>
        <pc:spChg chg="add del">
          <ac:chgData name="머쉬룸_서석권" userId="f564142f-1bdb-412e-b6a4-02b3db879f4d" providerId="ADAL" clId="{7DCFEE8D-BD16-499C-BFFB-2E4580EE17D8}" dt="2022-09-29T02:13:58.611" v="677" actId="22"/>
          <ac:spMkLst>
            <pc:docMk/>
            <pc:sldMk cId="1635471365" sldId="449"/>
            <ac:spMk id="44" creationId="{6AAAD90D-CF8E-AF87-907C-35C84F1E7EA9}"/>
          </ac:spMkLst>
        </pc:spChg>
        <pc:spChg chg="add del">
          <ac:chgData name="머쉬룸_서석권" userId="f564142f-1bdb-412e-b6a4-02b3db879f4d" providerId="ADAL" clId="{7DCFEE8D-BD16-499C-BFFB-2E4580EE17D8}" dt="2022-09-29T02:14:07.314" v="679" actId="478"/>
          <ac:spMkLst>
            <pc:docMk/>
            <pc:sldMk cId="1635471365" sldId="449"/>
            <ac:spMk id="46" creationId="{D1810A0A-823B-BE4B-1AB7-4EF68533F469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47" creationId="{EA691025-BBB3-13E5-5400-42B21C4C3424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48" creationId="{7DAE6635-6D8F-D8EA-A7FD-004381379BC2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59" creationId="{36ED9121-6E63-5B10-533D-3C797C2C30F1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1025" creationId="{26A433CD-A6D8-821A-AA41-706EB05AB2F8}"/>
          </ac:spMkLst>
        </pc:spChg>
        <pc:spChg chg="add del mod">
          <ac:chgData name="머쉬룸_서석권" userId="f564142f-1bdb-412e-b6a4-02b3db879f4d" providerId="ADAL" clId="{7DCFEE8D-BD16-499C-BFFB-2E4580EE17D8}" dt="2022-09-29T02:23:01.695" v="1079" actId="478"/>
          <ac:spMkLst>
            <pc:docMk/>
            <pc:sldMk cId="1635471365" sldId="449"/>
            <ac:spMk id="1029" creationId="{FDF5EBB6-F6A9-9BEF-6ED6-869C6CAA818E}"/>
          </ac:spMkLst>
        </pc:spChg>
        <pc:spChg chg="add mod">
          <ac:chgData name="머쉬룸_서석권" userId="f564142f-1bdb-412e-b6a4-02b3db879f4d" providerId="ADAL" clId="{7DCFEE8D-BD16-499C-BFFB-2E4580EE17D8}" dt="2022-09-29T02:24:28.612" v="1125" actId="1076"/>
          <ac:spMkLst>
            <pc:docMk/>
            <pc:sldMk cId="1635471365" sldId="449"/>
            <ac:spMk id="1031" creationId="{16D334B9-F1A0-2210-63E1-FBEF3FBB2494}"/>
          </ac:spMkLst>
        </pc:spChg>
        <pc:spChg chg="add mod">
          <ac:chgData name="머쉬룸_서석권" userId="f564142f-1bdb-412e-b6a4-02b3db879f4d" providerId="ADAL" clId="{7DCFEE8D-BD16-499C-BFFB-2E4580EE17D8}" dt="2022-09-29T02:33:08.775" v="2017" actId="1076"/>
          <ac:spMkLst>
            <pc:docMk/>
            <pc:sldMk cId="1635471365" sldId="449"/>
            <ac:spMk id="1034" creationId="{B537E309-9CCF-A95D-2FE1-88EB0274629F}"/>
          </ac:spMkLst>
        </pc:spChg>
        <pc:spChg chg="add mod">
          <ac:chgData name="머쉬룸_서석권" userId="f564142f-1bdb-412e-b6a4-02b3db879f4d" providerId="ADAL" clId="{7DCFEE8D-BD16-499C-BFFB-2E4580EE17D8}" dt="2022-09-29T02:33:46.606" v="2141" actId="1076"/>
          <ac:spMkLst>
            <pc:docMk/>
            <pc:sldMk cId="1635471365" sldId="449"/>
            <ac:spMk id="1035" creationId="{32D1C96A-9C23-1D6E-F9BF-9DD826EAA49F}"/>
          </ac:spMkLst>
        </pc:spChg>
        <pc:spChg chg="add mod">
          <ac:chgData name="머쉬룸_서석권" userId="f564142f-1bdb-412e-b6a4-02b3db879f4d" providerId="ADAL" clId="{7DCFEE8D-BD16-499C-BFFB-2E4580EE17D8}" dt="2022-09-29T02:33:08.775" v="2017" actId="1076"/>
          <ac:spMkLst>
            <pc:docMk/>
            <pc:sldMk cId="1635471365" sldId="449"/>
            <ac:spMk id="1036" creationId="{4AB84580-166F-CA84-CBD4-506BA81CC282}"/>
          </ac:spMkLst>
        </pc:spChg>
        <pc:spChg chg="add mod">
          <ac:chgData name="머쉬룸_서석권" userId="f564142f-1bdb-412e-b6a4-02b3db879f4d" providerId="ADAL" clId="{7DCFEE8D-BD16-499C-BFFB-2E4580EE17D8}" dt="2022-09-29T02:33:08.775" v="2017" actId="1076"/>
          <ac:spMkLst>
            <pc:docMk/>
            <pc:sldMk cId="1635471365" sldId="449"/>
            <ac:spMk id="1037" creationId="{BED4589D-7090-7FDE-9D69-A9EDA3FFC122}"/>
          </ac:spMkLst>
        </pc:spChg>
        <pc:spChg chg="add mod">
          <ac:chgData name="머쉬룸_서석권" userId="f564142f-1bdb-412e-b6a4-02b3db879f4d" providerId="ADAL" clId="{7DCFEE8D-BD16-499C-BFFB-2E4580EE17D8}" dt="2022-09-29T02:33:46.606" v="2141" actId="1076"/>
          <ac:spMkLst>
            <pc:docMk/>
            <pc:sldMk cId="1635471365" sldId="449"/>
            <ac:spMk id="1038" creationId="{16188D0C-86BD-5D96-37FA-4D2D65BB7B1C}"/>
          </ac:spMkLst>
        </pc:spChg>
        <pc:picChg chg="add del mod">
          <ac:chgData name="머쉬룸_서석권" userId="f564142f-1bdb-412e-b6a4-02b3db879f4d" providerId="ADAL" clId="{7DCFEE8D-BD16-499C-BFFB-2E4580EE17D8}" dt="2022-09-29T02:03:14.109" v="214" actId="478"/>
          <ac:picMkLst>
            <pc:docMk/>
            <pc:sldMk cId="1635471365" sldId="449"/>
            <ac:picMk id="6" creationId="{BEE50FBA-D5FD-974D-B0B4-7421A9633BF1}"/>
          </ac:picMkLst>
        </pc:picChg>
        <pc:picChg chg="add del mod">
          <ac:chgData name="머쉬룸_서석권" userId="f564142f-1bdb-412e-b6a4-02b3db879f4d" providerId="ADAL" clId="{7DCFEE8D-BD16-499C-BFFB-2E4580EE17D8}" dt="2022-09-29T02:03:12.817" v="213" actId="478"/>
          <ac:picMkLst>
            <pc:docMk/>
            <pc:sldMk cId="1635471365" sldId="449"/>
            <ac:picMk id="8" creationId="{CE7E8C84-CE08-CB97-4C12-B5B546E5D273}"/>
          </ac:picMkLst>
        </pc:picChg>
        <pc:picChg chg="add del mod">
          <ac:chgData name="머쉬룸_서석권" userId="f564142f-1bdb-412e-b6a4-02b3db879f4d" providerId="ADAL" clId="{7DCFEE8D-BD16-499C-BFFB-2E4580EE17D8}" dt="2022-09-29T02:23:01.695" v="1079" actId="478"/>
          <ac:picMkLst>
            <pc:docMk/>
            <pc:sldMk cId="1635471365" sldId="449"/>
            <ac:picMk id="12" creationId="{ADF5A8D8-8E20-5080-C043-E3C6150F4CA0}"/>
          </ac:picMkLst>
        </pc:picChg>
        <pc:picChg chg="add del mod">
          <ac:chgData name="머쉬룸_서석권" userId="f564142f-1bdb-412e-b6a4-02b3db879f4d" providerId="ADAL" clId="{7DCFEE8D-BD16-499C-BFFB-2E4580EE17D8}" dt="2022-09-29T02:23:01.695" v="1079" actId="478"/>
          <ac:picMkLst>
            <pc:docMk/>
            <pc:sldMk cId="1635471365" sldId="449"/>
            <ac:picMk id="14" creationId="{62117CAE-2005-ADE1-BA82-F9BE131D5A38}"/>
          </ac:picMkLst>
        </pc:picChg>
        <pc:picChg chg="add del mod">
          <ac:chgData name="머쉬룸_서석권" userId="f564142f-1bdb-412e-b6a4-02b3db879f4d" providerId="ADAL" clId="{7DCFEE8D-BD16-499C-BFFB-2E4580EE17D8}" dt="2022-09-29T02:23:01.695" v="1079" actId="478"/>
          <ac:picMkLst>
            <pc:docMk/>
            <pc:sldMk cId="1635471365" sldId="449"/>
            <ac:picMk id="16" creationId="{101E3450-7DC8-EFB3-AE74-EFAD88B5FBB4}"/>
          </ac:picMkLst>
        </pc:picChg>
        <pc:picChg chg="add del mod">
          <ac:chgData name="머쉬룸_서석권" userId="f564142f-1bdb-412e-b6a4-02b3db879f4d" providerId="ADAL" clId="{7DCFEE8D-BD16-499C-BFFB-2E4580EE17D8}" dt="2022-09-29T02:23:01.695" v="1079" actId="478"/>
          <ac:picMkLst>
            <pc:docMk/>
            <pc:sldMk cId="1635471365" sldId="449"/>
            <ac:picMk id="58" creationId="{7E30AA0C-F3E7-7BF8-B29E-4D988F5A84AA}"/>
          </ac:picMkLst>
        </pc:picChg>
        <pc:picChg chg="del mod">
          <ac:chgData name="머쉬룸_서석권" userId="f564142f-1bdb-412e-b6a4-02b3db879f4d" providerId="ADAL" clId="{7DCFEE8D-BD16-499C-BFFB-2E4580EE17D8}" dt="2022-09-29T02:23:01.695" v="1079" actId="478"/>
          <ac:picMkLst>
            <pc:docMk/>
            <pc:sldMk cId="1635471365" sldId="449"/>
            <ac:picMk id="1026" creationId="{B1AA7D44-5782-3410-3368-39CD20E4C586}"/>
          </ac:picMkLst>
        </pc:picChg>
        <pc:picChg chg="add mod">
          <ac:chgData name="머쉬룸_서석권" userId="f564142f-1bdb-412e-b6a4-02b3db879f4d" providerId="ADAL" clId="{7DCFEE8D-BD16-499C-BFFB-2E4580EE17D8}" dt="2022-09-29T02:33:51.920" v="2142" actId="1076"/>
          <ac:picMkLst>
            <pc:docMk/>
            <pc:sldMk cId="1635471365" sldId="449"/>
            <ac:picMk id="1033" creationId="{5573BECC-96AC-E70C-3FA8-C058EC514B77}"/>
          </ac:picMkLst>
        </pc:picChg>
        <pc:cxnChg chg="add del mod">
          <ac:chgData name="머쉬룸_서석권" userId="f564142f-1bdb-412e-b6a4-02b3db879f4d" providerId="ADAL" clId="{7DCFEE8D-BD16-499C-BFFB-2E4580EE17D8}" dt="2022-09-29T02:23:01.695" v="1079" actId="478"/>
          <ac:cxnSpMkLst>
            <pc:docMk/>
            <pc:sldMk cId="1635471365" sldId="449"/>
            <ac:cxnSpMk id="23" creationId="{1B23EF91-74BF-C28C-FF1F-A81A10D86C33}"/>
          </ac:cxnSpMkLst>
        </pc:cxnChg>
        <pc:cxnChg chg="add del mod">
          <ac:chgData name="머쉬룸_서석권" userId="f564142f-1bdb-412e-b6a4-02b3db879f4d" providerId="ADAL" clId="{7DCFEE8D-BD16-499C-BFFB-2E4580EE17D8}" dt="2022-09-29T02:23:01.695" v="1079" actId="478"/>
          <ac:cxnSpMkLst>
            <pc:docMk/>
            <pc:sldMk cId="1635471365" sldId="449"/>
            <ac:cxnSpMk id="25" creationId="{FB022EBC-991E-E42A-9ACB-5B4DB8523CEC}"/>
          </ac:cxnSpMkLst>
        </pc:cxnChg>
        <pc:cxnChg chg="add del mod">
          <ac:chgData name="머쉬룸_서석권" userId="f564142f-1bdb-412e-b6a4-02b3db879f4d" providerId="ADAL" clId="{7DCFEE8D-BD16-499C-BFFB-2E4580EE17D8}" dt="2022-09-29T02:23:01.695" v="1079" actId="478"/>
          <ac:cxnSpMkLst>
            <pc:docMk/>
            <pc:sldMk cId="1635471365" sldId="449"/>
            <ac:cxnSpMk id="29" creationId="{81D3D84F-D601-8033-CDF2-9EF1698CB878}"/>
          </ac:cxnSpMkLst>
        </pc:cxnChg>
        <pc:cxnChg chg="add del mod">
          <ac:chgData name="머쉬룸_서석권" userId="f564142f-1bdb-412e-b6a4-02b3db879f4d" providerId="ADAL" clId="{7DCFEE8D-BD16-499C-BFFB-2E4580EE17D8}" dt="2022-09-29T02:23:01.695" v="1079" actId="478"/>
          <ac:cxnSpMkLst>
            <pc:docMk/>
            <pc:sldMk cId="1635471365" sldId="449"/>
            <ac:cxnSpMk id="30" creationId="{8E735C19-D481-0BCD-9594-A6A0446452E8}"/>
          </ac:cxnSpMkLst>
        </pc:cxnChg>
        <pc:cxnChg chg="add del mod">
          <ac:chgData name="머쉬룸_서석권" userId="f564142f-1bdb-412e-b6a4-02b3db879f4d" providerId="ADAL" clId="{7DCFEE8D-BD16-499C-BFFB-2E4580EE17D8}" dt="2022-09-29T02:23:01.695" v="1079" actId="478"/>
          <ac:cxnSpMkLst>
            <pc:docMk/>
            <pc:sldMk cId="1635471365" sldId="449"/>
            <ac:cxnSpMk id="36" creationId="{A67C632E-33C2-2DB4-8812-2FDE47A0D612}"/>
          </ac:cxnSpMkLst>
        </pc:cxnChg>
        <pc:cxnChg chg="add del mod">
          <ac:chgData name="머쉬룸_서석권" userId="f564142f-1bdb-412e-b6a4-02b3db879f4d" providerId="ADAL" clId="{7DCFEE8D-BD16-499C-BFFB-2E4580EE17D8}" dt="2022-09-29T02:23:01.695" v="1079" actId="478"/>
          <ac:cxnSpMkLst>
            <pc:docMk/>
            <pc:sldMk cId="1635471365" sldId="449"/>
            <ac:cxnSpMk id="60" creationId="{7924E2AF-C904-7FA7-F028-02418D2B9E51}"/>
          </ac:cxnSpMkLst>
        </pc:cxnChg>
      </pc:sldChg>
      <pc:sldChg chg="addSp delSp modSp mod ord">
        <pc:chgData name="머쉬룸_서석권" userId="f564142f-1bdb-412e-b6a4-02b3db879f4d" providerId="ADAL" clId="{7DCFEE8D-BD16-499C-BFFB-2E4580EE17D8}" dt="2022-09-29T02:34:18.943" v="2143" actId="20577"/>
        <pc:sldMkLst>
          <pc:docMk/>
          <pc:sldMk cId="1994044387" sldId="450"/>
        </pc:sldMkLst>
        <pc:spChg chg="add mod">
          <ac:chgData name="머쉬룸_서석권" userId="f564142f-1bdb-412e-b6a4-02b3db879f4d" providerId="ADAL" clId="{7DCFEE8D-BD16-499C-BFFB-2E4580EE17D8}" dt="2022-09-29T01:59:29.954" v="111"/>
          <ac:spMkLst>
            <pc:docMk/>
            <pc:sldMk cId="1994044387" sldId="450"/>
            <ac:spMk id="2" creationId="{BC8AC186-394B-4324-48DA-171F05FFABE3}"/>
          </ac:spMkLst>
        </pc:spChg>
        <pc:spChg chg="add mod">
          <ac:chgData name="머쉬룸_서석권" userId="f564142f-1bdb-412e-b6a4-02b3db879f4d" providerId="ADAL" clId="{7DCFEE8D-BD16-499C-BFFB-2E4580EE17D8}" dt="2022-09-29T01:58:32.554" v="65"/>
          <ac:spMkLst>
            <pc:docMk/>
            <pc:sldMk cId="1994044387" sldId="450"/>
            <ac:spMk id="3" creationId="{AF46D5CE-55A3-4EFB-EA0E-C63C5A962284}"/>
          </ac:spMkLst>
        </pc:spChg>
        <pc:spChg chg="del mod">
          <ac:chgData name="머쉬룸_서석권" userId="f564142f-1bdb-412e-b6a4-02b3db879f4d" providerId="ADAL" clId="{7DCFEE8D-BD16-499C-BFFB-2E4580EE17D8}" dt="2022-09-29T01:58:18.109" v="5" actId="478"/>
          <ac:spMkLst>
            <pc:docMk/>
            <pc:sldMk cId="1994044387" sldId="450"/>
            <ac:spMk id="4" creationId="{5491FB0A-8220-4ECC-8A77-81A11BBA617C}"/>
          </ac:spMkLst>
        </pc:spChg>
        <pc:spChg chg="add mod">
          <ac:chgData name="머쉬룸_서석권" userId="f564142f-1bdb-412e-b6a4-02b3db879f4d" providerId="ADAL" clId="{7DCFEE8D-BD16-499C-BFFB-2E4580EE17D8}" dt="2022-09-29T02:31:38.695" v="1968" actId="1076"/>
          <ac:spMkLst>
            <pc:docMk/>
            <pc:sldMk cId="1994044387" sldId="450"/>
            <ac:spMk id="6" creationId="{6B416D0B-CB4B-21F8-772D-D7F0269B91B0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9" creationId="{5BD654D7-5343-20E9-78A0-B61594D00EC5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10" creationId="{313BCEC8-45C5-0F1E-A2D2-629191338E02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11" creationId="{0378548B-E4B9-BC51-6090-8DCB476AA6C1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12" creationId="{9BAE99C8-F5D0-4160-720B-DABCC86C7AEB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13" creationId="{86A3A478-68A0-BF95-38F8-5865CF70073C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14" creationId="{389D71C3-983C-41AB-D512-A364B10ED1F0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21" creationId="{5DD10187-CEC4-60B0-91A2-F3D22E2DD092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23" creationId="{EDDCBE78-F6C5-A8ED-6BB9-18DA7D228A23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24" creationId="{19380A83-CB36-514D-2D29-E4ED673355AA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25" creationId="{F01661E5-27F7-A441-2DDD-EFC30D8457B0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26" creationId="{C1A822BC-F386-56F3-76C7-3CAC5C713C73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27" creationId="{3D07615E-C65C-B348-E0F2-473793260AB1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29" creationId="{89454C55-F1C3-4435-7AF4-F526F78BAFEA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30" creationId="{041E828E-48AB-D1EF-38CA-28253CC8A2AF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32" creationId="{58090D08-40F3-22C3-9D11-2FEE2BBE4467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33" creationId="{B3E1D0DF-3526-6B88-AA43-FF3F4D42FC36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63" creationId="{F6EEABB4-6D90-8B5A-EBC7-C81C6EC8A64B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64" creationId="{D499FE57-7857-8F3C-2245-9028400BFD9E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65" creationId="{8A11EB83-829B-FF20-9879-3BED8E0AF854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66" creationId="{FAFDA8B8-B76D-58DC-C40C-214096F6065D}"/>
          </ac:spMkLst>
        </pc:spChg>
        <pc:spChg chg="mod">
          <ac:chgData name="머쉬룸_서석권" userId="f564142f-1bdb-412e-b6a4-02b3db879f4d" providerId="ADAL" clId="{7DCFEE8D-BD16-499C-BFFB-2E4580EE17D8}" dt="2022-09-29T01:58:40.302" v="67" actId="1076"/>
          <ac:spMkLst>
            <pc:docMk/>
            <pc:sldMk cId="1994044387" sldId="450"/>
            <ac:spMk id="67" creationId="{528FAE17-A40A-6515-CB4C-FF266436DD17}"/>
          </ac:spMkLst>
        </pc:spChg>
        <pc:spChg chg="del mod">
          <ac:chgData name="머쉬룸_서석권" userId="f564142f-1bdb-412e-b6a4-02b3db879f4d" providerId="ADAL" clId="{7DCFEE8D-BD16-499C-BFFB-2E4580EE17D8}" dt="2022-09-29T02:31:36.304" v="1966" actId="478"/>
          <ac:spMkLst>
            <pc:docMk/>
            <pc:sldMk cId="1994044387" sldId="450"/>
            <ac:spMk id="68" creationId="{009CA7D9-299D-DF2A-0DC0-4E03A71C15CD}"/>
          </ac:spMkLst>
        </pc:spChg>
        <pc:spChg chg="mod">
          <ac:chgData name="머쉬룸_서석권" userId="f564142f-1bdb-412e-b6a4-02b3db879f4d" providerId="ADAL" clId="{7DCFEE8D-BD16-499C-BFFB-2E4580EE17D8}" dt="2022-09-29T02:34:18.943" v="2143" actId="20577"/>
          <ac:spMkLst>
            <pc:docMk/>
            <pc:sldMk cId="1994044387" sldId="450"/>
            <ac:spMk id="69" creationId="{6354CB81-9265-43F1-2EF5-B91D73EEC3E1}"/>
          </ac:spMkLst>
        </pc:spChg>
        <pc:spChg chg="mod">
          <ac:chgData name="머쉬룸_서석권" userId="f564142f-1bdb-412e-b6a4-02b3db879f4d" providerId="ADAL" clId="{7DCFEE8D-BD16-499C-BFFB-2E4580EE17D8}" dt="2022-09-29T02:31:41.902" v="1969" actId="1076"/>
          <ac:spMkLst>
            <pc:docMk/>
            <pc:sldMk cId="1994044387" sldId="450"/>
            <ac:spMk id="71" creationId="{1ACB7C0B-D814-FF65-67C5-91B3B32AAB91}"/>
          </ac:spMkLst>
        </pc:spChg>
        <pc:picChg chg="mod">
          <ac:chgData name="머쉬룸_서석권" userId="f564142f-1bdb-412e-b6a4-02b3db879f4d" providerId="ADAL" clId="{7DCFEE8D-BD16-499C-BFFB-2E4580EE17D8}" dt="2022-09-29T01:58:40.302" v="67" actId="1076"/>
          <ac:picMkLst>
            <pc:docMk/>
            <pc:sldMk cId="1994044387" sldId="450"/>
            <ac:picMk id="53" creationId="{5A95D5B7-D247-FD67-B062-828167FDA5FB}"/>
          </ac:picMkLst>
        </pc:picChg>
        <pc:picChg chg="mod">
          <ac:chgData name="머쉬룸_서석권" userId="f564142f-1bdb-412e-b6a4-02b3db879f4d" providerId="ADAL" clId="{7DCFEE8D-BD16-499C-BFFB-2E4580EE17D8}" dt="2022-09-29T01:58:40.302" v="67" actId="1076"/>
          <ac:picMkLst>
            <pc:docMk/>
            <pc:sldMk cId="1994044387" sldId="450"/>
            <ac:picMk id="54" creationId="{8FA7A749-8CCC-E4A8-5DEB-A8D7266E06B8}"/>
          </ac:picMkLst>
        </pc:pic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5" creationId="{AEBA1FAE-EF30-B2E3-9DDF-BCC83757620A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15" creationId="{5C9385AE-6762-B080-16D3-50A820584DCA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22" creationId="{69459D64-7765-6D20-9CCA-522D49EC89FA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43" creationId="{C92EA017-E749-3FBD-5BF0-FD46C4CDC676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44" creationId="{433689C8-B8DE-4DB9-612F-8C259806F1E6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45" creationId="{D86D652A-B39E-A6A9-5718-6F79445EF8F1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46" creationId="{B0B03E84-A84B-F04B-E8DD-D2D33294EF21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47" creationId="{E87091A8-B7D1-5429-BA5A-DB479F555986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48" creationId="{3F8F46A8-899F-47C8-2A6B-F8FF0DEBFE0C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50" creationId="{13C7DF46-1D81-705A-D508-654AECE512FB}"/>
          </ac:cxnSpMkLst>
        </pc:cxnChg>
        <pc:cxnChg chg="mod">
          <ac:chgData name="머쉬룸_서석권" userId="f564142f-1bdb-412e-b6a4-02b3db879f4d" providerId="ADAL" clId="{7DCFEE8D-BD16-499C-BFFB-2E4580EE17D8}" dt="2022-09-29T01:58:40.302" v="67" actId="1076"/>
          <ac:cxnSpMkLst>
            <pc:docMk/>
            <pc:sldMk cId="1994044387" sldId="450"/>
            <ac:cxnSpMk id="51" creationId="{F669B4FA-5A11-1D56-AE3D-AA79DD82C268}"/>
          </ac:cxnSpMkLst>
        </pc:cxnChg>
      </pc:sldChg>
      <pc:sldChg chg="addSp delSp modSp mod ord">
        <pc:chgData name="머쉬룸_서석권" userId="f564142f-1bdb-412e-b6a4-02b3db879f4d" providerId="ADAL" clId="{7DCFEE8D-BD16-499C-BFFB-2E4580EE17D8}" dt="2022-09-29T02:31:32.716" v="1965" actId="1076"/>
        <pc:sldMkLst>
          <pc:docMk/>
          <pc:sldMk cId="740982896" sldId="451"/>
        </pc:sldMkLst>
        <pc:spChg chg="add mod">
          <ac:chgData name="머쉬룸_서석권" userId="f564142f-1bdb-412e-b6a4-02b3db879f4d" providerId="ADAL" clId="{7DCFEE8D-BD16-499C-BFFB-2E4580EE17D8}" dt="2022-09-29T01:59:59.714" v="129"/>
          <ac:spMkLst>
            <pc:docMk/>
            <pc:sldMk cId="740982896" sldId="451"/>
            <ac:spMk id="2" creationId="{9AE73B14-D2E9-CBED-6C3A-1DC12BB9A8E1}"/>
          </ac:spMkLst>
        </pc:spChg>
        <pc:spChg chg="add mod">
          <ac:chgData name="머쉬룸_서석권" userId="f564142f-1bdb-412e-b6a4-02b3db879f4d" providerId="ADAL" clId="{7DCFEE8D-BD16-499C-BFFB-2E4580EE17D8}" dt="2022-09-29T02:20:58.695" v="1005"/>
          <ac:spMkLst>
            <pc:docMk/>
            <pc:sldMk cId="740982896" sldId="451"/>
            <ac:spMk id="3" creationId="{CA8B355B-36FD-B5DC-75B1-B067B6C78D50}"/>
          </ac:spMkLst>
        </pc:spChg>
        <pc:spChg chg="del">
          <ac:chgData name="머쉬룸_서석권" userId="f564142f-1bdb-412e-b6a4-02b3db879f4d" providerId="ADAL" clId="{7DCFEE8D-BD16-499C-BFFB-2E4580EE17D8}" dt="2022-09-29T01:58:47.455" v="68" actId="478"/>
          <ac:spMkLst>
            <pc:docMk/>
            <pc:sldMk cId="740982896" sldId="451"/>
            <ac:spMk id="4" creationId="{5491FB0A-8220-4ECC-8A77-81A11BBA617C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38" creationId="{6C164B18-448A-F829-FCEF-E8D677AE81FD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39" creationId="{EB17A9D0-C41A-1B68-E602-5DB38087BD4B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40" creationId="{7B1892A0-4F7A-4CBB-43DA-F05294EFFAE5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41" creationId="{5B4B4820-7D8E-CD13-8A0B-2FBEE27DFF24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42" creationId="{85312362-AAC0-F9D7-5F81-3C12D4A7D3A5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56" creationId="{FF9F2938-CCBD-F843-ECA0-88BB8F8E8294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58" creationId="{1921F476-2009-C772-8E13-AB4FF513B365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60" creationId="{DB78BEA6-A67D-B853-EEF2-26CF9FFFBA96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61" creationId="{EAA99A0A-0DAA-1333-9204-FD4E0B6C2056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70" creationId="{ED7EC61C-51E0-2D47-1FD9-6B88DAD31556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84" creationId="{1ACA0C50-B315-2F5B-2038-D7948E67CEB5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86" creationId="{CE983AFC-5B3F-303E-12E7-600BD0C0A72B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102" creationId="{6EB32057-0335-29EB-FB5F-3C24D647EA54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103" creationId="{F7AAFF5F-3107-049E-796E-FC4276489E01}"/>
          </ac:spMkLst>
        </pc:spChg>
        <pc:spChg chg="mod">
          <ac:chgData name="머쉬룸_서석권" userId="f564142f-1bdb-412e-b6a4-02b3db879f4d" providerId="ADAL" clId="{7DCFEE8D-BD16-499C-BFFB-2E4580EE17D8}" dt="2022-09-29T02:31:32.716" v="1965" actId="1076"/>
          <ac:spMkLst>
            <pc:docMk/>
            <pc:sldMk cId="740982896" sldId="451"/>
            <ac:spMk id="104" creationId="{53053980-D7BC-2040-C128-B3ECAE0435C4}"/>
          </ac:spMkLst>
        </pc:spChg>
        <pc:spChg chg="mod">
          <ac:chgData name="머쉬룸_서석권" userId="f564142f-1bdb-412e-b6a4-02b3db879f4d" providerId="ADAL" clId="{7DCFEE8D-BD16-499C-BFFB-2E4580EE17D8}" dt="2022-09-29T02:01:24.087" v="171" actId="1076"/>
          <ac:spMkLst>
            <pc:docMk/>
            <pc:sldMk cId="740982896" sldId="451"/>
            <ac:spMk id="105" creationId="{93C7E478-9153-43D1-F852-E8238F5CAA14}"/>
          </ac:spMkLst>
        </pc:spChg>
        <pc:grpChg chg="mod">
          <ac:chgData name="머쉬룸_서석권" userId="f564142f-1bdb-412e-b6a4-02b3db879f4d" providerId="ADAL" clId="{7DCFEE8D-BD16-499C-BFFB-2E4580EE17D8}" dt="2022-09-29T02:01:24.087" v="171" actId="1076"/>
          <ac:grpSpMkLst>
            <pc:docMk/>
            <pc:sldMk cId="740982896" sldId="451"/>
            <ac:grpSpMk id="100" creationId="{7EB53A8C-DB37-48C9-C0ED-793755DF23C4}"/>
          </ac:grpSpMkLst>
        </pc:grpChg>
        <pc:picChg chg="mod">
          <ac:chgData name="머쉬룸_서석권" userId="f564142f-1bdb-412e-b6a4-02b3db879f4d" providerId="ADAL" clId="{7DCFEE8D-BD16-499C-BFFB-2E4580EE17D8}" dt="2022-09-29T02:01:24.087" v="171" actId="1076"/>
          <ac:picMkLst>
            <pc:docMk/>
            <pc:sldMk cId="740982896" sldId="451"/>
            <ac:picMk id="101" creationId="{9005FE94-22C2-D033-EF2B-9E75C13186AA}"/>
          </ac:picMkLst>
        </pc:pic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49" creationId="{A51AE9F7-253C-0CD1-11A6-DE7326E40E9F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55" creationId="{A13939F4-591D-2C64-AEED-B0E30B4BABA3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73" creationId="{491DC1E1-EDC7-35B2-CDB0-AF6B75070B50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74" creationId="{5369A5EB-75BD-ABB5-5A50-51C99F903008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75" creationId="{2F937103-02BD-BB71-AF3C-B370D54CBB48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76" creationId="{7940B3AC-6418-35A4-5939-914DC00CBE40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77" creationId="{CF483C6E-4093-D9A1-05D2-63D7DD54609C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78" creationId="{378DF66E-F973-411C-3934-1E4C6F79A373}"/>
          </ac:cxnSpMkLst>
        </pc:cxnChg>
        <pc:cxnChg chg="mod">
          <ac:chgData name="머쉬룸_서석권" userId="f564142f-1bdb-412e-b6a4-02b3db879f4d" providerId="ADAL" clId="{7DCFEE8D-BD16-499C-BFFB-2E4580EE17D8}" dt="2022-09-29T02:01:24.087" v="171" actId="1076"/>
          <ac:cxnSpMkLst>
            <pc:docMk/>
            <pc:sldMk cId="740982896" sldId="451"/>
            <ac:cxnSpMk id="79" creationId="{6A724B66-61C9-14AE-C4AB-9FEDE4464309}"/>
          </ac:cxnSpMkLst>
        </pc:cxnChg>
      </pc:sldChg>
      <pc:sldChg chg="modSp mod">
        <pc:chgData name="머쉬룸_서석권" userId="f564142f-1bdb-412e-b6a4-02b3db879f4d" providerId="ADAL" clId="{7DCFEE8D-BD16-499C-BFFB-2E4580EE17D8}" dt="2022-09-29T02:02:07.694" v="189"/>
        <pc:sldMkLst>
          <pc:docMk/>
          <pc:sldMk cId="3617127720" sldId="544"/>
        </pc:sldMkLst>
        <pc:spChg chg="mod">
          <ac:chgData name="머쉬룸_서석권" userId="f564142f-1bdb-412e-b6a4-02b3db879f4d" providerId="ADAL" clId="{7DCFEE8D-BD16-499C-BFFB-2E4580EE17D8}" dt="2022-09-29T02:02:07.694" v="189"/>
          <ac:spMkLst>
            <pc:docMk/>
            <pc:sldMk cId="3617127720" sldId="544"/>
            <ac:spMk id="4" creationId="{461D06FD-4A7D-4655-9F7E-D89190CE6F64}"/>
          </ac:spMkLst>
        </pc:spChg>
        <pc:spChg chg="mod">
          <ac:chgData name="머쉬룸_서석권" userId="f564142f-1bdb-412e-b6a4-02b3db879f4d" providerId="ADAL" clId="{7DCFEE8D-BD16-499C-BFFB-2E4580EE17D8}" dt="2022-09-29T01:59:12.271" v="104" actId="20577"/>
          <ac:spMkLst>
            <pc:docMk/>
            <pc:sldMk cId="3617127720" sldId="544"/>
            <ac:spMk id="219" creationId="{736EEC22-FDE9-E3A3-003C-28EB07003090}"/>
          </ac:spMkLst>
        </pc:spChg>
      </pc:sldChg>
      <pc:sldChg chg="modSp mod">
        <pc:chgData name="머쉬룸_서석권" userId="f564142f-1bdb-412e-b6a4-02b3db879f4d" providerId="ADAL" clId="{7DCFEE8D-BD16-499C-BFFB-2E4580EE17D8}" dt="2022-09-29T02:01:55.287" v="188"/>
        <pc:sldMkLst>
          <pc:docMk/>
          <pc:sldMk cId="1663157855" sldId="546"/>
        </pc:sldMkLst>
        <pc:spChg chg="mod">
          <ac:chgData name="머쉬룸_서석권" userId="f564142f-1bdb-412e-b6a4-02b3db879f4d" providerId="ADAL" clId="{7DCFEE8D-BD16-499C-BFFB-2E4580EE17D8}" dt="2022-09-29T02:01:55.287" v="188"/>
          <ac:spMkLst>
            <pc:docMk/>
            <pc:sldMk cId="1663157855" sldId="546"/>
            <ac:spMk id="4" creationId="{461D06FD-4A7D-4655-9F7E-D89190CE6F64}"/>
          </ac:spMkLst>
        </pc:spChg>
      </pc:sldChg>
      <pc:sldChg chg="addSp delSp modSp add mod">
        <pc:chgData name="머쉬룸_서석권" userId="f564142f-1bdb-412e-b6a4-02b3db879f4d" providerId="ADAL" clId="{7DCFEE8D-BD16-499C-BFFB-2E4580EE17D8}" dt="2022-09-29T02:22:46.948" v="1078" actId="1076"/>
        <pc:sldMkLst>
          <pc:docMk/>
          <pc:sldMk cId="1614307879" sldId="547"/>
        </pc:sldMkLst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3" creationId="{3690ED71-9E65-E782-303A-1666BE10F2D1}"/>
          </ac:spMkLst>
        </pc:spChg>
        <pc:spChg chg="add del mod">
          <ac:chgData name="머쉬룸_서석권" userId="f564142f-1bdb-412e-b6a4-02b3db879f4d" providerId="ADAL" clId="{7DCFEE8D-BD16-499C-BFFB-2E4580EE17D8}" dt="2022-09-29T02:22:41.366" v="1076" actId="478"/>
          <ac:spMkLst>
            <pc:docMk/>
            <pc:sldMk cId="1614307879" sldId="547"/>
            <ac:spMk id="4" creationId="{D808D20C-45EC-6F7D-87AB-AB928802ADF6}"/>
          </ac:spMkLst>
        </pc:spChg>
        <pc:spChg chg="del">
          <ac:chgData name="머쉬룸_서석권" userId="f564142f-1bdb-412e-b6a4-02b3db879f4d" providerId="ADAL" clId="{7DCFEE8D-BD16-499C-BFFB-2E4580EE17D8}" dt="2022-09-29T02:22:40.216" v="1075" actId="478"/>
          <ac:spMkLst>
            <pc:docMk/>
            <pc:sldMk cId="1614307879" sldId="547"/>
            <ac:spMk id="5" creationId="{A87EB5DB-0C2C-2E01-A713-ED5059465DFE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11" creationId="{3E0D7B8A-51ED-0274-6F72-694C042BCC4D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13" creationId="{B750D644-9950-49F9-1F8E-013349DE547E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15" creationId="{4927E358-5496-3CCF-834E-CA33159E3455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17" creationId="{F5DF6B44-323D-4C21-923A-C57CA83C2B59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19" creationId="{A6714A98-3F9B-2D65-8143-02C27F1D8DD6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20" creationId="{C2F8F2F2-8AC7-ACF3-DA70-E4F4017B4AE1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21" creationId="{47A0234B-0116-F711-831F-46322165ED8B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35" creationId="{7DCF2A92-F01F-5E14-C984-4670B9F33471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40" creationId="{46818268-15A4-5BD6-ADBD-159C8E4CEF24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41" creationId="{59AC677E-3649-142C-7F7C-BF5E40A7DF99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42" creationId="{28CDB034-58E3-FB1E-2375-6BEAC86301A4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47" creationId="{EA691025-BBB3-13E5-5400-42B21C4C3424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48" creationId="{7DAE6635-6D8F-D8EA-A7FD-004381379BC2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59" creationId="{36ED9121-6E63-5B10-533D-3C797C2C30F1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1025" creationId="{26A433CD-A6D8-821A-AA41-706EB05AB2F8}"/>
          </ac:spMkLst>
        </pc:spChg>
        <pc:spChg chg="mod">
          <ac:chgData name="머쉬룸_서석권" userId="f564142f-1bdb-412e-b6a4-02b3db879f4d" providerId="ADAL" clId="{7DCFEE8D-BD16-499C-BFFB-2E4580EE17D8}" dt="2022-09-29T02:22:46.948" v="1078" actId="1076"/>
          <ac:spMkLst>
            <pc:docMk/>
            <pc:sldMk cId="1614307879" sldId="547"/>
            <ac:spMk id="1029" creationId="{FDF5EBB6-F6A9-9BEF-6ED6-869C6CAA818E}"/>
          </ac:spMkLst>
        </pc:spChg>
        <pc:spChg chg="del">
          <ac:chgData name="머쉬룸_서석권" userId="f564142f-1bdb-412e-b6a4-02b3db879f4d" providerId="ADAL" clId="{7DCFEE8D-BD16-499C-BFFB-2E4580EE17D8}" dt="2022-09-29T02:22:39.362" v="1074" actId="478"/>
          <ac:spMkLst>
            <pc:docMk/>
            <pc:sldMk cId="1614307879" sldId="547"/>
            <ac:spMk id="1031" creationId="{16D334B9-F1A0-2210-63E1-FBEF3FBB2494}"/>
          </ac:spMkLst>
        </pc:spChg>
        <pc:picChg chg="mod">
          <ac:chgData name="머쉬룸_서석권" userId="f564142f-1bdb-412e-b6a4-02b3db879f4d" providerId="ADAL" clId="{7DCFEE8D-BD16-499C-BFFB-2E4580EE17D8}" dt="2022-09-29T02:22:46.948" v="1078" actId="1076"/>
          <ac:picMkLst>
            <pc:docMk/>
            <pc:sldMk cId="1614307879" sldId="547"/>
            <ac:picMk id="12" creationId="{ADF5A8D8-8E20-5080-C043-E3C6150F4CA0}"/>
          </ac:picMkLst>
        </pc:picChg>
        <pc:picChg chg="mod">
          <ac:chgData name="머쉬룸_서석권" userId="f564142f-1bdb-412e-b6a4-02b3db879f4d" providerId="ADAL" clId="{7DCFEE8D-BD16-499C-BFFB-2E4580EE17D8}" dt="2022-09-29T02:22:46.948" v="1078" actId="1076"/>
          <ac:picMkLst>
            <pc:docMk/>
            <pc:sldMk cId="1614307879" sldId="547"/>
            <ac:picMk id="14" creationId="{62117CAE-2005-ADE1-BA82-F9BE131D5A38}"/>
          </ac:picMkLst>
        </pc:picChg>
        <pc:picChg chg="mod">
          <ac:chgData name="머쉬룸_서석권" userId="f564142f-1bdb-412e-b6a4-02b3db879f4d" providerId="ADAL" clId="{7DCFEE8D-BD16-499C-BFFB-2E4580EE17D8}" dt="2022-09-29T02:22:46.948" v="1078" actId="1076"/>
          <ac:picMkLst>
            <pc:docMk/>
            <pc:sldMk cId="1614307879" sldId="547"/>
            <ac:picMk id="16" creationId="{101E3450-7DC8-EFB3-AE74-EFAD88B5FBB4}"/>
          </ac:picMkLst>
        </pc:picChg>
        <pc:picChg chg="mod">
          <ac:chgData name="머쉬룸_서석권" userId="f564142f-1bdb-412e-b6a4-02b3db879f4d" providerId="ADAL" clId="{7DCFEE8D-BD16-499C-BFFB-2E4580EE17D8}" dt="2022-09-29T02:22:46.948" v="1078" actId="1076"/>
          <ac:picMkLst>
            <pc:docMk/>
            <pc:sldMk cId="1614307879" sldId="547"/>
            <ac:picMk id="58" creationId="{7E30AA0C-F3E7-7BF8-B29E-4D988F5A84AA}"/>
          </ac:picMkLst>
        </pc:picChg>
        <pc:picChg chg="mod">
          <ac:chgData name="머쉬룸_서석권" userId="f564142f-1bdb-412e-b6a4-02b3db879f4d" providerId="ADAL" clId="{7DCFEE8D-BD16-499C-BFFB-2E4580EE17D8}" dt="2022-09-29T02:22:46.948" v="1078" actId="1076"/>
          <ac:picMkLst>
            <pc:docMk/>
            <pc:sldMk cId="1614307879" sldId="547"/>
            <ac:picMk id="1026" creationId="{B1AA7D44-5782-3410-3368-39CD20E4C586}"/>
          </ac:picMkLst>
        </pc:picChg>
        <pc:cxnChg chg="mod">
          <ac:chgData name="머쉬룸_서석권" userId="f564142f-1bdb-412e-b6a4-02b3db879f4d" providerId="ADAL" clId="{7DCFEE8D-BD16-499C-BFFB-2E4580EE17D8}" dt="2022-09-29T02:22:46.948" v="1078" actId="1076"/>
          <ac:cxnSpMkLst>
            <pc:docMk/>
            <pc:sldMk cId="1614307879" sldId="547"/>
            <ac:cxnSpMk id="23" creationId="{1B23EF91-74BF-C28C-FF1F-A81A10D86C33}"/>
          </ac:cxnSpMkLst>
        </pc:cxnChg>
        <pc:cxnChg chg="mod">
          <ac:chgData name="머쉬룸_서석권" userId="f564142f-1bdb-412e-b6a4-02b3db879f4d" providerId="ADAL" clId="{7DCFEE8D-BD16-499C-BFFB-2E4580EE17D8}" dt="2022-09-29T02:22:46.948" v="1078" actId="1076"/>
          <ac:cxnSpMkLst>
            <pc:docMk/>
            <pc:sldMk cId="1614307879" sldId="547"/>
            <ac:cxnSpMk id="25" creationId="{FB022EBC-991E-E42A-9ACB-5B4DB8523CEC}"/>
          </ac:cxnSpMkLst>
        </pc:cxnChg>
        <pc:cxnChg chg="mod">
          <ac:chgData name="머쉬룸_서석권" userId="f564142f-1bdb-412e-b6a4-02b3db879f4d" providerId="ADAL" clId="{7DCFEE8D-BD16-499C-BFFB-2E4580EE17D8}" dt="2022-09-29T02:22:46.948" v="1078" actId="1076"/>
          <ac:cxnSpMkLst>
            <pc:docMk/>
            <pc:sldMk cId="1614307879" sldId="547"/>
            <ac:cxnSpMk id="29" creationId="{81D3D84F-D601-8033-CDF2-9EF1698CB878}"/>
          </ac:cxnSpMkLst>
        </pc:cxnChg>
        <pc:cxnChg chg="mod">
          <ac:chgData name="머쉬룸_서석권" userId="f564142f-1bdb-412e-b6a4-02b3db879f4d" providerId="ADAL" clId="{7DCFEE8D-BD16-499C-BFFB-2E4580EE17D8}" dt="2022-09-29T02:22:46.948" v="1078" actId="1076"/>
          <ac:cxnSpMkLst>
            <pc:docMk/>
            <pc:sldMk cId="1614307879" sldId="547"/>
            <ac:cxnSpMk id="30" creationId="{8E735C19-D481-0BCD-9594-A6A0446452E8}"/>
          </ac:cxnSpMkLst>
        </pc:cxnChg>
        <pc:cxnChg chg="mod">
          <ac:chgData name="머쉬룸_서석권" userId="f564142f-1bdb-412e-b6a4-02b3db879f4d" providerId="ADAL" clId="{7DCFEE8D-BD16-499C-BFFB-2E4580EE17D8}" dt="2022-09-29T02:22:46.948" v="1078" actId="1076"/>
          <ac:cxnSpMkLst>
            <pc:docMk/>
            <pc:sldMk cId="1614307879" sldId="547"/>
            <ac:cxnSpMk id="36" creationId="{A67C632E-33C2-2DB4-8812-2FDE47A0D612}"/>
          </ac:cxnSpMkLst>
        </pc:cxnChg>
        <pc:cxnChg chg="mod">
          <ac:chgData name="머쉬룸_서석권" userId="f564142f-1bdb-412e-b6a4-02b3db879f4d" providerId="ADAL" clId="{7DCFEE8D-BD16-499C-BFFB-2E4580EE17D8}" dt="2022-09-29T02:22:46.948" v="1078" actId="1076"/>
          <ac:cxnSpMkLst>
            <pc:docMk/>
            <pc:sldMk cId="1614307879" sldId="547"/>
            <ac:cxnSpMk id="60" creationId="{7924E2AF-C904-7FA7-F028-02418D2B9E5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17AC11C-CBC9-4202-ABC2-21FBD2641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249" cy="494822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0C505-6E85-4ABD-8988-C3FF70024A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928" y="0"/>
            <a:ext cx="2918249" cy="494822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84445B1F-098D-4071-B766-017816739229}" type="datetimeFigureOut">
              <a:rPr lang="ko-KR" altLang="en-US" smtClean="0"/>
              <a:pPr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7B1725-19F1-45F4-B716-DD12D3279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491"/>
            <a:ext cx="2918249" cy="494822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0299B-207A-4CC5-A74F-41DBDEC04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928" y="9371491"/>
            <a:ext cx="2918249" cy="494822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97CA05B8-F7B5-4222-A52D-AF5A343B5E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62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6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CC6B509F-EE21-444E-918F-3B6FB36F3365}" type="datetimeFigureOut">
              <a:rPr lang="ko-KR" altLang="en-US" smtClean="0"/>
              <a:pPr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7383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9" tIns="45674" rIns="91349" bIns="456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349" tIns="45674" rIns="91349" bIns="4567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0" cy="49331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CF7F685B-02C1-467D-8B82-6C2C8443B5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배경과 제목 슬라이드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EDAEAFAD-9AF9-4A97-842C-03E4276640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83AF">
              <a:alpha val="14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E0E0658-F13B-47EF-8E3A-728AF73CD734}"/>
              </a:ext>
            </a:extLst>
          </p:cNvPr>
          <p:cNvSpPr/>
          <p:nvPr userDrawn="1"/>
        </p:nvSpPr>
        <p:spPr>
          <a:xfrm>
            <a:off x="0" y="-1"/>
            <a:ext cx="12192001" cy="6432671"/>
          </a:xfrm>
          <a:prstGeom prst="rect">
            <a:avLst/>
          </a:prstGeom>
          <a:blipFill>
            <a:blip r:embed="rId2">
              <a:alphaModFix amt="4000"/>
            </a:blip>
            <a:stretch>
              <a:fillRect l="-9064" t="-60421" r="-1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63" name="내용 개체 틀 6">
            <a:extLst>
              <a:ext uri="{FF2B5EF4-FFF2-40B4-BE49-F238E27FC236}">
                <a16:creationId xmlns:a16="http://schemas.microsoft.com/office/drawing/2014/main" id="{6805A66B-844D-4344-8977-B1D9DFBF99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21D4BF7-4AF5-4536-B5DB-ADDDB1182A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</p:spPr>
      </p:pic>
      <p:sp>
        <p:nvSpPr>
          <p:cNvPr id="53" name="제목 35">
            <a:extLst>
              <a:ext uri="{FF2B5EF4-FFF2-40B4-BE49-F238E27FC236}">
                <a16:creationId xmlns:a16="http://schemas.microsoft.com/office/drawing/2014/main" id="{F0D8606A-92EB-4F8C-B1CF-84A593579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추가하려면 </a:t>
            </a:r>
            <a:br>
              <a:rPr lang="en-US" altLang="ko-KR" dirty="0"/>
            </a:br>
            <a:r>
              <a:rPr lang="ko-KR" altLang="en-US" dirty="0"/>
              <a:t>클릭하십시오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5E5886E-C033-4B09-96B4-ED9E73AE20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3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부서명 </a:t>
            </a:r>
            <a:r>
              <a:rPr lang="ko-KR" altLang="en-US" dirty="0" err="1"/>
              <a:t>ㅣ</a:t>
            </a:r>
            <a:r>
              <a:rPr lang="ko-KR" altLang="en-US" dirty="0"/>
              <a:t> 작성자</a:t>
            </a:r>
            <a:endParaRPr 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A84126-17E7-48C4-AC82-7D4FDC48378A}"/>
              </a:ext>
            </a:extLst>
          </p:cNvPr>
          <p:cNvSpPr/>
          <p:nvPr userDrawn="1"/>
        </p:nvSpPr>
        <p:spPr>
          <a:xfrm>
            <a:off x="541113" y="-6239"/>
            <a:ext cx="1484537" cy="36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1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  <a:endParaRPr lang="ko-KR" altLang="en-US" sz="800" b="1" spc="100" baseline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17A974-AE6E-40D7-A51A-016712C3DEF3}"/>
              </a:ext>
            </a:extLst>
          </p:cNvPr>
          <p:cNvSpPr txBox="1">
            <a:spLocks/>
          </p:cNvSpPr>
          <p:nvPr userDrawn="1"/>
        </p:nvSpPr>
        <p:spPr>
          <a:xfrm>
            <a:off x="541112" y="6432669"/>
            <a:ext cx="888581" cy="181200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Version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5E3B1B-CCEC-40D4-9F40-E75E6663F2D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V.0.0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3381E8-F747-42C4-A873-D9F9CA24EEE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2020 / 00 / 00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F3B3110-0AAF-402E-8DEA-53D8DBEFC07A}"/>
              </a:ext>
            </a:extLst>
          </p:cNvPr>
          <p:cNvSpPr txBox="1">
            <a:spLocks/>
          </p:cNvSpPr>
          <p:nvPr userDrawn="1"/>
        </p:nvSpPr>
        <p:spPr>
          <a:xfrm>
            <a:off x="2293289" y="6432669"/>
            <a:ext cx="632605" cy="181201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Date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본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2894F5-4F0C-441E-86A4-F4AA3A360A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7382" y="1590675"/>
            <a:ext cx="5479719" cy="44672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 algn="l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 algn="l">
              <a:buNone/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A0FA6EC-5FF7-4A6D-8C12-F544207206B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84901" y="1590675"/>
            <a:ext cx="5479719" cy="44672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 algn="l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 algn="l">
              <a:buNone/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11477417" y="6511927"/>
            <a:ext cx="464820" cy="231775"/>
          </a:xfrm>
          <a:prstGeom prst="rect">
            <a:avLst/>
          </a:prstGeom>
        </p:spPr>
        <p:txBody>
          <a:bodyPr vert="horz" wrap="none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A2145-D4E4-49F0-914C-49108919EBE8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4A1D68-641F-4E94-986F-3748DC7E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</p:spPr>
        <p:txBody>
          <a:bodyPr rIns="0"/>
          <a:lstStyle>
            <a:lvl1pPr algn="r">
              <a:defRPr sz="7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문서 제목을 입력하십시오</a:t>
            </a:r>
            <a:endParaRPr lang="ko-KR" alt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2311676-859A-4B97-9ACC-0369B6869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</p:spPr>
        <p:txBody>
          <a:bodyPr lIns="0" anchor="t" anchorCtr="0"/>
          <a:lstStyle>
            <a:lvl1pPr>
              <a:defRPr sz="2200" b="1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입력하십시오</a:t>
            </a:r>
            <a:endParaRPr 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2E4C2325-A6C8-4189-A681-7CC35C6B982B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b="0" dirty="0"/>
              <a:t>부제목 및 설명을 입력하십시오</a:t>
            </a:r>
            <a:endParaRPr lang="en-US" altLang="ko-KR" sz="1200" b="0" dirty="0"/>
          </a:p>
        </p:txBody>
      </p:sp>
      <p:pic>
        <p:nvPicPr>
          <p:cNvPr id="23" name="내용 개체 틀 6">
            <a:extLst>
              <a:ext uri="{FF2B5EF4-FFF2-40B4-BE49-F238E27FC236}">
                <a16:creationId xmlns:a16="http://schemas.microsoft.com/office/drawing/2014/main" id="{AF0AA749-8356-4165-B4AF-9B540188CA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2" t="57946" b="1129"/>
          <a:stretch/>
        </p:blipFill>
        <p:spPr>
          <a:xfrm>
            <a:off x="1" y="-1"/>
            <a:ext cx="1347070" cy="2112893"/>
          </a:xfrm>
          <a:prstGeom prst="rect">
            <a:avLst/>
          </a:prstGeom>
        </p:spPr>
      </p:pic>
      <p:pic>
        <p:nvPicPr>
          <p:cNvPr id="24" name="내용 개체 틀 6">
            <a:extLst>
              <a:ext uri="{FF2B5EF4-FFF2-40B4-BE49-F238E27FC236}">
                <a16:creationId xmlns:a16="http://schemas.microsoft.com/office/drawing/2014/main" id="{0D7434E7-DB41-4647-9568-FAF75447C5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8" t="82988" r="1" b="1129"/>
          <a:stretch/>
        </p:blipFill>
        <p:spPr>
          <a:xfrm>
            <a:off x="1073729" y="-1"/>
            <a:ext cx="4517446" cy="5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본문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422400"/>
            <a:ext cx="11137237" cy="46355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 algn="l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 algn="l">
              <a:buNone/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11477417" y="6511927"/>
            <a:ext cx="464820" cy="231775"/>
          </a:xfrm>
          <a:prstGeom prst="rect">
            <a:avLst/>
          </a:prstGeom>
        </p:spPr>
        <p:txBody>
          <a:bodyPr vert="horz" wrap="none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A2145-D4E4-49F0-914C-49108919EBE8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</p:spPr>
        <p:txBody>
          <a:bodyPr rIns="0"/>
          <a:lstStyle>
            <a:lvl1pPr algn="r">
              <a:defRPr sz="7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문서 제목을 입력하십시오</a:t>
            </a:r>
            <a:endParaRPr lang="ko-KR" alt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763654-DFC2-496A-AD41-76EE020B2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382" y="466358"/>
            <a:ext cx="11137237" cy="333724"/>
          </a:xfrm>
          <a:prstGeom prst="rect">
            <a:avLst/>
          </a:prstGeom>
        </p:spPr>
        <p:txBody>
          <a:bodyPr lIns="0" anchor="t" anchorCtr="0"/>
          <a:lstStyle>
            <a:lvl1pPr>
              <a:defRPr sz="2200" b="1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입력하십시오</a:t>
            </a:r>
            <a:endParaRPr 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E0CC1167-AC79-4501-8D59-B7609DE0879B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27382" y="853611"/>
            <a:ext cx="11137237" cy="1626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b="0" dirty="0"/>
              <a:t>부제목 및 설명을 입력하십시오</a:t>
            </a:r>
            <a:endParaRPr lang="en-US" altLang="ko-KR" sz="1200" b="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20D560-5BB7-4C26-9259-83E9DAD24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9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본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2894F5-4F0C-441E-86A4-F4AA3A360A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7382" y="1422399"/>
            <a:ext cx="5479719" cy="46355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 algn="l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 algn="l">
              <a:buNone/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A0FA6EC-5FF7-4A6D-8C12-F544207206B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84901" y="1422399"/>
            <a:ext cx="5479719" cy="46355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 algn="l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 algn="l">
              <a:buNone/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11477417" y="6511927"/>
            <a:ext cx="464820" cy="231775"/>
          </a:xfrm>
          <a:prstGeom prst="rect">
            <a:avLst/>
          </a:prstGeom>
        </p:spPr>
        <p:txBody>
          <a:bodyPr vert="horz" wrap="none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A2145-D4E4-49F0-914C-49108919EBE8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4A1D68-641F-4E94-986F-3748DC7E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</p:spPr>
        <p:txBody>
          <a:bodyPr rIns="0"/>
          <a:lstStyle>
            <a:lvl1pPr algn="r">
              <a:defRPr sz="7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문서 제목을 입력하십시오</a:t>
            </a:r>
            <a:endParaRPr lang="ko-KR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02DC38-E7E5-4960-8BF8-04EE8389E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382" y="466358"/>
            <a:ext cx="11137237" cy="333724"/>
          </a:xfrm>
          <a:prstGeom prst="rect">
            <a:avLst/>
          </a:prstGeom>
        </p:spPr>
        <p:txBody>
          <a:bodyPr lIns="0" anchor="t" anchorCtr="0"/>
          <a:lstStyle>
            <a:lvl1pPr>
              <a:defRPr sz="2200" b="1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입력하십시오</a:t>
            </a:r>
            <a:endParaRPr 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79D4E93-C9DB-48A7-97D6-F9B9492D7D63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27382" y="853611"/>
            <a:ext cx="11137237" cy="1626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b="0" dirty="0"/>
              <a:t>부제목 및 설명을 입력하십시오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693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배경과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938834-363B-4435-999A-669880B1B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83AF">
              <a:alpha val="14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BECAC6-DFE7-4487-82EC-7C1A60234090}"/>
              </a:ext>
            </a:extLst>
          </p:cNvPr>
          <p:cNvSpPr/>
          <p:nvPr userDrawn="1"/>
        </p:nvSpPr>
        <p:spPr>
          <a:xfrm>
            <a:off x="0" y="-1"/>
            <a:ext cx="12192001" cy="6432671"/>
          </a:xfrm>
          <a:prstGeom prst="rect">
            <a:avLst/>
          </a:prstGeom>
          <a:blipFill>
            <a:blip r:embed="rId2">
              <a:alphaModFix amt="4000"/>
            </a:blip>
            <a:stretch>
              <a:fillRect l="-9064" t="-60421" r="-1"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4" name="내용 개체 틀 6">
            <a:extLst>
              <a:ext uri="{FF2B5EF4-FFF2-40B4-BE49-F238E27FC236}">
                <a16:creationId xmlns:a16="http://schemas.microsoft.com/office/drawing/2014/main" id="{4B00EC75-2D79-42CF-B1E4-1C5297DD0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3D10A08-11DB-41AF-8238-EA36694DF2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</p:spPr>
      </p:pic>
      <p:sp>
        <p:nvSpPr>
          <p:cNvPr id="37" name="제목 35">
            <a:extLst>
              <a:ext uri="{FF2B5EF4-FFF2-40B4-BE49-F238E27FC236}">
                <a16:creationId xmlns:a16="http://schemas.microsoft.com/office/drawing/2014/main" id="{EE586302-265C-4B3F-AD15-8EE42F706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추가하려면 </a:t>
            </a:r>
            <a:br>
              <a:rPr lang="en-US" altLang="ko-KR" dirty="0"/>
            </a:br>
            <a:r>
              <a:rPr lang="ko-KR" altLang="en-US" dirty="0"/>
              <a:t>클릭하십시오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CFA4828-F884-4ADD-A62E-A29B058CED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3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부서명 </a:t>
            </a:r>
            <a:r>
              <a:rPr lang="ko-KR" altLang="en-US" dirty="0" err="1"/>
              <a:t>ㅣ</a:t>
            </a:r>
            <a:r>
              <a:rPr lang="ko-KR" altLang="en-US" dirty="0"/>
              <a:t> 작성자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7F65881-072D-43BC-A272-BEB56F45C40E}"/>
              </a:ext>
            </a:extLst>
          </p:cNvPr>
          <p:cNvSpPr txBox="1">
            <a:spLocks/>
          </p:cNvSpPr>
          <p:nvPr userDrawn="1"/>
        </p:nvSpPr>
        <p:spPr>
          <a:xfrm>
            <a:off x="541112" y="6432669"/>
            <a:ext cx="888581" cy="181200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Version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F58C1D-147F-4F86-90EB-88BA09FFAD0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V.0.0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D8CA34-EAE4-4D54-B7B7-0FD2A3B47EA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2020 / 00 / 00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1EE69E-0325-4389-82FE-482D1E3253AD}"/>
              </a:ext>
            </a:extLst>
          </p:cNvPr>
          <p:cNvSpPr txBox="1">
            <a:spLocks/>
          </p:cNvSpPr>
          <p:nvPr userDrawn="1"/>
        </p:nvSpPr>
        <p:spPr>
          <a:xfrm>
            <a:off x="2293289" y="6432669"/>
            <a:ext cx="632605" cy="181201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Date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0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배경과 제목 슬라이드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6">
            <a:extLst>
              <a:ext uri="{FF2B5EF4-FFF2-40B4-BE49-F238E27FC236}">
                <a16:creationId xmlns:a16="http://schemas.microsoft.com/office/drawing/2014/main" id="{781672A9-0E83-4CEF-BADC-D90B16D456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68E5B1-F35D-4742-B4AA-E25175F4D7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</p:spPr>
      </p:pic>
      <p:sp>
        <p:nvSpPr>
          <p:cNvPr id="23" name="제목 35">
            <a:extLst>
              <a:ext uri="{FF2B5EF4-FFF2-40B4-BE49-F238E27FC236}">
                <a16:creationId xmlns:a16="http://schemas.microsoft.com/office/drawing/2014/main" id="{15606C3F-0C12-4798-9A05-A02F98F01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추가하려면 </a:t>
            </a:r>
            <a:br>
              <a:rPr lang="en-US" altLang="ko-KR" dirty="0"/>
            </a:br>
            <a:r>
              <a:rPr lang="ko-KR" altLang="en-US" dirty="0"/>
              <a:t>클릭하십시오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7DE903-298B-411D-9AF5-CE19A582E1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3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부서명 </a:t>
            </a:r>
            <a:r>
              <a:rPr lang="ko-KR" altLang="en-US" dirty="0" err="1"/>
              <a:t>ㅣ</a:t>
            </a:r>
            <a:r>
              <a:rPr lang="ko-KR" altLang="en-US" dirty="0"/>
              <a:t> 작성자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542AAB-E743-4674-9F7F-13CF62CC0D52}"/>
              </a:ext>
            </a:extLst>
          </p:cNvPr>
          <p:cNvSpPr/>
          <p:nvPr userDrawn="1"/>
        </p:nvSpPr>
        <p:spPr>
          <a:xfrm>
            <a:off x="541113" y="-6239"/>
            <a:ext cx="1484537" cy="36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1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  <a:endParaRPr lang="ko-KR" altLang="en-US" sz="800" b="1" spc="100" baseline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59A09-CEEF-4294-9558-9F5112E2ABE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V.0.0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F69A977-90B4-4428-BE60-B3F6E273F28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2020 / 00 / 00</a:t>
            </a:r>
          </a:p>
        </p:txBody>
      </p:sp>
    </p:spTree>
    <p:extLst>
      <p:ext uri="{BB962C8B-B14F-4D97-AF65-F5344CB8AC3E}">
        <p14:creationId xmlns:p14="http://schemas.microsoft.com/office/powerpoint/2010/main" val="15272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배경과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6">
            <a:extLst>
              <a:ext uri="{FF2B5EF4-FFF2-40B4-BE49-F238E27FC236}">
                <a16:creationId xmlns:a16="http://schemas.microsoft.com/office/drawing/2014/main" id="{781672A9-0E83-4CEF-BADC-D90B16D456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68E5B1-F35D-4742-B4AA-E25175F4D7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</p:spPr>
      </p:pic>
      <p:sp>
        <p:nvSpPr>
          <p:cNvPr id="16" name="제목 35">
            <a:extLst>
              <a:ext uri="{FF2B5EF4-FFF2-40B4-BE49-F238E27FC236}">
                <a16:creationId xmlns:a16="http://schemas.microsoft.com/office/drawing/2014/main" id="{796B8882-E6BD-42B1-990A-8C71B48BD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추가하려면 </a:t>
            </a:r>
            <a:br>
              <a:rPr lang="en-US" altLang="ko-KR" dirty="0"/>
            </a:br>
            <a:r>
              <a:rPr lang="ko-KR" altLang="en-US" dirty="0"/>
              <a:t>클릭하십시오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395B5C2-89B1-473B-91A1-6946054539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3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부서명 </a:t>
            </a:r>
            <a:r>
              <a:rPr lang="ko-KR" altLang="en-US" dirty="0" err="1"/>
              <a:t>ㅣ</a:t>
            </a:r>
            <a:r>
              <a:rPr lang="ko-KR" altLang="en-US" dirty="0"/>
              <a:t> 작성자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배경과 제목 슬라이드(Confidenti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AE0D1E-7ECC-426A-8902-1A208B7F7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52" r="53496" b="6191"/>
          <a:stretch/>
        </p:blipFill>
        <p:spPr>
          <a:xfrm>
            <a:off x="1381807" y="5462864"/>
            <a:ext cx="5588000" cy="13932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4B2B8C-0B17-4D87-9AE1-CE38C16B1B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6"/>
          <a:stretch/>
        </p:blipFill>
        <p:spPr>
          <a:xfrm>
            <a:off x="6883400" y="1851"/>
            <a:ext cx="5308600" cy="6868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00466-142C-4D71-A3B4-2C0A9E7ED58A}"/>
              </a:ext>
            </a:extLst>
          </p:cNvPr>
          <p:cNvSpPr/>
          <p:nvPr userDrawn="1"/>
        </p:nvSpPr>
        <p:spPr>
          <a:xfrm>
            <a:off x="0" y="-6240"/>
            <a:ext cx="12192000" cy="41845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AD2B31-397A-4B4A-8B40-4FCE38AEE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</p:spPr>
      </p:pic>
      <p:sp>
        <p:nvSpPr>
          <p:cNvPr id="19" name="제목 35">
            <a:extLst>
              <a:ext uri="{FF2B5EF4-FFF2-40B4-BE49-F238E27FC236}">
                <a16:creationId xmlns:a16="http://schemas.microsoft.com/office/drawing/2014/main" id="{4B800FD7-6F81-4010-8952-3D69EF207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추가하려면 </a:t>
            </a:r>
            <a:br>
              <a:rPr lang="en-US" altLang="ko-KR" dirty="0"/>
            </a:br>
            <a:r>
              <a:rPr lang="ko-KR" altLang="en-US" dirty="0"/>
              <a:t>클릭하십시오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24DCA7F-A9CE-4102-9337-3D49095ED5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3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부서명 </a:t>
            </a:r>
            <a:r>
              <a:rPr lang="ko-KR" altLang="en-US" dirty="0" err="1"/>
              <a:t>ㅣ</a:t>
            </a:r>
            <a:r>
              <a:rPr lang="ko-KR" altLang="en-US" dirty="0"/>
              <a:t> 작성자</a:t>
            </a:r>
            <a:endParaRPr 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96D873-96EB-4934-9FF3-2CFDAD191B71}"/>
              </a:ext>
            </a:extLst>
          </p:cNvPr>
          <p:cNvSpPr/>
          <p:nvPr userDrawn="1"/>
        </p:nvSpPr>
        <p:spPr>
          <a:xfrm>
            <a:off x="541113" y="-6239"/>
            <a:ext cx="1484537" cy="36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1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  <a:endParaRPr lang="ko-KR" altLang="en-US" sz="800" b="1" spc="100" baseline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F733A16-B0C5-401F-B7C8-F5706C7CF942}"/>
              </a:ext>
            </a:extLst>
          </p:cNvPr>
          <p:cNvSpPr txBox="1">
            <a:spLocks/>
          </p:cNvSpPr>
          <p:nvPr userDrawn="1"/>
        </p:nvSpPr>
        <p:spPr>
          <a:xfrm>
            <a:off x="541112" y="6432669"/>
            <a:ext cx="888581" cy="181200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Version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15F183-BA9B-4FD4-8A7F-286CABBBE9ED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V.0.0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A92FDB4-678C-4FAF-A990-67617D4AC3B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2020 / 00 / 00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A3A5316-43EA-4C39-B725-A5CCA5060AD4}"/>
              </a:ext>
            </a:extLst>
          </p:cNvPr>
          <p:cNvSpPr txBox="1">
            <a:spLocks/>
          </p:cNvSpPr>
          <p:nvPr userDrawn="1"/>
        </p:nvSpPr>
        <p:spPr>
          <a:xfrm>
            <a:off x="2293289" y="6432669"/>
            <a:ext cx="632605" cy="181201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Date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배경과 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AE0D1E-7ECC-426A-8902-1A208B7F7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52" r="53496" b="6191"/>
          <a:stretch/>
        </p:blipFill>
        <p:spPr>
          <a:xfrm>
            <a:off x="1381807" y="5462864"/>
            <a:ext cx="5588000" cy="13932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4B2B8C-0B17-4D87-9AE1-CE38C16B1B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6"/>
          <a:stretch/>
        </p:blipFill>
        <p:spPr>
          <a:xfrm>
            <a:off x="6883400" y="1851"/>
            <a:ext cx="5308600" cy="6868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00466-142C-4D71-A3B4-2C0A9E7ED58A}"/>
              </a:ext>
            </a:extLst>
          </p:cNvPr>
          <p:cNvSpPr/>
          <p:nvPr userDrawn="1"/>
        </p:nvSpPr>
        <p:spPr>
          <a:xfrm>
            <a:off x="0" y="-6240"/>
            <a:ext cx="12192000" cy="41845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A2D1F1-2FAD-4015-A4DE-FC49895ADD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</p:spPr>
      </p:pic>
      <p:sp>
        <p:nvSpPr>
          <p:cNvPr id="26" name="제목 35">
            <a:extLst>
              <a:ext uri="{FF2B5EF4-FFF2-40B4-BE49-F238E27FC236}">
                <a16:creationId xmlns:a16="http://schemas.microsoft.com/office/drawing/2014/main" id="{C973154C-D8B0-48A2-B3E6-3898003B8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추가하려면 </a:t>
            </a:r>
            <a:br>
              <a:rPr lang="en-US" altLang="ko-KR" dirty="0"/>
            </a:br>
            <a:r>
              <a:rPr lang="ko-KR" altLang="en-US" dirty="0"/>
              <a:t>클릭하십시오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8CACD7A-6876-4749-BC97-967B971582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3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부서명 </a:t>
            </a:r>
            <a:r>
              <a:rPr lang="ko-KR" altLang="en-US" dirty="0" err="1"/>
              <a:t>ㅣ</a:t>
            </a:r>
            <a:r>
              <a:rPr lang="ko-KR" altLang="en-US" dirty="0"/>
              <a:t> 작성자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0E51DCE-0970-49DD-AB76-CE3BD5E0D7E3}"/>
              </a:ext>
            </a:extLst>
          </p:cNvPr>
          <p:cNvSpPr txBox="1">
            <a:spLocks/>
          </p:cNvSpPr>
          <p:nvPr userDrawn="1"/>
        </p:nvSpPr>
        <p:spPr>
          <a:xfrm>
            <a:off x="541112" y="6432669"/>
            <a:ext cx="888581" cy="181200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Version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DED6B9-26DF-4CE2-B228-AF4040BF3C4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V.0.0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684893-7D6C-4D9A-A493-B22EC15BC59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2020 / 00 / 00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AD4C340-D44C-4F9F-8B00-1DD650BE9B82}"/>
              </a:ext>
            </a:extLst>
          </p:cNvPr>
          <p:cNvSpPr txBox="1">
            <a:spLocks/>
          </p:cNvSpPr>
          <p:nvPr userDrawn="1"/>
        </p:nvSpPr>
        <p:spPr>
          <a:xfrm>
            <a:off x="2293289" y="6432669"/>
            <a:ext cx="632605" cy="181201"/>
          </a:xfrm>
          <a:prstGeom prst="rect">
            <a:avLst/>
          </a:prstGeom>
        </p:spPr>
        <p:txBody>
          <a:bodyPr l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dirty="0">
                <a:solidFill>
                  <a:schemeClr val="tx1"/>
                </a:solidFill>
              </a:rPr>
              <a:t>Date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885D4F-AE63-433C-9EB5-175513116A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  <a:alpha val="40000"/>
                </a:schemeClr>
              </a:gs>
              <a:gs pos="100000">
                <a:srgbClr val="D0D8DF">
                  <a:alpha val="52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99F997B-526C-43C8-8CF1-7ABBE933DDBC}"/>
              </a:ext>
            </a:extLst>
          </p:cNvPr>
          <p:cNvSpPr txBox="1">
            <a:spLocks/>
          </p:cNvSpPr>
          <p:nvPr userDrawn="1"/>
        </p:nvSpPr>
        <p:spPr>
          <a:xfrm>
            <a:off x="441546" y="664621"/>
            <a:ext cx="2535017" cy="181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CONTENTS: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C590F-23AF-487D-8CB6-C00806E1C7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26930" y="1218321"/>
            <a:ext cx="1020231" cy="457199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algn="l">
              <a:lnSpc>
                <a:spcPct val="150000"/>
              </a:lnSpc>
              <a:buFont typeface="+mj-lt"/>
              <a:buNone/>
              <a:defRPr sz="2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고딕" pitchFamily="50" charset="-127"/>
                <a:ea typeface="나눔고딕" pitchFamily="50" charset="-127"/>
              </a:defRPr>
            </a:lvl2pPr>
            <a:lvl3pPr marL="914400" indent="0" algn="l">
              <a:buNone/>
              <a:defRPr sz="1600">
                <a:latin typeface="나눔고딕" pitchFamily="50" charset="-127"/>
                <a:ea typeface="나눔고딕" pitchFamily="50" charset="-127"/>
              </a:defRPr>
            </a:lvl3pPr>
            <a:lvl4pPr marL="13716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4pPr>
            <a:lvl5pPr marL="1828800" indent="0" algn="l"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556A72C-7EA2-4C3B-983D-9FAEC5E29C4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026930" y="1733941"/>
            <a:ext cx="3685537" cy="10464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 typeface="+mj-lt"/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1800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914400" indent="0" algn="l">
              <a:buNone/>
              <a:defRPr sz="1600">
                <a:latin typeface="나눔고딕" pitchFamily="50" charset="-127"/>
                <a:ea typeface="나눔고딕" pitchFamily="50" charset="-127"/>
              </a:defRPr>
            </a:lvl3pPr>
            <a:lvl4pPr marL="13716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4pPr>
            <a:lvl5pPr marL="1828800" indent="0" algn="l"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내용을 입력하십시오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DD171FB-484F-45EE-9357-2BFE063827C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026930" y="3048391"/>
            <a:ext cx="1020231" cy="457199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algn="l">
              <a:lnSpc>
                <a:spcPct val="150000"/>
              </a:lnSpc>
              <a:buFont typeface="+mj-lt"/>
              <a:buNone/>
              <a:defRPr sz="2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고딕" pitchFamily="50" charset="-127"/>
                <a:ea typeface="나눔고딕" pitchFamily="50" charset="-127"/>
              </a:defRPr>
            </a:lvl2pPr>
            <a:lvl3pPr marL="914400" indent="0" algn="l">
              <a:buNone/>
              <a:defRPr sz="1600">
                <a:latin typeface="나눔고딕" pitchFamily="50" charset="-127"/>
                <a:ea typeface="나눔고딕" pitchFamily="50" charset="-127"/>
              </a:defRPr>
            </a:lvl3pPr>
            <a:lvl4pPr marL="13716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4pPr>
            <a:lvl5pPr marL="1828800" indent="0" algn="l"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en-US" altLang="ko-KR" dirty="0"/>
              <a:t>02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C921F5D-8AE7-46D6-A300-B6E933E8018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026930" y="3564011"/>
            <a:ext cx="3685537" cy="10464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 typeface="+mj-lt"/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1800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914400" indent="0" algn="l">
              <a:buNone/>
              <a:defRPr sz="1600">
                <a:latin typeface="나눔고딕" pitchFamily="50" charset="-127"/>
                <a:ea typeface="나눔고딕" pitchFamily="50" charset="-127"/>
              </a:defRPr>
            </a:lvl3pPr>
            <a:lvl4pPr marL="13716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4pPr>
            <a:lvl5pPr marL="1828800" indent="0" algn="l"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내용을 입력하십시오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931A808-2BC7-432D-8B03-5C03514052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26930" y="4878461"/>
            <a:ext cx="1020231" cy="457199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algn="l">
              <a:lnSpc>
                <a:spcPct val="150000"/>
              </a:lnSpc>
              <a:buFont typeface="+mj-lt"/>
              <a:buNone/>
              <a:defRPr sz="2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고딕" pitchFamily="50" charset="-127"/>
                <a:ea typeface="나눔고딕" pitchFamily="50" charset="-127"/>
              </a:defRPr>
            </a:lvl2pPr>
            <a:lvl3pPr marL="914400" indent="0" algn="l">
              <a:buNone/>
              <a:defRPr sz="1600">
                <a:latin typeface="나눔고딕" pitchFamily="50" charset="-127"/>
                <a:ea typeface="나눔고딕" pitchFamily="50" charset="-127"/>
              </a:defRPr>
            </a:lvl3pPr>
            <a:lvl4pPr marL="13716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4pPr>
            <a:lvl5pPr marL="1828800" indent="0" algn="l"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en-US" altLang="ko-KR" dirty="0"/>
              <a:t>03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3E20551-E9EE-4151-A98E-F6777E91AD0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026930" y="5394081"/>
            <a:ext cx="3685537" cy="10464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 typeface="+mj-lt"/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1800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914400" indent="0" algn="l">
              <a:buNone/>
              <a:defRPr sz="1600">
                <a:latin typeface="나눔고딕" pitchFamily="50" charset="-127"/>
                <a:ea typeface="나눔고딕" pitchFamily="50" charset="-127"/>
              </a:defRPr>
            </a:lvl3pPr>
            <a:lvl4pPr marL="13716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4pPr>
            <a:lvl5pPr marL="1828800" indent="0" algn="l"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내용을 입력하십시오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158DBC-CA52-46E1-BFBC-C8ECB3780D99}"/>
              </a:ext>
            </a:extLst>
          </p:cNvPr>
          <p:cNvSpPr/>
          <p:nvPr userDrawn="1"/>
        </p:nvSpPr>
        <p:spPr>
          <a:xfrm>
            <a:off x="7267575" y="3596562"/>
            <a:ext cx="4924425" cy="326143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 l="-44650" t="-50676" r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692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C9B74A-9885-478C-B9F3-FE3CEEECA44B}"/>
              </a:ext>
            </a:extLst>
          </p:cNvPr>
          <p:cNvSpPr/>
          <p:nvPr userDrawn="1"/>
        </p:nvSpPr>
        <p:spPr>
          <a:xfrm>
            <a:off x="3038475" y="0"/>
            <a:ext cx="9153525" cy="6858000"/>
          </a:xfrm>
          <a:prstGeom prst="rect">
            <a:avLst/>
          </a:prstGeom>
          <a:blipFill>
            <a:blip r:embed="rId2">
              <a:alphaModFix amt="4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885D4F-AE63-433C-9EB5-175513116AEF}"/>
              </a:ext>
            </a:extLst>
          </p:cNvPr>
          <p:cNvSpPr/>
          <p:nvPr userDrawn="1"/>
        </p:nvSpPr>
        <p:spPr>
          <a:xfrm>
            <a:off x="0" y="0"/>
            <a:ext cx="12192000" cy="4954724"/>
          </a:xfrm>
          <a:prstGeom prst="rect">
            <a:avLst/>
          </a:prstGeom>
          <a:gradFill flip="none" rotWithShape="1">
            <a:gsLst>
              <a:gs pos="4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99F997B-526C-43C8-8CF1-7ABBE933DDBC}"/>
              </a:ext>
            </a:extLst>
          </p:cNvPr>
          <p:cNvSpPr txBox="1">
            <a:spLocks/>
          </p:cNvSpPr>
          <p:nvPr userDrawn="1"/>
        </p:nvSpPr>
        <p:spPr>
          <a:xfrm>
            <a:off x="555846" y="833370"/>
            <a:ext cx="2106392" cy="181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556A72C-7EA2-4C3B-983D-9FAEC5E29C4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038475" y="1581151"/>
            <a:ext cx="2987454" cy="4562475"/>
          </a:xfrm>
          <a:prstGeom prst="rect">
            <a:avLst/>
          </a:prstGeom>
        </p:spPr>
        <p:txBody>
          <a:bodyPr lIns="0" tIns="0" rIns="0" bIns="0" numCol="1"/>
          <a:lstStyle>
            <a:lvl1pPr marL="342900" indent="-342900" algn="l">
              <a:lnSpc>
                <a:spcPct val="150000"/>
              </a:lnSpc>
              <a:buFont typeface="+mj-lt"/>
              <a:buAutoNum type="arabicPeriod"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180000" indent="0" algn="l">
              <a:buFont typeface="+mj-lt"/>
              <a:buNone/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914400" indent="0" algn="l">
              <a:buNone/>
              <a:defRPr sz="1600">
                <a:latin typeface="나눔고딕" pitchFamily="50" charset="-127"/>
                <a:ea typeface="나눔고딕" pitchFamily="50" charset="-127"/>
              </a:defRPr>
            </a:lvl3pPr>
            <a:lvl4pPr marL="1371600" indent="0" algn="l">
              <a:buNone/>
              <a:defRPr sz="1400">
                <a:latin typeface="나눔고딕" pitchFamily="50" charset="-127"/>
                <a:ea typeface="나눔고딕" pitchFamily="50" charset="-127"/>
              </a:defRPr>
            </a:lvl4pPr>
            <a:lvl5pPr marL="1828800" indent="0" algn="l">
              <a:buNone/>
              <a:defRPr sz="12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내용을 입력하십시오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내용을 입력하십시오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내용을 입력하십시오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내용을 입력하십시오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6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본문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590676"/>
            <a:ext cx="11137237" cy="44672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l"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 algn="l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 algn="l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 algn="l">
              <a:buNone/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11477417" y="6511927"/>
            <a:ext cx="464820" cy="231775"/>
          </a:xfrm>
          <a:prstGeom prst="rect">
            <a:avLst/>
          </a:prstGeom>
        </p:spPr>
        <p:txBody>
          <a:bodyPr vert="horz" wrap="none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A2145-D4E4-49F0-914C-49108919EBE8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</p:spPr>
        <p:txBody>
          <a:bodyPr rIns="0"/>
          <a:lstStyle>
            <a:lvl1pPr algn="r">
              <a:defRPr sz="7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/>
              <a:t>문서 제목을 입력하십시오</a:t>
            </a:r>
            <a:endParaRPr lang="ko-KR" altLang="en-US" dirty="0"/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6448083F-E9E7-4A84-B2C4-391DD0D2D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2" t="57946" b="1129"/>
          <a:stretch/>
        </p:blipFill>
        <p:spPr>
          <a:xfrm>
            <a:off x="1" y="-1"/>
            <a:ext cx="1347070" cy="2112893"/>
          </a:xfrm>
          <a:prstGeom prst="rect">
            <a:avLst/>
          </a:prstGeom>
        </p:spPr>
      </p:pic>
      <p:pic>
        <p:nvPicPr>
          <p:cNvPr id="13" name="내용 개체 틀 6">
            <a:extLst>
              <a:ext uri="{FF2B5EF4-FFF2-40B4-BE49-F238E27FC236}">
                <a16:creationId xmlns:a16="http://schemas.microsoft.com/office/drawing/2014/main" id="{975ECFC2-D769-41ED-8419-8A67244430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8" t="82988" r="1" b="1129"/>
          <a:stretch/>
        </p:blipFill>
        <p:spPr>
          <a:xfrm>
            <a:off x="1073729" y="-1"/>
            <a:ext cx="4517446" cy="598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2763654-DFC2-496A-AD41-76EE020B2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</p:spPr>
        <p:txBody>
          <a:bodyPr lIns="0" anchor="t" anchorCtr="0"/>
          <a:lstStyle>
            <a:lvl1pPr>
              <a:defRPr sz="2200" b="1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제목을 입력하십시오</a:t>
            </a:r>
            <a:endParaRPr 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E0CC1167-AC79-4501-8D59-B7609DE0879B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b="0" dirty="0"/>
              <a:t>부제목 및 설명을 입력하십시오</a:t>
            </a:r>
            <a:endParaRPr lang="en-US" altLang="ko-KR" sz="1200" b="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20D560-5BB7-4C26-9259-83E9DAD242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4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2145-D4E4-49F0-914C-49108919E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5" r:id="rId2"/>
    <p:sldLayoutId id="2147483777" r:id="rId3"/>
    <p:sldLayoutId id="2147483779" r:id="rId4"/>
    <p:sldLayoutId id="2147483780" r:id="rId5"/>
    <p:sldLayoutId id="2147483782" r:id="rId6"/>
    <p:sldLayoutId id="2147483785" r:id="rId7"/>
    <p:sldLayoutId id="2147483786" r:id="rId8"/>
    <p:sldLayoutId id="2147483758" r:id="rId9"/>
    <p:sldLayoutId id="2147483716" r:id="rId10"/>
    <p:sldLayoutId id="2147483783" r:id="rId11"/>
    <p:sldLayoutId id="2147483784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0DCFBC9-44C1-875E-D064-B475E3EAE8C7}"/>
              </a:ext>
            </a:extLst>
          </p:cNvPr>
          <p:cNvGrpSpPr/>
          <p:nvPr/>
        </p:nvGrpSpPr>
        <p:grpSpPr>
          <a:xfrm>
            <a:off x="2504628" y="1136788"/>
            <a:ext cx="4949435" cy="4584424"/>
            <a:chOff x="2291686" y="432251"/>
            <a:chExt cx="4949435" cy="4584424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A5E2727-B06F-E067-378B-03C288EBB4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11677"/>
              <a:ext cx="0" cy="319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44636F-CD39-882F-20B2-45FE949DC83C}"/>
                </a:ext>
              </a:extLst>
            </p:cNvPr>
            <p:cNvSpPr txBox="1"/>
            <p:nvPr/>
          </p:nvSpPr>
          <p:spPr>
            <a:xfrm>
              <a:off x="4967742" y="432251"/>
              <a:ext cx="22733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GD2000 use sequence</a:t>
              </a: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5E4556-14BB-DDEF-D4FF-783FC4956087}"/>
                </a:ext>
              </a:extLst>
            </p:cNvPr>
            <p:cNvGrpSpPr/>
            <p:nvPr/>
          </p:nvGrpSpPr>
          <p:grpSpPr>
            <a:xfrm>
              <a:off x="2509631" y="776614"/>
              <a:ext cx="4711624" cy="1835063"/>
              <a:chOff x="2509631" y="776614"/>
              <a:chExt cx="4711624" cy="183506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B49E920-170B-CC64-A269-FABA3591355A}"/>
                  </a:ext>
                </a:extLst>
              </p:cNvPr>
              <p:cNvGrpSpPr/>
              <p:nvPr/>
            </p:nvGrpSpPr>
            <p:grpSpPr>
              <a:xfrm>
                <a:off x="4970745" y="776614"/>
                <a:ext cx="2250510" cy="1835063"/>
                <a:chOff x="3845491" y="1484334"/>
                <a:chExt cx="2250510" cy="1835063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D3E0577-2271-B0F7-FFAB-F97842C4638C}"/>
                    </a:ext>
                  </a:extLst>
                </p:cNvPr>
                <p:cNvSpPr/>
                <p:nvPr/>
              </p:nvSpPr>
              <p:spPr>
                <a:xfrm>
                  <a:off x="3845491" y="1778696"/>
                  <a:ext cx="2250510" cy="154070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F09D21D7-6E05-EE2B-6DFD-F7221B5ED4C8}"/>
                    </a:ext>
                  </a:extLst>
                </p:cNvPr>
                <p:cNvSpPr/>
                <p:nvPr/>
              </p:nvSpPr>
              <p:spPr>
                <a:xfrm>
                  <a:off x="3990585" y="1948148"/>
                  <a:ext cx="1960322" cy="33820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ysClr val="windowText" lastClr="000000"/>
                      </a:solidFill>
                    </a:rPr>
                    <a:t>Sensor read</a:t>
                  </a:r>
                  <a:endParaRPr lang="ko-KR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8C780F-A1E8-EAC7-8D2E-50BAF8E52A0F}"/>
                    </a:ext>
                  </a:extLst>
                </p:cNvPr>
                <p:cNvSpPr txBox="1"/>
                <p:nvPr/>
              </p:nvSpPr>
              <p:spPr>
                <a:xfrm>
                  <a:off x="4325441" y="1484334"/>
                  <a:ext cx="13074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close process</a:t>
                  </a:r>
                  <a:endParaRPr lang="ko-KR" altLang="en-US" sz="1600" dirty="0"/>
                </a:p>
              </p:txBody>
            </p:sp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F1057C55-C88D-4983-C0E8-6A45F6043B7D}"/>
                    </a:ext>
                  </a:extLst>
                </p:cNvPr>
                <p:cNvSpPr/>
                <p:nvPr/>
              </p:nvSpPr>
              <p:spPr>
                <a:xfrm>
                  <a:off x="3990585" y="2379944"/>
                  <a:ext cx="1960322" cy="33820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ysClr val="windowText" lastClr="000000"/>
                      </a:solidFill>
                    </a:rPr>
                    <a:t>N sec delay</a:t>
                  </a:r>
                  <a:endParaRPr lang="ko-KR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FECB929E-78EC-6FB2-FA0D-2AECB7BEE260}"/>
                    </a:ext>
                  </a:extLst>
                </p:cNvPr>
                <p:cNvSpPr/>
                <p:nvPr/>
              </p:nvSpPr>
              <p:spPr>
                <a:xfrm>
                  <a:off x="3990585" y="2811740"/>
                  <a:ext cx="1960322" cy="338203"/>
                </a:xfrm>
                <a:prstGeom prst="round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ysClr val="windowText" lastClr="000000"/>
                      </a:solidFill>
                    </a:rPr>
                    <a:t>12V on</a:t>
                  </a:r>
                  <a:endParaRPr lang="ko-KR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5FBB57E1-B23B-6170-97E2-87B6C3581EAA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4033381" y="1841325"/>
                <a:ext cx="108245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91647B-D3AB-C112-9112-7DA3F8EAE8C1}"/>
                  </a:ext>
                </a:extLst>
              </p:cNvPr>
              <p:cNvSpPr txBox="1"/>
              <p:nvPr/>
            </p:nvSpPr>
            <p:spPr>
              <a:xfrm>
                <a:off x="2509631" y="1687436"/>
                <a:ext cx="1523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wait for alignment</a:t>
                </a:r>
                <a:endParaRPr lang="ko-KR" altLang="en-US" sz="14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0688A3-A242-100B-5AE6-A43395FFB5AB}"/>
                </a:ext>
              </a:extLst>
            </p:cNvPr>
            <p:cNvGrpSpPr/>
            <p:nvPr/>
          </p:nvGrpSpPr>
          <p:grpSpPr>
            <a:xfrm>
              <a:off x="2291686" y="4655845"/>
              <a:ext cx="4784475" cy="360830"/>
              <a:chOff x="2287296" y="4843578"/>
              <a:chExt cx="4784475" cy="36083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BD28F3C-FC52-B7EA-1306-A36EFB279A9A}"/>
                  </a:ext>
                </a:extLst>
              </p:cNvPr>
              <p:cNvSpPr/>
              <p:nvPr/>
            </p:nvSpPr>
            <p:spPr>
              <a:xfrm>
                <a:off x="5111449" y="4866205"/>
                <a:ext cx="1960322" cy="33820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N’ sec delay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96D40126-7EDF-1BD1-FF5D-DF7814019CF3}"/>
                  </a:ext>
                </a:extLst>
              </p:cNvPr>
              <p:cNvCxnSpPr/>
              <p:nvPr/>
            </p:nvCxnSpPr>
            <p:spPr>
              <a:xfrm>
                <a:off x="4028991" y="5020094"/>
                <a:ext cx="108245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688534-2393-596A-1B84-D91FFC605803}"/>
                  </a:ext>
                </a:extLst>
              </p:cNvPr>
              <p:cNvSpPr txBox="1"/>
              <p:nvPr/>
            </p:nvSpPr>
            <p:spPr>
              <a:xfrm>
                <a:off x="2287296" y="4843578"/>
                <a:ext cx="1741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wait for door to open</a:t>
                </a:r>
                <a:endParaRPr lang="ko-KR" altLang="en-US" sz="14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1B7A94D-CA0B-248A-BE0D-BC28C5876E8D}"/>
                </a:ext>
              </a:extLst>
            </p:cNvPr>
            <p:cNvGrpSpPr/>
            <p:nvPr/>
          </p:nvGrpSpPr>
          <p:grpSpPr>
            <a:xfrm>
              <a:off x="4970745" y="2850709"/>
              <a:ext cx="2250510" cy="1414405"/>
              <a:chOff x="4970745" y="2831920"/>
              <a:chExt cx="2250510" cy="141440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BE58BA00-C760-E4FF-B6E2-99855D3EEE3B}"/>
                  </a:ext>
                </a:extLst>
              </p:cNvPr>
              <p:cNvSpPr/>
              <p:nvPr/>
            </p:nvSpPr>
            <p:spPr>
              <a:xfrm>
                <a:off x="4970745" y="3125597"/>
                <a:ext cx="2250510" cy="112072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9BECD96-534D-C2CA-9694-3BACFD428F75}"/>
                  </a:ext>
                </a:extLst>
              </p:cNvPr>
              <p:cNvSpPr/>
              <p:nvPr/>
            </p:nvSpPr>
            <p:spPr>
              <a:xfrm>
                <a:off x="5115839" y="3298531"/>
                <a:ext cx="1960322" cy="33820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External Signal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EFDEF87-85B7-F980-2AA6-C494066109E1}"/>
                  </a:ext>
                </a:extLst>
              </p:cNvPr>
              <p:cNvSpPr/>
              <p:nvPr/>
            </p:nvSpPr>
            <p:spPr>
              <a:xfrm>
                <a:off x="5115839" y="3726844"/>
                <a:ext cx="1960322" cy="338203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12V off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A9BB6F-0662-492C-346D-D80F342B3A59}"/>
                  </a:ext>
                </a:extLst>
              </p:cNvPr>
              <p:cNvSpPr txBox="1"/>
              <p:nvPr/>
            </p:nvSpPr>
            <p:spPr>
              <a:xfrm>
                <a:off x="5390152" y="2831920"/>
                <a:ext cx="1292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open process</a:t>
                </a:r>
                <a:endParaRPr lang="ko-KR" altLang="en-US" sz="1600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99FBF59-3D8E-787E-CA67-99ADAEE150F4}"/>
                </a:ext>
              </a:extLst>
            </p:cNvPr>
            <p:cNvCxnSpPr>
              <a:cxnSpLocks/>
            </p:cNvCxnSpPr>
            <p:nvPr/>
          </p:nvCxnSpPr>
          <p:spPr>
            <a:xfrm>
              <a:off x="6104431" y="4265114"/>
              <a:ext cx="0" cy="319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85DB87D-A4A8-8DE2-36F9-59048B21F8AF}"/>
                </a:ext>
              </a:extLst>
            </p:cNvPr>
            <p:cNvCxnSpPr>
              <a:stCxn id="18" idx="3"/>
              <a:endCxn id="2" idx="3"/>
            </p:cNvCxnSpPr>
            <p:nvPr/>
          </p:nvCxnSpPr>
          <p:spPr>
            <a:xfrm flipV="1">
              <a:off x="7076161" y="1841327"/>
              <a:ext cx="145094" cy="3006247"/>
            </a:xfrm>
            <a:prstGeom prst="bentConnector3">
              <a:avLst>
                <a:gd name="adj1" fmla="val 6762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654258"/>
      </p:ext>
    </p:extLst>
  </p:cSld>
  <p:clrMapOvr>
    <a:masterClrMapping/>
  </p:clrMapOvr>
</p:sld>
</file>

<file path=ppt/theme/theme1.xml><?xml version="1.0" encoding="utf-8"?>
<a:theme xmlns:a="http://schemas.openxmlformats.org/drawingml/2006/main" name="DRIMAES_1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DEDE"/>
      </a:accent1>
      <a:accent2>
        <a:srgbClr val="A0A0A0"/>
      </a:accent2>
      <a:accent3>
        <a:srgbClr val="555555"/>
      </a:accent3>
      <a:accent4>
        <a:srgbClr val="7DEAD5"/>
      </a:accent4>
      <a:accent5>
        <a:srgbClr val="1BBBCC"/>
      </a:accent5>
      <a:accent6>
        <a:srgbClr val="06438C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49562</TotalTime>
  <Words>30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나눔바른고딕</vt:lpstr>
      <vt:lpstr>맑은 고딕</vt:lpstr>
      <vt:lpstr>Arial</vt:lpstr>
      <vt:lpstr>Calibri</vt:lpstr>
      <vt:lpstr>DRIMAES_1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용태 지</dc:creator>
  <cp:lastModifiedBy>파이리_장민준</cp:lastModifiedBy>
  <cp:revision>553</cp:revision>
  <cp:lastPrinted>2021-10-14T03:22:19Z</cp:lastPrinted>
  <dcterms:created xsi:type="dcterms:W3CDTF">2020-06-25T06:00:08Z</dcterms:created>
  <dcterms:modified xsi:type="dcterms:W3CDTF">2022-12-19T04:18:31Z</dcterms:modified>
</cp:coreProperties>
</file>